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7" r:id="rId3"/>
    <p:sldId id="258" r:id="rId4"/>
    <p:sldId id="259" r:id="rId5"/>
    <p:sldId id="295" r:id="rId6"/>
    <p:sldId id="261" r:id="rId7"/>
    <p:sldId id="281" r:id="rId8"/>
    <p:sldId id="262" r:id="rId9"/>
    <p:sldId id="265" r:id="rId10"/>
    <p:sldId id="298" r:id="rId11"/>
    <p:sldId id="297" r:id="rId12"/>
    <p:sldId id="305" r:id="rId13"/>
    <p:sldId id="299" r:id="rId14"/>
    <p:sldId id="300" r:id="rId15"/>
    <p:sldId id="282" r:id="rId16"/>
    <p:sldId id="269" r:id="rId17"/>
    <p:sldId id="280" r:id="rId18"/>
    <p:sldId id="270" r:id="rId19"/>
    <p:sldId id="283" r:id="rId20"/>
    <p:sldId id="306" r:id="rId21"/>
    <p:sldId id="276" r:id="rId22"/>
    <p:sldId id="307" r:id="rId23"/>
    <p:sldId id="308" r:id="rId24"/>
    <p:sldId id="309" r:id="rId25"/>
    <p:sldId id="277" r:id="rId26"/>
    <p:sldId id="310" r:id="rId27"/>
    <p:sldId id="311" r:id="rId28"/>
    <p:sldId id="312" r:id="rId29"/>
    <p:sldId id="313" r:id="rId30"/>
    <p:sldId id="337" r:id="rId31"/>
    <p:sldId id="336" r:id="rId32"/>
    <p:sldId id="315" r:id="rId33"/>
    <p:sldId id="317" r:id="rId34"/>
    <p:sldId id="318" r:id="rId35"/>
    <p:sldId id="319" r:id="rId36"/>
    <p:sldId id="320" r:id="rId37"/>
    <p:sldId id="321" r:id="rId38"/>
    <p:sldId id="322" r:id="rId39"/>
    <p:sldId id="328" r:id="rId40"/>
    <p:sldId id="329" r:id="rId41"/>
    <p:sldId id="330" r:id="rId42"/>
    <p:sldId id="331" r:id="rId43"/>
    <p:sldId id="333" r:id="rId44"/>
    <p:sldId id="334" r:id="rId45"/>
    <p:sldId id="288" r:id="rId46"/>
    <p:sldId id="289" r:id="rId47"/>
    <p:sldId id="290" r:id="rId48"/>
    <p:sldId id="291" r:id="rId49"/>
    <p:sldId id="338" r:id="rId50"/>
    <p:sldId id="293" r:id="rId51"/>
  </p:sldIdLst>
  <p:sldSz cx="9144000" cy="6858000" type="screen4x3"/>
  <p:notesSz cx="6858000" cy="9144000"/>
  <p:custDataLst>
    <p:tags r:id="rId5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bn0001" initials="a" lastIdx="1" clrIdx="0"/>
  <p:cmAuthor id="1" name="Belcher, Kathy" initials="BK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596" autoAdjust="0"/>
  </p:normalViewPr>
  <p:slideViewPr>
    <p:cSldViewPr>
      <p:cViewPr>
        <p:scale>
          <a:sx n="100" d="100"/>
          <a:sy n="100" d="100"/>
        </p:scale>
        <p:origin x="-480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DADE7-4533-4E73-9A36-20FC7FD5BB3E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49539-E9EF-4A3B-B769-CE534E2454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77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47B44-A587-43F5-94A9-7903DFD20E6B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1BAED-121F-4A54-AAB6-F589CBEA6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60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6604-4D55-4FB1-9F43-486228A330C8}" type="datetime1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78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85B0-DEE5-428B-BF66-B8C61E20BD01}" type="datetime1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7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C750-0A95-41E3-AB54-4567467C761F}" type="datetime1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53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66E2D-9677-4BC1-8E3E-6B91EE96CCD8}" type="datetime1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7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A02D-39BA-45B5-9143-BB1489DADEA3}" type="datetime1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28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B0C5-4781-4602-ADBC-14588903EFD9}" type="datetime1">
              <a:rPr lang="en-US" smtClean="0"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03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13CE-8A93-437C-84DF-78FCB8D4A618}" type="datetime1">
              <a:rPr lang="en-US" smtClean="0"/>
              <a:t>6/30/2014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62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A73D1-4A1A-4848-A832-2946B98CADF2}" type="datetime1">
              <a:rPr lang="en-US" smtClean="0"/>
              <a:t>6/30/2014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02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4860-90B8-43BE-A173-88998C81641A}" type="datetime1">
              <a:rPr lang="en-US" smtClean="0"/>
              <a:t>6/30/2014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87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5CFC-F4A6-4D0B-9E5C-225A244D3B84}" type="datetime1">
              <a:rPr lang="en-US" smtClean="0"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3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64A-8DF5-4826-904F-055E9199F03F}" type="datetime1">
              <a:rPr lang="en-US" smtClean="0"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2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2104F-57F9-415A-B68A-DE32F2BF09DE}" type="datetime1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B67DA-C832-410C-AFDD-AAA8106726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0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561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Advanced Engineering Design and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343400"/>
            <a:ext cx="3962400" cy="17526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/>
              <a:t>The Stop Clamp Parametric Modeling Skill Builder</a:t>
            </a:r>
          </a:p>
          <a:p>
            <a:pPr algn="l"/>
            <a:endParaRPr lang="en-US" b="1" dirty="0"/>
          </a:p>
          <a:p>
            <a:pPr algn="l"/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0" y="641842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Texas Education Agency,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8504" y="2182772"/>
            <a:ext cx="3845128" cy="423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2113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</a:t>
            </a:r>
            <a:r>
              <a:rPr lang="en-US" sz="4900" b="1" dirty="0" smtClean="0"/>
              <a:t>Part </a:t>
            </a:r>
            <a:r>
              <a:rPr lang="en-US" sz="4900" b="1" dirty="0"/>
              <a:t>#1- Cap</a:t>
            </a:r>
            <a:br>
              <a:rPr lang="en-US" sz="4900" b="1" dirty="0"/>
            </a:br>
            <a:r>
              <a:rPr lang="en-US" sz="4900" dirty="0"/>
              <a:t/>
            </a:r>
            <a:br>
              <a:rPr lang="en-US" sz="4900" dirty="0"/>
            </a:br>
            <a:r>
              <a:rPr lang="en-US" sz="4900" dirty="0" smtClean="0"/>
              <a:t> </a:t>
            </a:r>
            <a:r>
              <a:rPr lang="en-US" sz="3600" dirty="0" smtClean="0"/>
              <a:t>Find the center and create the hole. 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0" y="641842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Texas Education Agency,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reserved.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3225" y="2743200"/>
            <a:ext cx="32575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0600" y="27463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900" b="1" dirty="0" smtClean="0"/>
              <a:t>Part </a:t>
            </a:r>
            <a:r>
              <a:rPr lang="en-US" sz="4900" b="1" dirty="0"/>
              <a:t>#1- Cap</a:t>
            </a:r>
            <a:br>
              <a:rPr lang="en-US" sz="4900" b="1" dirty="0"/>
            </a:br>
            <a:endParaRPr lang="en-US" sz="4900" dirty="0"/>
          </a:p>
        </p:txBody>
      </p:sp>
      <p:sp>
        <p:nvSpPr>
          <p:cNvPr id="8" name="Rectangle 7"/>
          <p:cNvSpPr/>
          <p:nvPr/>
        </p:nvSpPr>
        <p:spPr>
          <a:xfrm>
            <a:off x="0" y="641842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Texas Education Agency,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0661" y="2895600"/>
            <a:ext cx="616267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391479" y="2133600"/>
            <a:ext cx="54161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Draw and </a:t>
            </a:r>
            <a:r>
              <a:rPr lang="en-US" sz="3200" dirty="0" smtClean="0"/>
              <a:t>extrude.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900" b="1" dirty="0" smtClean="0"/>
              <a:t>Part </a:t>
            </a:r>
            <a:r>
              <a:rPr lang="en-US" sz="4900" b="1" dirty="0"/>
              <a:t>#1- Cap</a:t>
            </a:r>
            <a:br>
              <a:rPr lang="en-US" sz="4900" b="1" dirty="0"/>
            </a:br>
            <a:endParaRPr lang="en-US" sz="4900" dirty="0"/>
          </a:p>
        </p:txBody>
      </p:sp>
      <p:sp>
        <p:nvSpPr>
          <p:cNvPr id="8" name="Rectangle 7"/>
          <p:cNvSpPr/>
          <p:nvPr/>
        </p:nvSpPr>
        <p:spPr>
          <a:xfrm>
            <a:off x="0" y="641842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Texas Education Agency,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reserved.</a:t>
            </a: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4953" y="2895600"/>
            <a:ext cx="3494094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38200" y="1981200"/>
            <a:ext cx="8112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Find the center and create the hole.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900" b="1" dirty="0" smtClean="0"/>
              <a:t>Part </a:t>
            </a:r>
            <a:r>
              <a:rPr lang="en-US" sz="4900" b="1" dirty="0"/>
              <a:t>#1- Cap</a:t>
            </a:r>
            <a:br>
              <a:rPr lang="en-US" sz="4900" b="1" dirty="0"/>
            </a:br>
            <a:r>
              <a:rPr lang="en-US" sz="4900" dirty="0"/>
              <a:t/>
            </a:r>
            <a:br>
              <a:rPr lang="en-US" sz="4900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41842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Texas Education Agency,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reserved.</a:t>
            </a: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1462" y="2743200"/>
            <a:ext cx="63210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90600" y="1905000"/>
            <a:ext cx="5610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Draw and </a:t>
            </a:r>
            <a:r>
              <a:rPr lang="en-US" sz="3200" dirty="0" smtClean="0"/>
              <a:t>Extrude.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Part #1- Cap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41842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Texas Education Agency,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reserved.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196" y="2895600"/>
            <a:ext cx="7189608" cy="329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38200" y="1981200"/>
            <a:ext cx="8027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Find the center and create the hole.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826869"/>
            <a:ext cx="4727796" cy="470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2400" y="657082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Texas Education Agency,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Part #2 - Wedge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 #2 - Wedge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Draw and then extrude this.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3415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Texas Education Agency,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1344" y="2568575"/>
            <a:ext cx="2321312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1752600"/>
            <a:ext cx="7552414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Draw and extrude.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0" y="641842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Texas Education Agency,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6671" y="2819400"/>
            <a:ext cx="646839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Part #2 - Wedge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83820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Find the center point and create the hole.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641842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Texas Education Agency,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reserved.</a:t>
            </a: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2989" y="2440276"/>
            <a:ext cx="3358022" cy="397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Part #2 - Wedge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1295400"/>
            <a:ext cx="748019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Add the correct threads.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641842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Texas Education Agency,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907" y="2362200"/>
            <a:ext cx="454335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Part #2 - Wedge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Creating a Stomp Clamp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it to the specifications given.</a:t>
            </a:r>
          </a:p>
          <a:p>
            <a:r>
              <a:rPr lang="en-US" dirty="0" smtClean="0"/>
              <a:t>Make sure that you</a:t>
            </a:r>
            <a:r>
              <a:rPr lang="en-US" dirty="0"/>
              <a:t> </a:t>
            </a:r>
            <a:r>
              <a:rPr lang="en-US" dirty="0" smtClean="0"/>
              <a:t>use the correct threads on the screw.</a:t>
            </a:r>
          </a:p>
          <a:p>
            <a:r>
              <a:rPr lang="en-US" dirty="0" smtClean="0"/>
              <a:t>You will be given little instruction on how to create this one. </a:t>
            </a:r>
          </a:p>
          <a:p>
            <a:r>
              <a:rPr lang="en-US" dirty="0" smtClean="0"/>
              <a:t>Use this slide presentation to help </a:t>
            </a:r>
            <a:r>
              <a:rPr lang="en-US" dirty="0"/>
              <a:t>g</a:t>
            </a:r>
            <a:r>
              <a:rPr lang="en-US" dirty="0" smtClean="0"/>
              <a:t>uide you through the steps.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1842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Texas Education Agency,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225" y="1645130"/>
            <a:ext cx="7067550" cy="4773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41842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Texas Education Agency,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Part #3 – Adjust Screw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 #3 - Adjust Screw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1"/>
            <a:ext cx="78486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Draw and extrude this.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1842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Texas Education Agency,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reserved.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9844" y="2743200"/>
            <a:ext cx="3986212" cy="3309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00100" y="1676400"/>
            <a:ext cx="75438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Draw and extrude this.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641842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Texas Education Agency,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4844" y="2781300"/>
            <a:ext cx="33909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Part #3 - Adjust Screw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0"/>
            <a:ext cx="7498743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Draw and extrude this.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641842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Texas Education Agency,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7962" y="2742499"/>
            <a:ext cx="3648075" cy="345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Part #3 - Adjust Screw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1453017"/>
            <a:ext cx="7467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Draw and extrude this.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641842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Texas Education Agency,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7487" y="2743199"/>
            <a:ext cx="36290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Part #3 - Adjust Screw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14" y="1420359"/>
            <a:ext cx="7848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Add the chamfer and fillet.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641842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Texas Education Agency,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reserved.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667000"/>
            <a:ext cx="2790824" cy="30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680607"/>
            <a:ext cx="2901567" cy="30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Part #3 - Adjust Screw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95400"/>
            <a:ext cx="7894864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Draw and then cut extrude.</a:t>
            </a:r>
            <a:endParaRPr lang="en-US" sz="3200" dirty="0"/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438400"/>
            <a:ext cx="3886200" cy="379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641842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Texas Education Agency,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Part #3 - Adjust Screw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76300" y="1417638"/>
            <a:ext cx="73914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Add the correct threads.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0" y="641842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Texas Education Agency,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reserved.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185" y="2590800"/>
            <a:ext cx="4019550" cy="318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Part #3 - Adjust Screw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1842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Texas Education Agency,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reserved.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1920405"/>
            <a:ext cx="2336019" cy="450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Part #4 - Screw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 #4 - Screw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Draw and extrude this.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1842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Texas Education Agency,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9468" y="2525486"/>
            <a:ext cx="3585063" cy="310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Layout Page 1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0" y="641842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Texas Education Agency,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reserved.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247" y="1600200"/>
            <a:ext cx="749950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1295400"/>
            <a:ext cx="73152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Add the correct threads.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0" y="641842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Texas Education Agency,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reserved.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3287" y="2590800"/>
            <a:ext cx="22574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Part #4 - Screw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1143000"/>
            <a:ext cx="729731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Draw and extrude this.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641842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Texas Education Agency,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reserved.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438400"/>
            <a:ext cx="3306482" cy="325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Part #4 - Screw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1219200"/>
            <a:ext cx="73914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Draw and extrude this.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641842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Texas Education Agency,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5" y="2505246"/>
            <a:ext cx="3714750" cy="35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Part #4 - Screw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420359"/>
            <a:ext cx="76962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Add the fillet.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641842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Texas Education Agency,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reserved.</a:t>
            </a: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667000"/>
            <a:ext cx="4539110" cy="299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Part #4 - Screw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1371600"/>
            <a:ext cx="748019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Draw and then cut extrude.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0" y="641842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Texas Education Agency,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reserved.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743200"/>
            <a:ext cx="407054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Part #4 - Screw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0"/>
            <a:ext cx="749808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Add the correct threads.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0" y="641842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Texas Education Agency,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reserved.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882660"/>
            <a:ext cx="4103007" cy="325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Part #4 - Screw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1842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Texas Education Agency,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reserved.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676400"/>
            <a:ext cx="72009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Part #5 - Washer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 #5 - Washer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1"/>
            <a:ext cx="79248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Draw and extrude this.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1842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Texas Education Agency,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reserved.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3496" y="2379404"/>
            <a:ext cx="4457007" cy="400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1066800"/>
            <a:ext cx="73914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Add fillet to both sides.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641842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Texas Education Agency,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reserved.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3886" y="2209800"/>
            <a:ext cx="6847114" cy="400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Part #5 - Washer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1842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Texas Education Agency,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reserved.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5426" y="1374176"/>
            <a:ext cx="4053147" cy="5044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Part #6 - Set Screw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Layout Page 2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0" y="641842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Texas Education Agency,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reserved.</a:t>
            </a: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941" y="1600200"/>
            <a:ext cx="73421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 #6 - Set Screw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423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Draw and extrude this.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1842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Texas Education Agency,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reserved.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9716" y="2514600"/>
            <a:ext cx="3884567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1066800"/>
            <a:ext cx="7467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Add the correct threads.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641842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Texas Education Agency,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reserved.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5604" y="2209800"/>
            <a:ext cx="41726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Part #6 - Set Screw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1190006"/>
            <a:ext cx="73152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Draw and extrude this.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641842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Texas Education Agency,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reserved.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6469" y="2333006"/>
            <a:ext cx="4691062" cy="407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Part #6 - Set Screw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1524000"/>
            <a:ext cx="729615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Add the fillet.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641842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Texas Education Agency,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reserved.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841" y="2677886"/>
            <a:ext cx="5428317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Part #6 - Set Screw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1055851"/>
            <a:ext cx="73152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Draw and then cut extrude.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0" y="641842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Texas Education Agency,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reserved.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2250784"/>
            <a:ext cx="4229100" cy="414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Part #6 - Set Screw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8" y="1638300"/>
            <a:ext cx="7843838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Place your parts and constrain them to look like this.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641842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Texas Education Agency,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reserved.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2608032"/>
            <a:ext cx="4010025" cy="370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66800" y="304800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b="1" smtClean="0"/>
              <a:t>Assembly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3564"/>
            <a:ext cx="80772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Make an exploded view by tweaking, moving, and rotating, to look like this.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641842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Texas Education Agency,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1325" y="2463519"/>
            <a:ext cx="3181350" cy="394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Make an Exploded View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100" b="1" dirty="0" smtClean="0"/>
              <a:t>Place the exploded and assembled views onto layout page #1; add the parts list and balloon annotations.</a:t>
            </a:r>
            <a:endParaRPr lang="en-US" sz="3100" b="1" dirty="0"/>
          </a:p>
        </p:txBody>
      </p:sp>
      <p:sp>
        <p:nvSpPr>
          <p:cNvPr id="7" name="Rectangle 6"/>
          <p:cNvSpPr/>
          <p:nvPr/>
        </p:nvSpPr>
        <p:spPr>
          <a:xfrm>
            <a:off x="0" y="641842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Texas Education Agency,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247" y="1895179"/>
            <a:ext cx="749950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Place the Stop Clamp Cap and Wedge onto layout page #2; add annotations.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0" y="641842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Texas Education Agency,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reserved.</a:t>
            </a:r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941" y="1600200"/>
            <a:ext cx="73421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Place the Stop Clamp Adjust Screw, Screw, Set Screw and Washer onto </a:t>
            </a:r>
            <a:r>
              <a:rPr lang="en-US" sz="3200" b="1" smtClean="0"/>
              <a:t>layout page </a:t>
            </a:r>
            <a:r>
              <a:rPr lang="en-US" sz="3200" b="1" dirty="0" smtClean="0"/>
              <a:t>#3; add annotations.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0" y="641842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Texas Education Agency,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reserved.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1341" y="1828800"/>
            <a:ext cx="73013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Layout Page 3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0" y="641842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Texas Education Agency,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reserved.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1341" y="1600200"/>
            <a:ext cx="73013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Following the example and rubric given.</a:t>
            </a:r>
            <a:endParaRPr lang="en-US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1676400"/>
            <a:ext cx="6578600" cy="4525963"/>
          </a:xfrm>
        </p:spPr>
      </p:pic>
      <p:sp>
        <p:nvSpPr>
          <p:cNvPr id="5" name="Rectangle 4"/>
          <p:cNvSpPr/>
          <p:nvPr/>
        </p:nvSpPr>
        <p:spPr>
          <a:xfrm>
            <a:off x="0" y="641842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Texas Education Agency,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to Create the Parts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Create a folder on your drive for all of the Stop Clamp parts and assemblies.</a:t>
            </a:r>
          </a:p>
          <a:p>
            <a:r>
              <a:rPr lang="en-US" dirty="0" smtClean="0"/>
              <a:t>Make sure you save to this folder only!</a:t>
            </a:r>
          </a:p>
          <a:p>
            <a:r>
              <a:rPr lang="en-US" dirty="0" smtClean="0"/>
              <a:t>The following slides will help you figure out how to create the parts.</a:t>
            </a:r>
          </a:p>
          <a:p>
            <a:pPr lvl="2"/>
            <a:r>
              <a:rPr lang="en-US" dirty="0" smtClean="0"/>
              <a:t>Part #1 – Cap</a:t>
            </a:r>
          </a:p>
          <a:p>
            <a:pPr lvl="2"/>
            <a:r>
              <a:rPr lang="en-US" dirty="0" smtClean="0"/>
              <a:t>Part #2 – Wedge</a:t>
            </a:r>
          </a:p>
          <a:p>
            <a:pPr lvl="2"/>
            <a:r>
              <a:rPr lang="en-US" dirty="0" smtClean="0"/>
              <a:t>Part #3 – Adjust Screw</a:t>
            </a:r>
          </a:p>
          <a:p>
            <a:pPr lvl="2"/>
            <a:r>
              <a:rPr lang="en-US" dirty="0" smtClean="0"/>
              <a:t>Part #</a:t>
            </a:r>
            <a:r>
              <a:rPr lang="en-US" dirty="0"/>
              <a:t>4 – </a:t>
            </a:r>
            <a:r>
              <a:rPr lang="en-US" dirty="0" smtClean="0"/>
              <a:t>Screw</a:t>
            </a:r>
          </a:p>
          <a:p>
            <a:pPr lvl="2"/>
            <a:r>
              <a:rPr lang="en-US" dirty="0" smtClean="0"/>
              <a:t>Part #5 – Set Screw</a:t>
            </a:r>
          </a:p>
          <a:p>
            <a:pPr lvl="2"/>
            <a:r>
              <a:rPr lang="en-US" dirty="0" smtClean="0"/>
              <a:t>Part #6 </a:t>
            </a:r>
            <a:r>
              <a:rPr lang="en-US" dirty="0"/>
              <a:t>– </a:t>
            </a:r>
            <a:r>
              <a:rPr lang="en-US" dirty="0" smtClean="0"/>
              <a:t>Washer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1842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Texas Education Agency,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1842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Texas Education Agency,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9725" y="1745590"/>
            <a:ext cx="5924550" cy="465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Part #1- Cap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Part #1- Cap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Draw this and extrude it. 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41842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Texas Education Agency,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2" y="2939510"/>
            <a:ext cx="7343775" cy="2707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41842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Texas Education Agency,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reserved.</a:t>
            </a:r>
          </a:p>
        </p:txBody>
      </p:sp>
      <p:pic>
        <p:nvPicPr>
          <p:cNvPr id="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199" y="2635830"/>
            <a:ext cx="4500107" cy="368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Part #1- Cap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762000" y="1828800"/>
            <a:ext cx="60157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Draw and </a:t>
            </a:r>
            <a:r>
              <a:rPr lang="en-US" sz="3200" dirty="0" smtClean="0"/>
              <a:t>extrude.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67DA-C832-410C-AFDD-AAA81067262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Advanced Engineering Design and Presentation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Creating a Stomp Clamp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Layout Page 1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Layout Page 2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Layout Page 3&amp;quot;&quot;/&gt;&lt;property id=&quot;20307&quot; value=&quot;295&quot;/&gt;&lt;/object&gt;&lt;object type=&quot;3&quot; unique_id=&quot;10009&quot;&gt;&lt;property id=&quot;20148&quot; value=&quot;5&quot;/&gt;&lt;property id=&quot;20300&quot; value=&quot;Slide 6 - &amp;quot;How to Create the Parts&amp;quot;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81&quot;/&gt;&lt;/object&gt;&lt;object type=&quot;3&quot; unique_id=&quot;10011&quot;&gt;&lt;property id=&quot;20148&quot; value=&quot;5&quot;/&gt;&lt;property id=&quot;20300&quot; value=&quot;Slide 8 - &amp;quot;Part #1- Cap&amp;quot;&quot;/&gt;&lt;property id=&quot;20307&quot; value=&quot;262&quot;/&gt;&lt;/object&gt;&lt;object type=&quot;3&quot; unique_id=&quot;10012&quot;&gt;&lt;property id=&quot;20148&quot; value=&quot;5&quot;/&gt;&lt;property id=&quot;20300&quot; value=&quot;Slide 9 - &amp;quot;&amp;#x0D;&amp;#x0A;&amp;quot;&quot;/&gt;&lt;property id=&quot;20307&quot; value=&quot;265&quot;/&gt;&lt;/object&gt;&lt;object type=&quot;3&quot; unique_id=&quot;10013&quot;&gt;&lt;property id=&quot;20148&quot; value=&quot;5&quot;/&gt;&lt;property id=&quot;20300&quot; value=&quot;Slide 10 - &amp;quot;&amp;#x0D;&amp;#x0A;&amp;#x0D;&amp;#x0A;                        Part #1- Cap&amp;#x0D;&amp;#x0A;&amp;#x0D;&amp;#x0A; Find the center and create the hole. &amp;quot;&quot;/&gt;&lt;property id=&quot;20307&quot; value=&quot;298&quot;/&gt;&lt;/object&gt;&lt;object type=&quot;3&quot; unique_id=&quot;10014&quot;&gt;&lt;property id=&quot;20148&quot; value=&quot;5&quot;/&gt;&lt;property id=&quot;20300&quot; value=&quot;Slide 11 - &amp;quot;&amp;#x0D;&amp;#x0A;Part #1- Cap&amp;#x0D;&amp;#x0A;&amp;quot;&quot;/&gt;&lt;property id=&quot;20307&quot; value=&quot;297&quot;/&gt;&lt;/object&gt;&lt;object type=&quot;3&quot; unique_id=&quot;10015&quot;&gt;&lt;property id=&quot;20148&quot; value=&quot;5&quot;/&gt;&lt;property id=&quot;20300&quot; value=&quot;Slide 12 - &amp;quot;&amp;#x0D;&amp;#x0A;Part #1- Cap&amp;#x0D;&amp;#x0A;&amp;quot;&quot;/&gt;&lt;property id=&quot;20307&quot; value=&quot;305&quot;/&gt;&lt;/object&gt;&lt;object type=&quot;3&quot; unique_id=&quot;10016&quot;&gt;&lt;property id=&quot;20148&quot; value=&quot;5&quot;/&gt;&lt;property id=&quot;20300&quot; value=&quot;Slide 13 - &amp;quot;&amp;#x0D;&amp;#x0A;&amp;#x0D;&amp;#x0A;&amp;#x0D;&amp;#x0A;Part #1- Cap&amp;#x0D;&amp;#x0A;&amp;#x0D;&amp;#x0A;&amp;#x0D;&amp;#x0A;&amp;quot;&quot;/&gt;&lt;property id=&quot;20307&quot; value=&quot;299&quot;/&gt;&lt;/object&gt;&lt;object type=&quot;3&quot; unique_id=&quot;10017&quot;&gt;&lt;property id=&quot;20148&quot; value=&quot;5&quot;/&gt;&lt;property id=&quot;20300&quot; value=&quot;Slide 14 - &amp;quot;Part #1- Cap&amp;quot;&quot;/&gt;&lt;property id=&quot;20307&quot; value=&quot;300&quot;/&gt;&lt;/object&gt;&lt;object type=&quot;3&quot; unique_id=&quot;10018&quot;&gt;&lt;property id=&quot;20148&quot; value=&quot;5&quot;/&gt;&lt;property id=&quot;20300&quot; value=&quot;Slide 15&quot;/&gt;&lt;property id=&quot;20307&quot; value=&quot;282&quot;/&gt;&lt;/object&gt;&lt;object type=&quot;3&quot; unique_id=&quot;10019&quot;&gt;&lt;property id=&quot;20148&quot; value=&quot;5&quot;/&gt;&lt;property id=&quot;20300&quot; value=&quot;Slide 16 - &amp;quot;Part #2 - Wedge&amp;quot;&quot;/&gt;&lt;property id=&quot;20307&quot; value=&quot;269&quot;/&gt;&lt;/object&gt;&lt;object type=&quot;3&quot; unique_id=&quot;10020&quot;&gt;&lt;property id=&quot;20148&quot; value=&quot;5&quot;/&gt;&lt;property id=&quot;20300&quot; value=&quot;Slide 17 - &amp;quot;Draw and extrude.&amp;quot;&quot;/&gt;&lt;property id=&quot;20307&quot; value=&quot;280&quot;/&gt;&lt;/object&gt;&lt;object type=&quot;3&quot; unique_id=&quot;10021&quot;&gt;&lt;property id=&quot;20148&quot; value=&quot;5&quot;/&gt;&lt;property id=&quot;20300&quot; value=&quot;Slide 18 - &amp;quot;Find the center point and create the hole.&amp;quot;&quot;/&gt;&lt;property id=&quot;20307&quot; value=&quot;270&quot;/&gt;&lt;/object&gt;&lt;object type=&quot;3&quot; unique_id=&quot;10022&quot;&gt;&lt;property id=&quot;20148&quot; value=&quot;5&quot;/&gt;&lt;property id=&quot;20300&quot; value=&quot;Slide 19 - &amp;quot;Add the correct threads.&amp;quot;&quot;/&gt;&lt;property id=&quot;20307&quot; value=&quot;283&quot;/&gt;&lt;/object&gt;&lt;object type=&quot;3&quot; unique_id=&quot;10023&quot;&gt;&lt;property id=&quot;20148&quot; value=&quot;5&quot;/&gt;&lt;property id=&quot;20300&quot; value=&quot;Slide 20&quot;/&gt;&lt;property id=&quot;20307&quot; value=&quot;306&quot;/&gt;&lt;/object&gt;&lt;object type=&quot;3&quot; unique_id=&quot;10024&quot;&gt;&lt;property id=&quot;20148&quot; value=&quot;5&quot;/&gt;&lt;property id=&quot;20300&quot; value=&quot;Slide 21 - &amp;quot;Part #3 - Adjust Screw&amp;quot;&quot;/&gt;&lt;property id=&quot;20307&quot; value=&quot;276&quot;/&gt;&lt;/object&gt;&lt;object type=&quot;3&quot; unique_id=&quot;10025&quot;&gt;&lt;property id=&quot;20148&quot; value=&quot;5&quot;/&gt;&lt;property id=&quot;20300&quot; value=&quot;Slide 22 - &amp;quot;Draw and extrude this.&amp;quot;&quot;/&gt;&lt;property id=&quot;20307&quot; value=&quot;307&quot;/&gt;&lt;/object&gt;&lt;object type=&quot;3&quot; unique_id=&quot;10026&quot;&gt;&lt;property id=&quot;20148&quot; value=&quot;5&quot;/&gt;&lt;property id=&quot;20300&quot; value=&quot;Slide 23 - &amp;quot;Draw and extrude this.&amp;quot;&quot;/&gt;&lt;property id=&quot;20307&quot; value=&quot;308&quot;/&gt;&lt;/object&gt;&lt;object type=&quot;3&quot; unique_id=&quot;10027&quot;&gt;&lt;property id=&quot;20148&quot; value=&quot;5&quot;/&gt;&lt;property id=&quot;20300&quot; value=&quot;Slide 24 - &amp;quot;Draw and extrude this.&amp;quot;&quot;/&gt;&lt;property id=&quot;20307&quot; value=&quot;309&quot;/&gt;&lt;/object&gt;&lt;object type=&quot;3&quot; unique_id=&quot;10028&quot;&gt;&lt;property id=&quot;20148&quot; value=&quot;5&quot;/&gt;&lt;property id=&quot;20300&quot; value=&quot;Slide 25 - &amp;quot;Add the chamfer and fillet.&amp;quot;&quot;/&gt;&lt;property id=&quot;20307&quot; value=&quot;277&quot;/&gt;&lt;/object&gt;&lt;object type=&quot;3&quot; unique_id=&quot;10029&quot;&gt;&lt;property id=&quot;20148&quot; value=&quot;5&quot;/&gt;&lt;property id=&quot;20300&quot; value=&quot;Slide 26 - &amp;quot;Draw and then cut extrude.&amp;quot;&quot;/&gt;&lt;property id=&quot;20307&quot; value=&quot;310&quot;/&gt;&lt;/object&gt;&lt;object type=&quot;3&quot; unique_id=&quot;10030&quot;&gt;&lt;property id=&quot;20148&quot; value=&quot;5&quot;/&gt;&lt;property id=&quot;20300&quot; value=&quot;Slide 27 - &amp;quot;Add the correct threads.&amp;quot;&quot;/&gt;&lt;property id=&quot;20307&quot; value=&quot;311&quot;/&gt;&lt;/object&gt;&lt;object type=&quot;3&quot; unique_id=&quot;10031&quot;&gt;&lt;property id=&quot;20148&quot; value=&quot;5&quot;/&gt;&lt;property id=&quot;20300&quot; value=&quot;Slide 28&quot;/&gt;&lt;property id=&quot;20307&quot; value=&quot;312&quot;/&gt;&lt;/object&gt;&lt;object type=&quot;3&quot; unique_id=&quot;10032&quot;&gt;&lt;property id=&quot;20148&quot; value=&quot;5&quot;/&gt;&lt;property id=&quot;20300&quot; value=&quot;Slide 29 - &amp;quot;Part #4 - Screw&amp;quot;&quot;/&gt;&lt;property id=&quot;20307&quot; value=&quot;313&quot;/&gt;&lt;/object&gt;&lt;object type=&quot;3&quot; unique_id=&quot;10033&quot;&gt;&lt;property id=&quot;20148&quot; value=&quot;5&quot;/&gt;&lt;property id=&quot;20300&quot; value=&quot;Slide 30 - &amp;quot;Add the correct threads.&amp;quot;&quot;/&gt;&lt;property id=&quot;20307&quot; value=&quot;337&quot;/&gt;&lt;/object&gt;&lt;object type=&quot;3&quot; unique_id=&quot;10034&quot;&gt;&lt;property id=&quot;20148&quot; value=&quot;5&quot;/&gt;&lt;property id=&quot;20300&quot; value=&quot;Slide 31 - &amp;quot;Draw and extrude this.&amp;quot;&quot;/&gt;&lt;property id=&quot;20307&quot; value=&quot;336&quot;/&gt;&lt;/object&gt;&lt;object type=&quot;3&quot; unique_id=&quot;10035&quot;&gt;&lt;property id=&quot;20148&quot; value=&quot;5&quot;/&gt;&lt;property id=&quot;20300&quot; value=&quot;Slide 32 - &amp;quot;Draw and extrude this.&amp;quot;&quot;/&gt;&lt;property id=&quot;20307&quot; value=&quot;315&quot;/&gt;&lt;/object&gt;&lt;object type=&quot;3&quot; unique_id=&quot;10036&quot;&gt;&lt;property id=&quot;20148&quot; value=&quot;5&quot;/&gt;&lt;property id=&quot;20300&quot; value=&quot;Slide 33 - &amp;quot;Add the fillet.&amp;quot;&quot;/&gt;&lt;property id=&quot;20307&quot; value=&quot;317&quot;/&gt;&lt;/object&gt;&lt;object type=&quot;3&quot; unique_id=&quot;10037&quot;&gt;&lt;property id=&quot;20148&quot; value=&quot;5&quot;/&gt;&lt;property id=&quot;20300&quot; value=&quot;Slide 34 - &amp;quot;Draw and then cut extrude.&amp;quot;&quot;/&gt;&lt;property id=&quot;20307&quot; value=&quot;318&quot;/&gt;&lt;/object&gt;&lt;object type=&quot;3&quot; unique_id=&quot;10038&quot;&gt;&lt;property id=&quot;20148&quot; value=&quot;5&quot;/&gt;&lt;property id=&quot;20300&quot; value=&quot;Slide 35 - &amp;quot;Add the correct threads.&amp;quot;&quot;/&gt;&lt;property id=&quot;20307&quot; value=&quot;319&quot;/&gt;&lt;/object&gt;&lt;object type=&quot;3&quot; unique_id=&quot;10039&quot;&gt;&lt;property id=&quot;20148&quot; value=&quot;5&quot;/&gt;&lt;property id=&quot;20300&quot; value=&quot;Slide 36&quot;/&gt;&lt;property id=&quot;20307&quot; value=&quot;320&quot;/&gt;&lt;/object&gt;&lt;object type=&quot;3&quot; unique_id=&quot;10040&quot;&gt;&lt;property id=&quot;20148&quot; value=&quot;5&quot;/&gt;&lt;property id=&quot;20300&quot; value=&quot;Slide 37 - &amp;quot;Part #5 - Washer&amp;quot;&quot;/&gt;&lt;property id=&quot;20307&quot; value=&quot;321&quot;/&gt;&lt;/object&gt;&lt;object type=&quot;3&quot; unique_id=&quot;10041&quot;&gt;&lt;property id=&quot;20148&quot; value=&quot;5&quot;/&gt;&lt;property id=&quot;20300&quot; value=&quot;Slide 38 - &amp;quot;Add fillet to both sides.&amp;quot;&quot;/&gt;&lt;property id=&quot;20307&quot; value=&quot;322&quot;/&gt;&lt;/object&gt;&lt;object type=&quot;3&quot; unique_id=&quot;10042&quot;&gt;&lt;property id=&quot;20148&quot; value=&quot;5&quot;/&gt;&lt;property id=&quot;20300&quot; value=&quot;Slide 39&quot;/&gt;&lt;property id=&quot;20307&quot; value=&quot;328&quot;/&gt;&lt;/object&gt;&lt;object type=&quot;3&quot; unique_id=&quot;10043&quot;&gt;&lt;property id=&quot;20148&quot; value=&quot;5&quot;/&gt;&lt;property id=&quot;20300&quot; value=&quot;Slide 40 - &amp;quot;Part #6 - Set Screw&amp;quot;&quot;/&gt;&lt;property id=&quot;20307&quot; value=&quot;329&quot;/&gt;&lt;/object&gt;&lt;object type=&quot;3&quot; unique_id=&quot;10044&quot;&gt;&lt;property id=&quot;20148&quot; value=&quot;5&quot;/&gt;&lt;property id=&quot;20300&quot; value=&quot;Slide 41 - &amp;quot;Add the correct threads.&amp;quot;&quot;/&gt;&lt;property id=&quot;20307&quot; value=&quot;330&quot;/&gt;&lt;/object&gt;&lt;object type=&quot;3&quot; unique_id=&quot;10045&quot;&gt;&lt;property id=&quot;20148&quot; value=&quot;5&quot;/&gt;&lt;property id=&quot;20300&quot; value=&quot;Slide 42 - &amp;quot;Draw and extrude this.&amp;quot;&quot;/&gt;&lt;property id=&quot;20307&quot; value=&quot;331&quot;/&gt;&lt;/object&gt;&lt;object type=&quot;3&quot; unique_id=&quot;10046&quot;&gt;&lt;property id=&quot;20148&quot; value=&quot;5&quot;/&gt;&lt;property id=&quot;20300&quot; value=&quot;Slide 43 - &amp;quot;Add the fillet.&amp;quot;&quot;/&gt;&lt;property id=&quot;20307&quot; value=&quot;333&quot;/&gt;&lt;/object&gt;&lt;object type=&quot;3&quot; unique_id=&quot;10047&quot;&gt;&lt;property id=&quot;20148&quot; value=&quot;5&quot;/&gt;&lt;property id=&quot;20300&quot; value=&quot;Slide 44 - &amp;quot;Draw and then cut extrude.&amp;quot;&quot;/&gt;&lt;property id=&quot;20307&quot; value=&quot;334&quot;/&gt;&lt;/object&gt;&lt;object type=&quot;3&quot; unique_id=&quot;10048&quot;&gt;&lt;property id=&quot;20148&quot; value=&quot;5&quot;/&gt;&lt;property id=&quot;20300&quot; value=&quot;Slide 45 - &amp;quot;Place your parts and constrain them to look like this.&amp;quot;&quot;/&gt;&lt;property id=&quot;20307&quot; value=&quot;288&quot;/&gt;&lt;/object&gt;&lt;object type=&quot;3&quot; unique_id=&quot;10049&quot;&gt;&lt;property id=&quot;20148&quot; value=&quot;5&quot;/&gt;&lt;property id=&quot;20300&quot; value=&quot;Slide 46 - &amp;quot;Make an exploded view by tweaking, moving, and rotating, to look like this.&amp;quot;&quot;/&gt;&lt;property id=&quot;20307&quot; value=&quot;289&quot;/&gt;&lt;/object&gt;&lt;object type=&quot;3&quot; unique_id=&quot;10050&quot;&gt;&lt;property id=&quot;20148&quot; value=&quot;5&quot;/&gt;&lt;property id=&quot;20300&quot; value=&quot;Slide 47 - &amp;quot;Place the exploded and assembled views onto layout page #1; add the parts list and balloon annotations.&amp;quot;&quot;/&gt;&lt;property id=&quot;20307&quot; value=&quot;290&quot;/&gt;&lt;/object&gt;&lt;object type=&quot;3&quot; unique_id=&quot;10051&quot;&gt;&lt;property id=&quot;20148&quot; value=&quot;5&quot;/&gt;&lt;property id=&quot;20300&quot; value=&quot;Slide 48 - &amp;quot;Place the Stop Clamp Cap and Wedge onto layout page #2; add annotations.&amp;quot;&quot;/&gt;&lt;property id=&quot;20307&quot; value=&quot;291&quot;/&gt;&lt;/object&gt;&lt;object type=&quot;3&quot; unique_id=&quot;10052&quot;&gt;&lt;property id=&quot;20148&quot; value=&quot;5&quot;/&gt;&lt;property id=&quot;20300&quot; value=&quot;Slide 49 - &amp;quot;Place the Stop Clamp Adjust Screw, Screw, Set Screw and Washer onto layout page #3; add annotations.&amp;quot;&quot;/&gt;&lt;property id=&quot;20307&quot; value=&quot;338&quot;/&gt;&lt;/object&gt;&lt;object type=&quot;3&quot; unique_id=&quot;10053&quot;&gt;&lt;property id=&quot;20148&quot; value=&quot;5&quot;/&gt;&lt;property id=&quot;20300&quot; value=&quot;Slide 50 - &amp;quot;Following the example and rubric given.&amp;quot;&quot;/&gt;&lt;property id=&quot;20307&quot; value=&quot;29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1238</Words>
  <Application>Microsoft Office PowerPoint</Application>
  <PresentationFormat>On-screen Show (4:3)</PresentationFormat>
  <Paragraphs>197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Advanced Engineering Design and Presentation</vt:lpstr>
      <vt:lpstr>Creating a Stomp Clamp</vt:lpstr>
      <vt:lpstr>Layout Page 1</vt:lpstr>
      <vt:lpstr>Layout Page 2</vt:lpstr>
      <vt:lpstr>Layout Page 3</vt:lpstr>
      <vt:lpstr>How to Create the Parts</vt:lpstr>
      <vt:lpstr>PowerPoint Presentation</vt:lpstr>
      <vt:lpstr>Part #1- Cap</vt:lpstr>
      <vt:lpstr> </vt:lpstr>
      <vt:lpstr>                          Part #1- Cap   Find the center and create the hole. </vt:lpstr>
      <vt:lpstr> Part #1- Cap </vt:lpstr>
      <vt:lpstr> Part #1- Cap </vt:lpstr>
      <vt:lpstr>   Part #1- Cap   </vt:lpstr>
      <vt:lpstr>Part #1- Cap</vt:lpstr>
      <vt:lpstr>PowerPoint Presentation</vt:lpstr>
      <vt:lpstr>Part #2 - Wedge</vt:lpstr>
      <vt:lpstr>Draw and extrude.</vt:lpstr>
      <vt:lpstr>Find the center point and create the hole.</vt:lpstr>
      <vt:lpstr>Add the correct threads.</vt:lpstr>
      <vt:lpstr>PowerPoint Presentation</vt:lpstr>
      <vt:lpstr>Part #3 - Adjust Screw</vt:lpstr>
      <vt:lpstr>Draw and extrude this.</vt:lpstr>
      <vt:lpstr>Draw and extrude this.</vt:lpstr>
      <vt:lpstr>Draw and extrude this.</vt:lpstr>
      <vt:lpstr>Add the chamfer and fillet.</vt:lpstr>
      <vt:lpstr>Draw and then cut extrude.</vt:lpstr>
      <vt:lpstr>Add the correct threads.</vt:lpstr>
      <vt:lpstr>PowerPoint Presentation</vt:lpstr>
      <vt:lpstr>Part #4 - Screw</vt:lpstr>
      <vt:lpstr>Add the correct threads.</vt:lpstr>
      <vt:lpstr>Draw and extrude this.</vt:lpstr>
      <vt:lpstr>Draw and extrude this.</vt:lpstr>
      <vt:lpstr>Add the fillet.</vt:lpstr>
      <vt:lpstr>Draw and then cut extrude.</vt:lpstr>
      <vt:lpstr>Add the correct threads.</vt:lpstr>
      <vt:lpstr>PowerPoint Presentation</vt:lpstr>
      <vt:lpstr>Part #5 - Washer</vt:lpstr>
      <vt:lpstr>Add fillet to both sides.</vt:lpstr>
      <vt:lpstr>PowerPoint Presentation</vt:lpstr>
      <vt:lpstr>Part #6 - Set Screw</vt:lpstr>
      <vt:lpstr>Add the correct threads.</vt:lpstr>
      <vt:lpstr>Draw and extrude this.</vt:lpstr>
      <vt:lpstr>Add the fillet.</vt:lpstr>
      <vt:lpstr>Draw and then cut extrude.</vt:lpstr>
      <vt:lpstr>Place your parts and constrain them to look like this.</vt:lpstr>
      <vt:lpstr>Make an exploded view by tweaking, moving, and rotating, to look like this.</vt:lpstr>
      <vt:lpstr>Place the exploded and assembled views onto layout page #1; add the parts list and balloon annotations.</vt:lpstr>
      <vt:lpstr>Place the Stop Clamp Cap and Wedge onto layout page #2; add annotations.</vt:lpstr>
      <vt:lpstr>Place the Stop Clamp Adjust Screw, Screw, Set Screw and Washer onto layout page #3; add annotations.</vt:lpstr>
      <vt:lpstr>Following the example and rubric given.</vt:lpstr>
    </vt:vector>
  </TitlesOfParts>
  <Company>UNT College of Information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use this footer on your slides</dc:title>
  <dc:creator>Belcher, Kathy</dc:creator>
  <cp:lastModifiedBy>Tracy</cp:lastModifiedBy>
  <cp:revision>53</cp:revision>
  <cp:lastPrinted>2014-01-06T20:07:16Z</cp:lastPrinted>
  <dcterms:created xsi:type="dcterms:W3CDTF">2013-08-29T17:25:55Z</dcterms:created>
  <dcterms:modified xsi:type="dcterms:W3CDTF">2014-06-30T05:09:43Z</dcterms:modified>
</cp:coreProperties>
</file>