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31"/>
  </p:notesMasterIdLst>
  <p:sldIdLst>
    <p:sldId id="321" r:id="rId7"/>
    <p:sldId id="348"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9" r:id="rId27"/>
    <p:sldId id="344" r:id="rId28"/>
    <p:sldId id="345" r:id="rId29"/>
    <p:sldId id="347" r:id="rId30"/>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83B841-024B-4C40-BB0C-30832A8EE519}"/>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CF1A306-AD97-4BB7-AFF8-53B9C923CBF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A035EC36-D1FB-473A-8FA1-C336F285E68A}" type="datetimeFigureOut">
              <a:rPr lang="en-US"/>
              <a:pPr>
                <a:defRPr/>
              </a:pPr>
              <a:t>7/25/2017</a:t>
            </a:fld>
            <a:endParaRPr lang="en-US"/>
          </a:p>
        </p:txBody>
      </p:sp>
      <p:sp>
        <p:nvSpPr>
          <p:cNvPr id="4" name="Slide Image Placeholder 3">
            <a:extLst>
              <a:ext uri="{FF2B5EF4-FFF2-40B4-BE49-F238E27FC236}">
                <a16:creationId xmlns:a16="http://schemas.microsoft.com/office/drawing/2014/main" id="{73247F29-6E74-49B0-B220-C0714C34DBF8}"/>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444F439E-05AE-4706-82D7-A7D09040350D}"/>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55A0802-5400-41D1-8C56-73D354205AB1}"/>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CB8B883F-7EBC-41CA-884E-5C771B678CE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759CE63-80E8-4D87-A828-06C2DCDCD7A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erriam-webster.com/dictionar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E5DDB5F-C706-4D3B-AADB-8EE8AC1648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2DB39C06-0F94-4426-A87D-94EE0CE3585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id="{DBA39612-FB29-450A-AAA9-83A50B6AC1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9F68E0A-966C-4F0B-B709-AED2621B4D9C}"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3E939692-BF8C-4FF2-8AE1-2FB89A354C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D1EEAF2B-8C2B-4497-83C8-1D3D7FDC3E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6868" name="Slide Number Placeholder 3">
            <a:extLst>
              <a:ext uri="{FF2B5EF4-FFF2-40B4-BE49-F238E27FC236}">
                <a16:creationId xmlns:a16="http://schemas.microsoft.com/office/drawing/2014/main" id="{42A76280-8AEF-4C47-9763-68389A9E42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FB01EB5-D220-495C-968A-9F6AA0058A8B}"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65CBB1C-0D34-4750-A72F-9C19EC42CE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27835479-6A63-4117-BA15-509C98F31E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term “Bastard” is old English for odd or different.</a:t>
            </a:r>
          </a:p>
        </p:txBody>
      </p:sp>
      <p:sp>
        <p:nvSpPr>
          <p:cNvPr id="38916" name="Slide Number Placeholder 3">
            <a:extLst>
              <a:ext uri="{FF2B5EF4-FFF2-40B4-BE49-F238E27FC236}">
                <a16:creationId xmlns:a16="http://schemas.microsoft.com/office/drawing/2014/main" id="{B24A59C7-AA38-4CBB-9680-D1DD612DB9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575A268-78BC-4613-884F-72995828B43E}"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76809096-81D3-4D66-BC4E-6B3BCB5D66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F786A17C-0E87-4C58-9C4E-64EF720CA0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0964" name="Slide Number Placeholder 3">
            <a:extLst>
              <a:ext uri="{FF2B5EF4-FFF2-40B4-BE49-F238E27FC236}">
                <a16:creationId xmlns:a16="http://schemas.microsoft.com/office/drawing/2014/main" id="{02573457-E01C-4052-9014-A968DA4CD3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6596D53-82A9-44B3-B35A-580E592E5C7F}"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E3E53FA-FCD0-45BF-B972-4142C429BB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EFACB3D7-954C-42A2-86B5-A67D3D14236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3012" name="Slide Number Placeholder 3">
            <a:extLst>
              <a:ext uri="{FF2B5EF4-FFF2-40B4-BE49-F238E27FC236}">
                <a16:creationId xmlns:a16="http://schemas.microsoft.com/office/drawing/2014/main" id="{7D23A5E6-3FC4-4C73-B571-9598F5BA0F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9152922-70F6-445B-8AEE-15E9FC67A741}"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4A55A9B6-665C-4D10-B29F-449DA8E8E0E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5A30C525-3D41-4F0A-919F-EBDAE6408F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5060" name="Slide Number Placeholder 3">
            <a:extLst>
              <a:ext uri="{FF2B5EF4-FFF2-40B4-BE49-F238E27FC236}">
                <a16:creationId xmlns:a16="http://schemas.microsoft.com/office/drawing/2014/main" id="{020A6526-02D8-4F1A-9336-D1BEF809E0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EBC3751-DC88-4684-88D5-73DF630AEBAD}"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B022DF84-65E1-4B4B-95AF-1612D5691AE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9832C2E0-E90D-4F73-AF5B-B2B310C3902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7108" name="Slide Number Placeholder 3">
            <a:extLst>
              <a:ext uri="{FF2B5EF4-FFF2-40B4-BE49-F238E27FC236}">
                <a16:creationId xmlns:a16="http://schemas.microsoft.com/office/drawing/2014/main" id="{C207A3ED-BE32-407A-87F2-21259E89289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D74EE3C-B6CC-4BDE-B02E-BEED03A4B048}"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F2682227-F056-44B3-9AF5-878F71A3558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D5DFBB99-D63D-4319-98E2-685BFD7A62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1204" name="Slide Number Placeholder 3">
            <a:extLst>
              <a:ext uri="{FF2B5EF4-FFF2-40B4-BE49-F238E27FC236}">
                <a16:creationId xmlns:a16="http://schemas.microsoft.com/office/drawing/2014/main" id="{CE8F96EF-4A2B-48B2-AFE2-B67011AB5A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4CB4C7B-F14E-494D-8166-B56589869B91}" type="slidenum">
              <a:rPr lang="en-US" altLang="en-US"/>
              <a:pPr fontAlgn="base">
                <a:spcBef>
                  <a:spcPct val="0"/>
                </a:spcBef>
                <a:spcAft>
                  <a:spcPct val="0"/>
                </a:spcAft>
              </a:pPr>
              <a:t>20</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42CADB7-7D9A-41E2-970F-318718CE39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17543006-6F7A-4DE1-9A22-E782E5167F1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5300" name="Slide Number Placeholder 3">
            <a:extLst>
              <a:ext uri="{FF2B5EF4-FFF2-40B4-BE49-F238E27FC236}">
                <a16:creationId xmlns:a16="http://schemas.microsoft.com/office/drawing/2014/main" id="{B691C83A-8197-41F9-A427-BFBF2C3ACC5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40348B-C176-4686-B32C-52553773D329}" type="slidenum">
              <a:rPr lang="en-US" altLang="en-US"/>
              <a:pPr fontAlgn="base">
                <a:spcBef>
                  <a:spcPct val="0"/>
                </a:spcBef>
                <a:spcAft>
                  <a:spcPct val="0"/>
                </a:spcAft>
              </a:pPr>
              <a:t>22</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23209EC-537D-41C8-99D9-FC1BB390A28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0F92188-F797-432B-85FD-4149CB493EE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7348" name="Slide Number Placeholder 3">
            <a:extLst>
              <a:ext uri="{FF2B5EF4-FFF2-40B4-BE49-F238E27FC236}">
                <a16:creationId xmlns:a16="http://schemas.microsoft.com/office/drawing/2014/main" id="{B0E70F04-E81D-4821-A2FC-C323058B1B6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8BDA779-7764-4A14-894A-EE862336F66A}" type="slidenum">
              <a:rPr lang="en-US" altLang="en-US"/>
              <a:pPr fontAlgn="base">
                <a:spcBef>
                  <a:spcPct val="0"/>
                </a:spcBef>
                <a:spcAft>
                  <a:spcPct val="0"/>
                </a:spcAft>
              </a:pPr>
              <a:t>23</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2530D21C-367E-4727-91CC-F9924D2A56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CF1E7C1C-2CA7-429A-B103-A68AA92A41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61444" name="Slide Number Placeholder 3">
            <a:extLst>
              <a:ext uri="{FF2B5EF4-FFF2-40B4-BE49-F238E27FC236}">
                <a16:creationId xmlns:a16="http://schemas.microsoft.com/office/drawing/2014/main" id="{105899E4-C029-4B18-9FCB-619BB39EAA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73D166A-3C9F-453F-957C-82358B1DC18C}" type="slidenum">
              <a:rPr lang="en-US" altLang="en-US"/>
              <a:pPr fontAlgn="base">
                <a:spcBef>
                  <a:spcPct val="0"/>
                </a:spcBef>
                <a:spcAft>
                  <a:spcPct val="0"/>
                </a:spcAft>
              </a:pPr>
              <a:t>24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5D965CB-D4CF-4527-811A-DA9D1825EF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F3092DD-F860-46B7-B162-AD099E7BF5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Definition: http://www.merriam-webster.com/dictionary/file</a:t>
            </a:r>
          </a:p>
          <a:p>
            <a:pPr>
              <a:spcBef>
                <a:spcPct val="0"/>
              </a:spcBef>
            </a:pPr>
            <a:endParaRPr lang="en-US" altLang="en-US"/>
          </a:p>
        </p:txBody>
      </p:sp>
      <p:sp>
        <p:nvSpPr>
          <p:cNvPr id="20484" name="Slide Number Placeholder 3">
            <a:extLst>
              <a:ext uri="{FF2B5EF4-FFF2-40B4-BE49-F238E27FC236}">
                <a16:creationId xmlns:a16="http://schemas.microsoft.com/office/drawing/2014/main" id="{6CCB83DF-E890-4946-881C-E6C5940BA9D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A7A355-11B8-4C82-B3CB-29A813A9A493}"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7355FEB0-1E23-42F1-B0F1-0EA3376669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EA16575-1CE7-42EC-B209-B6C935AF5E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Definition: </a:t>
            </a:r>
            <a:r>
              <a:rPr lang="en-US" altLang="en-US">
                <a:hlinkClick r:id="rId3"/>
              </a:rPr>
              <a:t>http://www.merriam-webster.com/dictionary/</a:t>
            </a:r>
            <a:endParaRPr lang="en-US" altLang="en-US"/>
          </a:p>
          <a:p>
            <a:pPr>
              <a:spcBef>
                <a:spcPct val="0"/>
              </a:spcBef>
            </a:pPr>
            <a:endParaRPr lang="en-US" altLang="en-US"/>
          </a:p>
        </p:txBody>
      </p:sp>
      <p:sp>
        <p:nvSpPr>
          <p:cNvPr id="22532" name="Slide Number Placeholder 3">
            <a:extLst>
              <a:ext uri="{FF2B5EF4-FFF2-40B4-BE49-F238E27FC236}">
                <a16:creationId xmlns:a16="http://schemas.microsoft.com/office/drawing/2014/main" id="{87027A38-756D-4D87-9487-93F3AE82471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5F8ABD3-FB62-4304-A6EE-55DB0D514DC2}"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456DDF1-6027-45EE-807F-91E2DAA51F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8F79FA8-94D7-4D37-86ED-7A75DB07E1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Slide Number Placeholder 3">
            <a:extLst>
              <a:ext uri="{FF2B5EF4-FFF2-40B4-BE49-F238E27FC236}">
                <a16:creationId xmlns:a16="http://schemas.microsoft.com/office/drawing/2014/main" id="{2A7D58F8-78AA-445A-B336-22E0DC35028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442F24E-2CD1-4A0D-BECB-02E13C6EEA02}"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9CCA037-2C9F-41E2-B1FD-00FFEE216A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A0B5427D-9E69-499F-BF03-E4AE35EA91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Slide Number Placeholder 3">
            <a:extLst>
              <a:ext uri="{FF2B5EF4-FFF2-40B4-BE49-F238E27FC236}">
                <a16:creationId xmlns:a16="http://schemas.microsoft.com/office/drawing/2014/main" id="{E78E3F90-605D-4CB0-BBD4-445CD9A9CDF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4D7FFFB-9A5E-43F2-A804-44AD9C279E9E}"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9BC0EF8-928A-4ABD-8350-C89F7CCBFA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4A53A420-40FF-4B88-B793-A384F187D23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6" name="Slide Number Placeholder 3">
            <a:extLst>
              <a:ext uri="{FF2B5EF4-FFF2-40B4-BE49-F238E27FC236}">
                <a16:creationId xmlns:a16="http://schemas.microsoft.com/office/drawing/2014/main" id="{3C9450CB-5704-4468-B039-6BD3BD243FB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1CEED52-6709-4B12-AD42-F700B87DF97D}"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F8939BD-E4BD-4E1F-9513-99822FA0C5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F285DE5E-7677-4BEB-B562-60D7844FDA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Slide Number Placeholder 3">
            <a:extLst>
              <a:ext uri="{FF2B5EF4-FFF2-40B4-BE49-F238E27FC236}">
                <a16:creationId xmlns:a16="http://schemas.microsoft.com/office/drawing/2014/main" id="{DA59314C-89F4-471C-946F-28F97DA9D1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272D750-1B7E-4EBF-97A3-6D2BEA7D0E83}"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5014543-9DCF-4C50-B6EE-C648DBCF8D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4D0C9828-40C9-42DE-9E7E-C8786E16E92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Slide Number Placeholder 3">
            <a:extLst>
              <a:ext uri="{FF2B5EF4-FFF2-40B4-BE49-F238E27FC236}">
                <a16:creationId xmlns:a16="http://schemas.microsoft.com/office/drawing/2014/main" id="{C95A5A93-20E4-4AF1-B5C8-A1A8DC929B9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227686A-8743-4C4C-B5BD-AC92D48C4F4D}"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E2787D93-D202-4D9A-90C4-2BC3EBDEFA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31B67478-7E06-45CF-9D3C-1EA91524A78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4820" name="Slide Number Placeholder 3">
            <a:extLst>
              <a:ext uri="{FF2B5EF4-FFF2-40B4-BE49-F238E27FC236}">
                <a16:creationId xmlns:a16="http://schemas.microsoft.com/office/drawing/2014/main" id="{052A4D45-72F2-4621-ADC5-0EF1175E30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64BF9DC-8821-410D-A8D3-2C2D98783E4F}"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78D63E-0933-4E66-8DA9-0C1BDFA51A65}"/>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ED8F239D-6E42-43A0-8F17-D2E37B23532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15E3BA6-8411-4451-A133-8D29B44B949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819A04FA-0D9D-4CBF-B948-0D015D9D875F}"/>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50051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3CC6BD8-2115-4AB8-8CD3-39831EF45EB6}"/>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45A08A7-8956-4926-B710-25B976BBD6AA}"/>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58BC173-2696-4D11-9D08-3ADC3B3E36DE}"/>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53874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514E77-35F6-45D9-93D3-6D4120CBA550}"/>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EDB55B12-8BCA-496D-AD17-6BBE306954B1}" type="datetimeFigureOut">
              <a:rPr lang="en-US"/>
              <a:pPr>
                <a:defRPr/>
              </a:pPr>
              <a:t>7/25/2017</a:t>
            </a:fld>
            <a:endParaRPr lang="en-US"/>
          </a:p>
        </p:txBody>
      </p:sp>
      <p:sp>
        <p:nvSpPr>
          <p:cNvPr id="5" name="Footer Placeholder 4">
            <a:extLst>
              <a:ext uri="{FF2B5EF4-FFF2-40B4-BE49-F238E27FC236}">
                <a16:creationId xmlns:a16="http://schemas.microsoft.com/office/drawing/2014/main" id="{CCBA3507-34B9-4301-8DD1-49828EEC9B6D}"/>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E7281AB9-E5FE-405C-8F77-E54BD502E7B2}"/>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81428B76-B988-42DD-8AA9-A0AE4E8E2402}" type="slidenum">
              <a:rPr lang="en-US"/>
              <a:pPr>
                <a:defRPr/>
              </a:pPr>
              <a:t>‹#›</a:t>
            </a:fld>
            <a:endParaRPr lang="en-US"/>
          </a:p>
        </p:txBody>
      </p:sp>
    </p:spTree>
    <p:extLst>
      <p:ext uri="{BB962C8B-B14F-4D97-AF65-F5344CB8AC3E}">
        <p14:creationId xmlns:p14="http://schemas.microsoft.com/office/powerpoint/2010/main" val="4161069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D8D947-56B0-4E08-ABF9-4DFA5C9E36E9}"/>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9EEF1317-A240-4F33-BBBD-C3DACDE288B8}" type="datetimeFigureOut">
              <a:rPr lang="en-US"/>
              <a:pPr>
                <a:defRPr/>
              </a:pPr>
              <a:t>7/25/2017</a:t>
            </a:fld>
            <a:endParaRPr lang="en-US"/>
          </a:p>
        </p:txBody>
      </p:sp>
      <p:sp>
        <p:nvSpPr>
          <p:cNvPr id="6" name="Footer Placeholder 5">
            <a:extLst>
              <a:ext uri="{FF2B5EF4-FFF2-40B4-BE49-F238E27FC236}">
                <a16:creationId xmlns:a16="http://schemas.microsoft.com/office/drawing/2014/main" id="{5CBA84D9-5D3A-4D99-9619-BA1757AC7AA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6">
            <a:extLst>
              <a:ext uri="{FF2B5EF4-FFF2-40B4-BE49-F238E27FC236}">
                <a16:creationId xmlns:a16="http://schemas.microsoft.com/office/drawing/2014/main" id="{5B73677C-E92D-4DDE-802D-59740B35EE0B}"/>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2D47FCFD-258C-4349-946F-B482DE7A7AFD}" type="slidenum">
              <a:rPr lang="en-US"/>
              <a:pPr>
                <a:defRPr/>
              </a:pPr>
              <a:t>‹#›</a:t>
            </a:fld>
            <a:endParaRPr lang="en-US"/>
          </a:p>
        </p:txBody>
      </p:sp>
    </p:spTree>
    <p:extLst>
      <p:ext uri="{BB962C8B-B14F-4D97-AF65-F5344CB8AC3E}">
        <p14:creationId xmlns:p14="http://schemas.microsoft.com/office/powerpoint/2010/main" val="3757778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164480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55058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33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4232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4259197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07261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40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43BA8B-3CB6-4574-9DE9-EB4007059AA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9BD88654-38B4-48B7-965A-3E04F2EFC751}"/>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DB37B6C-7CFC-4604-8D8A-A09ECC3D060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3732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034139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9341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5744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5562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458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9826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0982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320A8EF-181E-4C87-A2D5-657E3C4BB68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08507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B220929-4376-40BD-A2FC-0072C163CEF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88E5096-057D-4C5B-A817-243AAECC07FA}"/>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6AD898C-694F-4CFB-ABE3-2199BED4146C}"/>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0131640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F37B64-7472-4150-9D88-94AF62D0473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E9C3AC9-7E2A-4FA1-A104-EC69C3657A7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DD3AA1-1DA6-4D5B-AF59-E18DB1D352F9}"/>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2B43214F-E026-4DEA-8978-A2AD2692CF36}"/>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09863ED-9715-444C-BCE3-7D433E0B86C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40E9268-E3B2-40AA-A0AE-2EB1EE2EDCDA}"/>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1581651-C1E2-4C1F-AF25-66999FB61D0E}"/>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94CC7ED-2DD9-47EF-966C-9209090F8A5A}"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22856900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20.jpeg"/><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10.jpeg"/><Relationship Id="rId4" Type="http://schemas.openxmlformats.org/officeDocument/2006/relationships/image" Target="../media/image26.jpeg"/></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merriam-webster.com/dictionary/file"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hyperlink" Target="http://www.osha.gov/pls/oshaweb/owadisp.show_document?p_table=STANDARDS&amp;p_id=9839" TargetMode="External"/><Relationship Id="rId4" Type="http://schemas.openxmlformats.org/officeDocument/2006/relationships/hyperlink" Target="http://dictionary.reference.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www.merriam-webster.com/dictionary/"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51331E-E509-4E14-804A-D131DAF7563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Flexible Manufacturing</a:t>
            </a:r>
          </a:p>
          <a:p>
            <a:pPr lvl="1" fontAlgn="auto">
              <a:spcAft>
                <a:spcPts val="0"/>
              </a:spcAft>
              <a:defRPr/>
            </a:pPr>
            <a:r>
              <a:rPr lang="en-US" dirty="0"/>
              <a:t>Abrasives in Manufacturing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4FD990FC-6C4B-4A08-9784-6BE2241614C4}"/>
              </a:ext>
            </a:extLst>
          </p:cNvPr>
          <p:cNvSpPr>
            <a:spLocks noGrp="1"/>
          </p:cNvSpPr>
          <p:nvPr>
            <p:ph type="title"/>
          </p:nvPr>
        </p:nvSpPr>
        <p:spPr/>
        <p:txBody>
          <a:bodyPr/>
          <a:lstStyle/>
          <a:p>
            <a:pPr fontAlgn="auto">
              <a:spcAft>
                <a:spcPts val="0"/>
              </a:spcAft>
              <a:defRPr/>
            </a:pPr>
            <a:r>
              <a:rPr lang="en-US" dirty="0"/>
              <a:t>Types of Files</a:t>
            </a:r>
          </a:p>
        </p:txBody>
      </p:sp>
      <p:sp>
        <p:nvSpPr>
          <p:cNvPr id="31747" name="Content Placeholder 8">
            <a:extLst>
              <a:ext uri="{FF2B5EF4-FFF2-40B4-BE49-F238E27FC236}">
                <a16:creationId xmlns:a16="http://schemas.microsoft.com/office/drawing/2014/main" id="{A57523B1-17B6-4DFD-AB4B-794B8B30BB2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u="sng" dirty="0"/>
              <a:t>Three Square</a:t>
            </a:r>
          </a:p>
          <a:p>
            <a:pPr lvl="1"/>
            <a:r>
              <a:rPr lang="en-US" altLang="en-US" dirty="0"/>
              <a:t>used on inside angles</a:t>
            </a:r>
          </a:p>
          <a:p>
            <a:endParaRPr lang="en-US" altLang="en-US" dirty="0"/>
          </a:p>
          <a:p>
            <a:r>
              <a:rPr lang="en-US" altLang="en-US" u="sng" dirty="0"/>
              <a:t>Round</a:t>
            </a:r>
          </a:p>
          <a:p>
            <a:pPr lvl="1"/>
            <a:r>
              <a:rPr lang="en-US" altLang="en-US" dirty="0"/>
              <a:t>used on inside holes</a:t>
            </a:r>
          </a:p>
        </p:txBody>
      </p:sp>
      <p:pic>
        <p:nvPicPr>
          <p:cNvPr id="31749" name="Picture 2">
            <a:extLst>
              <a:ext uri="{FF2B5EF4-FFF2-40B4-BE49-F238E27FC236}">
                <a16:creationId xmlns:a16="http://schemas.microsoft.com/office/drawing/2014/main" id="{C12ABA15-AFDB-4169-A601-AB889D3EE6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6900" y="3505200"/>
            <a:ext cx="2500313"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4">
            <a:extLst>
              <a:ext uri="{FF2B5EF4-FFF2-40B4-BE49-F238E27FC236}">
                <a16:creationId xmlns:a16="http://schemas.microsoft.com/office/drawing/2014/main" id="{0E38D324-4372-4023-B214-D29C6B94FD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1446213"/>
            <a:ext cx="2595563"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Isosceles Triangle 7">
            <a:extLst>
              <a:ext uri="{FF2B5EF4-FFF2-40B4-BE49-F238E27FC236}">
                <a16:creationId xmlns:a16="http://schemas.microsoft.com/office/drawing/2014/main" id="{CBAFBFD1-A09B-45D5-9738-8A5DB84E4AA7}"/>
              </a:ext>
            </a:extLst>
          </p:cNvPr>
          <p:cNvSpPr/>
          <p:nvPr/>
        </p:nvSpPr>
        <p:spPr>
          <a:xfrm>
            <a:off x="6400800" y="1676400"/>
            <a:ext cx="381000" cy="304800"/>
          </a:xfrm>
          <a:prstGeom prst="triangl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Oval 9">
            <a:extLst>
              <a:ext uri="{FF2B5EF4-FFF2-40B4-BE49-F238E27FC236}">
                <a16:creationId xmlns:a16="http://schemas.microsoft.com/office/drawing/2014/main" id="{FA6348E2-1133-4D73-AC42-41AB5306A932}"/>
              </a:ext>
            </a:extLst>
          </p:cNvPr>
          <p:cNvSpPr/>
          <p:nvPr/>
        </p:nvSpPr>
        <p:spPr>
          <a:xfrm>
            <a:off x="6400800" y="3657600"/>
            <a:ext cx="381000" cy="304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045C0341-888D-47F4-8332-82F40AD335B9}"/>
              </a:ext>
            </a:extLst>
          </p:cNvPr>
          <p:cNvSpPr>
            <a:spLocks noGrp="1"/>
          </p:cNvSpPr>
          <p:nvPr>
            <p:ph type="title"/>
          </p:nvPr>
        </p:nvSpPr>
        <p:spPr/>
        <p:txBody>
          <a:bodyPr/>
          <a:lstStyle/>
          <a:p>
            <a:pPr fontAlgn="auto">
              <a:spcAft>
                <a:spcPts val="0"/>
              </a:spcAft>
              <a:defRPr/>
            </a:pPr>
            <a:r>
              <a:rPr lang="en-US" dirty="0"/>
              <a:t>Types of Files</a:t>
            </a:r>
          </a:p>
        </p:txBody>
      </p:sp>
      <p:sp>
        <p:nvSpPr>
          <p:cNvPr id="33795" name="Content Placeholder 8">
            <a:extLst>
              <a:ext uri="{FF2B5EF4-FFF2-40B4-BE49-F238E27FC236}">
                <a16:creationId xmlns:a16="http://schemas.microsoft.com/office/drawing/2014/main" id="{5A21B344-3253-45B7-9EBC-657C9C4969F8}"/>
              </a:ext>
            </a:extLst>
          </p:cNvPr>
          <p:cNvSpPr>
            <a:spLocks noGrp="1" noChangeArrowheads="1"/>
          </p:cNvSpPr>
          <p:nvPr>
            <p:ph sz="half" idx="1"/>
          </p:nvPr>
        </p:nvSpPr>
        <p:spPr bwMode="auto">
          <a:xfrm>
            <a:off x="737881" y="1420420"/>
            <a:ext cx="5354944"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Rat tail             	</a:t>
            </a:r>
            <a:endParaRPr lang="en-US" altLang="en-US" sz="1800" dirty="0"/>
          </a:p>
          <a:p>
            <a:pPr lvl="1"/>
            <a:r>
              <a:rPr lang="en-US" altLang="en-US" dirty="0"/>
              <a:t>used on small, inside holes</a:t>
            </a:r>
          </a:p>
          <a:p>
            <a:endParaRPr lang="en-US" altLang="en-US" dirty="0"/>
          </a:p>
          <a:p>
            <a:r>
              <a:rPr lang="en-US" altLang="en-US" dirty="0"/>
              <a:t>Rasp		</a:t>
            </a:r>
            <a:endParaRPr lang="en-US" altLang="en-US" sz="1800" dirty="0"/>
          </a:p>
          <a:p>
            <a:pPr lvl="1"/>
            <a:r>
              <a:rPr lang="en-US" altLang="en-US" dirty="0"/>
              <a:t>used on wood</a:t>
            </a:r>
          </a:p>
          <a:p>
            <a:endParaRPr lang="en-US" altLang="en-US" sz="2400" dirty="0"/>
          </a:p>
          <a:p>
            <a:r>
              <a:rPr lang="en-US" altLang="en-US" dirty="0"/>
              <a:t>4 in hand file</a:t>
            </a:r>
          </a:p>
          <a:p>
            <a:pPr lvl="1"/>
            <a:r>
              <a:rPr lang="en-US" altLang="en-US" dirty="0"/>
              <a:t>used on wood </a:t>
            </a:r>
          </a:p>
          <a:p>
            <a:pPr lvl="1"/>
            <a:r>
              <a:rPr lang="en-US" altLang="en-US" dirty="0"/>
              <a:t>combination of file and rasp</a:t>
            </a:r>
          </a:p>
        </p:txBody>
      </p:sp>
      <p:pic>
        <p:nvPicPr>
          <p:cNvPr id="33797" name="Picture 7">
            <a:extLst>
              <a:ext uri="{FF2B5EF4-FFF2-40B4-BE49-F238E27FC236}">
                <a16:creationId xmlns:a16="http://schemas.microsoft.com/office/drawing/2014/main" id="{B32545D0-E8FC-4C62-8CD0-E974C5A768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7133" y="5105400"/>
            <a:ext cx="295275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1">
            <a:extLst>
              <a:ext uri="{FF2B5EF4-FFF2-40B4-BE49-F238E27FC236}">
                <a16:creationId xmlns:a16="http://schemas.microsoft.com/office/drawing/2014/main" id="{4FA64116-3166-4D2E-B06E-BC7C138B0A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0933" y="2667000"/>
            <a:ext cx="29527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2">
            <a:extLst>
              <a:ext uri="{FF2B5EF4-FFF2-40B4-BE49-F238E27FC236}">
                <a16:creationId xmlns:a16="http://schemas.microsoft.com/office/drawing/2014/main" id="{126B7838-1FBC-42AA-8CB4-995332F81F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67133" y="1566463"/>
            <a:ext cx="29527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9">
            <a:extLst>
              <a:ext uri="{FF2B5EF4-FFF2-40B4-BE49-F238E27FC236}">
                <a16:creationId xmlns:a16="http://schemas.microsoft.com/office/drawing/2014/main" id="{49F11BA3-16C3-4262-A0C3-142420066232}"/>
              </a:ext>
            </a:extLst>
          </p:cNvPr>
          <p:cNvGrpSpPr/>
          <p:nvPr/>
        </p:nvGrpSpPr>
        <p:grpSpPr>
          <a:xfrm>
            <a:off x="6187367" y="5228961"/>
            <a:ext cx="1524000" cy="348589"/>
            <a:chOff x="1092958" y="3537611"/>
            <a:chExt cx="1524000" cy="272389"/>
          </a:xfrm>
          <a:solidFill>
            <a:schemeClr val="accent1"/>
          </a:solidFill>
        </p:grpSpPr>
        <p:cxnSp>
          <p:nvCxnSpPr>
            <p:cNvPr id="11" name="Straight Connector 10">
              <a:extLst>
                <a:ext uri="{FF2B5EF4-FFF2-40B4-BE49-F238E27FC236}">
                  <a16:creationId xmlns:a16="http://schemas.microsoft.com/office/drawing/2014/main" id="{D245A510-9ED6-4200-877D-3A9D6063C2E7}"/>
                </a:ext>
              </a:extLst>
            </p:cNvPr>
            <p:cNvCxnSpPr/>
            <p:nvPr/>
          </p:nvCxnSpPr>
          <p:spPr>
            <a:xfrm>
              <a:off x="1092958" y="3680480"/>
              <a:ext cx="1502605"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Arc 11">
              <a:extLst>
                <a:ext uri="{FF2B5EF4-FFF2-40B4-BE49-F238E27FC236}">
                  <a16:creationId xmlns:a16="http://schemas.microsoft.com/office/drawing/2014/main" id="{DB3136AE-D35E-41B3-89EC-196B636E7030}"/>
                </a:ext>
              </a:extLst>
            </p:cNvPr>
            <p:cNvSpPr/>
            <p:nvPr/>
          </p:nvSpPr>
          <p:spPr>
            <a:xfrm>
              <a:off x="1092958" y="3537611"/>
              <a:ext cx="1524000" cy="272389"/>
            </a:xfrm>
            <a:prstGeom prst="arc">
              <a:avLst>
                <a:gd name="adj1" fmla="val 16200000"/>
                <a:gd name="adj2" fmla="val 25283"/>
              </a:avLst>
            </a:prstGeom>
            <a:solidFill>
              <a:schemeClr val="accent1"/>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3" name="Arc 12">
              <a:extLst>
                <a:ext uri="{FF2B5EF4-FFF2-40B4-BE49-F238E27FC236}">
                  <a16:creationId xmlns:a16="http://schemas.microsoft.com/office/drawing/2014/main" id="{7E69EE49-0090-4386-BB1D-9B2CDA23B93A}"/>
                </a:ext>
              </a:extLst>
            </p:cNvPr>
            <p:cNvSpPr/>
            <p:nvPr/>
          </p:nvSpPr>
          <p:spPr>
            <a:xfrm flipH="1">
              <a:off x="1092958" y="3537611"/>
              <a:ext cx="1524000" cy="272389"/>
            </a:xfrm>
            <a:prstGeom prst="arc">
              <a:avLst>
                <a:gd name="adj1" fmla="val 16200000"/>
                <a:gd name="adj2" fmla="val 21560985"/>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grpSp>
      <p:grpSp>
        <p:nvGrpSpPr>
          <p:cNvPr id="33801" name="Group 5">
            <a:extLst>
              <a:ext uri="{FF2B5EF4-FFF2-40B4-BE49-F238E27FC236}">
                <a16:creationId xmlns:a16="http://schemas.microsoft.com/office/drawing/2014/main" id="{9C34D711-82F5-49BB-B32D-DE6043F5D98C}"/>
              </a:ext>
            </a:extLst>
          </p:cNvPr>
          <p:cNvGrpSpPr>
            <a:grpSpLocks/>
          </p:cNvGrpSpPr>
          <p:nvPr/>
        </p:nvGrpSpPr>
        <p:grpSpPr bwMode="auto">
          <a:xfrm>
            <a:off x="6041458" y="1550988"/>
            <a:ext cx="381000" cy="304800"/>
            <a:chOff x="4229100" y="1627632"/>
            <a:chExt cx="381000" cy="304800"/>
          </a:xfrm>
        </p:grpSpPr>
        <p:sp>
          <p:nvSpPr>
            <p:cNvPr id="14" name="Oval 13">
              <a:extLst>
                <a:ext uri="{FF2B5EF4-FFF2-40B4-BE49-F238E27FC236}">
                  <a16:creationId xmlns:a16="http://schemas.microsoft.com/office/drawing/2014/main" id="{297B0637-C1A1-48D9-9D75-CE7DB7E1D8E8}"/>
                </a:ext>
              </a:extLst>
            </p:cNvPr>
            <p:cNvSpPr/>
            <p:nvPr/>
          </p:nvSpPr>
          <p:spPr>
            <a:xfrm>
              <a:off x="4229100" y="1627632"/>
              <a:ext cx="381000" cy="304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Oval 4">
              <a:extLst>
                <a:ext uri="{FF2B5EF4-FFF2-40B4-BE49-F238E27FC236}">
                  <a16:creationId xmlns:a16="http://schemas.microsoft.com/office/drawing/2014/main" id="{E14021E8-4D7C-4727-9DAD-8EBCE694164E}"/>
                </a:ext>
              </a:extLst>
            </p:cNvPr>
            <p:cNvSpPr/>
            <p:nvPr/>
          </p:nvSpPr>
          <p:spPr>
            <a:xfrm>
              <a:off x="4313238" y="1687957"/>
              <a:ext cx="190500" cy="1841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nvGrpSpPr>
          <p:cNvPr id="16" name="Group 15">
            <a:extLst>
              <a:ext uri="{FF2B5EF4-FFF2-40B4-BE49-F238E27FC236}">
                <a16:creationId xmlns:a16="http://schemas.microsoft.com/office/drawing/2014/main" id="{953A1F45-EC72-4AAE-8946-F8BCCE5D6D89}"/>
              </a:ext>
            </a:extLst>
          </p:cNvPr>
          <p:cNvGrpSpPr/>
          <p:nvPr/>
        </p:nvGrpSpPr>
        <p:grpSpPr>
          <a:xfrm>
            <a:off x="7063469" y="3128680"/>
            <a:ext cx="601248" cy="182836"/>
            <a:chOff x="1092958" y="3537611"/>
            <a:chExt cx="1524000" cy="272389"/>
          </a:xfrm>
          <a:solidFill>
            <a:schemeClr val="accent1"/>
          </a:solidFill>
        </p:grpSpPr>
        <p:cxnSp>
          <p:nvCxnSpPr>
            <p:cNvPr id="17" name="Straight Connector 16">
              <a:extLst>
                <a:ext uri="{FF2B5EF4-FFF2-40B4-BE49-F238E27FC236}">
                  <a16:creationId xmlns:a16="http://schemas.microsoft.com/office/drawing/2014/main" id="{11B463CE-B868-4AD1-A257-332FDCF7B81F}"/>
                </a:ext>
              </a:extLst>
            </p:cNvPr>
            <p:cNvCxnSpPr/>
            <p:nvPr/>
          </p:nvCxnSpPr>
          <p:spPr>
            <a:xfrm>
              <a:off x="1092958" y="3680480"/>
              <a:ext cx="1502605"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rc 17">
              <a:extLst>
                <a:ext uri="{FF2B5EF4-FFF2-40B4-BE49-F238E27FC236}">
                  <a16:creationId xmlns:a16="http://schemas.microsoft.com/office/drawing/2014/main" id="{659C6183-FA77-41A5-90FB-D4116AF422ED}"/>
                </a:ext>
              </a:extLst>
            </p:cNvPr>
            <p:cNvSpPr/>
            <p:nvPr/>
          </p:nvSpPr>
          <p:spPr>
            <a:xfrm>
              <a:off x="1092958" y="3537611"/>
              <a:ext cx="1524000" cy="272389"/>
            </a:xfrm>
            <a:prstGeom prst="arc">
              <a:avLst>
                <a:gd name="adj1" fmla="val 16200000"/>
                <a:gd name="adj2" fmla="val 25283"/>
              </a:avLst>
            </a:prstGeom>
            <a:solidFill>
              <a:schemeClr val="accent1"/>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9" name="Arc 18">
              <a:extLst>
                <a:ext uri="{FF2B5EF4-FFF2-40B4-BE49-F238E27FC236}">
                  <a16:creationId xmlns:a16="http://schemas.microsoft.com/office/drawing/2014/main" id="{83889F9F-D38B-43A8-B6E5-BE7B83212B5F}"/>
                </a:ext>
              </a:extLst>
            </p:cNvPr>
            <p:cNvSpPr/>
            <p:nvPr/>
          </p:nvSpPr>
          <p:spPr>
            <a:xfrm flipH="1">
              <a:off x="1092958" y="3537611"/>
              <a:ext cx="1524000" cy="272389"/>
            </a:xfrm>
            <a:prstGeom prst="arc">
              <a:avLst>
                <a:gd name="adj1" fmla="val 16200000"/>
                <a:gd name="adj2" fmla="val 21560985"/>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grpSp>
      <p:sp>
        <p:nvSpPr>
          <p:cNvPr id="20" name="Isosceles Triangle 19">
            <a:extLst>
              <a:ext uri="{FF2B5EF4-FFF2-40B4-BE49-F238E27FC236}">
                <a16:creationId xmlns:a16="http://schemas.microsoft.com/office/drawing/2014/main" id="{3ADB0CD5-079B-4468-A275-D07F85B12C94}"/>
              </a:ext>
            </a:extLst>
          </p:cNvPr>
          <p:cNvSpPr/>
          <p:nvPr/>
        </p:nvSpPr>
        <p:spPr>
          <a:xfrm>
            <a:off x="6646296" y="3067050"/>
            <a:ext cx="190500" cy="152400"/>
          </a:xfrm>
          <a:prstGeom prst="triangl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20">
            <a:extLst>
              <a:ext uri="{FF2B5EF4-FFF2-40B4-BE49-F238E27FC236}">
                <a16:creationId xmlns:a16="http://schemas.microsoft.com/office/drawing/2014/main" id="{D748EA5B-A907-4B22-8EA7-0FC2CAADB03C}"/>
              </a:ext>
            </a:extLst>
          </p:cNvPr>
          <p:cNvSpPr/>
          <p:nvPr/>
        </p:nvSpPr>
        <p:spPr>
          <a:xfrm>
            <a:off x="5523933" y="3067050"/>
            <a:ext cx="190500" cy="1524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2" name="Rectangle 21">
            <a:extLst>
              <a:ext uri="{FF2B5EF4-FFF2-40B4-BE49-F238E27FC236}">
                <a16:creationId xmlns:a16="http://schemas.microsoft.com/office/drawing/2014/main" id="{07AF96D3-FD36-4A1A-B414-B62831C71AA5}"/>
              </a:ext>
            </a:extLst>
          </p:cNvPr>
          <p:cNvSpPr/>
          <p:nvPr/>
        </p:nvSpPr>
        <p:spPr>
          <a:xfrm>
            <a:off x="5901758" y="3076575"/>
            <a:ext cx="520700" cy="13176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Trapezoid 6">
            <a:extLst>
              <a:ext uri="{FF2B5EF4-FFF2-40B4-BE49-F238E27FC236}">
                <a16:creationId xmlns:a16="http://schemas.microsoft.com/office/drawing/2014/main" id="{B83DAA0D-8A2D-4A43-8461-B90FF568BB8C}"/>
              </a:ext>
            </a:extLst>
          </p:cNvPr>
          <p:cNvSpPr/>
          <p:nvPr/>
        </p:nvSpPr>
        <p:spPr>
          <a:xfrm rot="5400000">
            <a:off x="7220177" y="1166019"/>
            <a:ext cx="287337" cy="1063625"/>
          </a:xfrm>
          <a:prstGeom prst="trapezoid">
            <a:avLst>
              <a:gd name="adj" fmla="val 1745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Rectangle 1">
            <a:extLst>
              <a:ext uri="{FF2B5EF4-FFF2-40B4-BE49-F238E27FC236}">
                <a16:creationId xmlns:a16="http://schemas.microsoft.com/office/drawing/2014/main" id="{8BB93E3C-9889-431E-AE76-085D65F29225}"/>
              </a:ext>
            </a:extLst>
          </p:cNvPr>
          <p:cNvSpPr/>
          <p:nvPr/>
        </p:nvSpPr>
        <p:spPr>
          <a:xfrm>
            <a:off x="6519195" y="1975070"/>
            <a:ext cx="1019242" cy="369332"/>
          </a:xfrm>
          <a:prstGeom prst="rect">
            <a:avLst/>
          </a:prstGeom>
        </p:spPr>
        <p:txBody>
          <a:bodyPr wrap="square">
            <a:spAutoFit/>
          </a:bodyPr>
          <a:lstStyle/>
          <a:p>
            <a:r>
              <a:rPr lang="en-US" altLang="en-US" sz="1800" dirty="0"/>
              <a:t>Tapered</a:t>
            </a:r>
            <a:endParaRPr lang="en-US" dirty="0"/>
          </a:p>
        </p:txBody>
      </p:sp>
      <p:sp>
        <p:nvSpPr>
          <p:cNvPr id="3" name="Rectangle 2">
            <a:extLst>
              <a:ext uri="{FF2B5EF4-FFF2-40B4-BE49-F238E27FC236}">
                <a16:creationId xmlns:a16="http://schemas.microsoft.com/office/drawing/2014/main" id="{108538EF-B4F2-4B57-8F02-160CD0D43C1E}"/>
              </a:ext>
            </a:extLst>
          </p:cNvPr>
          <p:cNvSpPr/>
          <p:nvPr/>
        </p:nvSpPr>
        <p:spPr>
          <a:xfrm>
            <a:off x="6187367" y="3379915"/>
            <a:ext cx="1141659" cy="369332"/>
          </a:xfrm>
          <a:prstGeom prst="rect">
            <a:avLst/>
          </a:prstGeom>
        </p:spPr>
        <p:txBody>
          <a:bodyPr wrap="none">
            <a:spAutoFit/>
          </a:bodyPr>
          <a:lstStyle/>
          <a:p>
            <a:r>
              <a:rPr lang="en-US" altLang="en-US" sz="1800" dirty="0"/>
              <a:t>All Shapes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C1C272BB-CE19-4EB2-9E7B-8706DB8D0D13}"/>
              </a:ext>
            </a:extLst>
          </p:cNvPr>
          <p:cNvSpPr>
            <a:spLocks noGrp="1"/>
          </p:cNvSpPr>
          <p:nvPr>
            <p:ph type="title"/>
          </p:nvPr>
        </p:nvSpPr>
        <p:spPr/>
        <p:txBody>
          <a:bodyPr/>
          <a:lstStyle/>
          <a:p>
            <a:pPr fontAlgn="auto">
              <a:spcAft>
                <a:spcPts val="0"/>
              </a:spcAft>
              <a:defRPr/>
            </a:pPr>
            <a:r>
              <a:rPr lang="en-US" dirty="0"/>
              <a:t>Parts of a File</a:t>
            </a:r>
          </a:p>
        </p:txBody>
      </p:sp>
      <p:pic>
        <p:nvPicPr>
          <p:cNvPr id="2" name="Content Placeholder 1">
            <a:extLst>
              <a:ext uri="{FF2B5EF4-FFF2-40B4-BE49-F238E27FC236}">
                <a16:creationId xmlns:a16="http://schemas.microsoft.com/office/drawing/2014/main" id="{24CA5E88-55EC-4637-95FE-8CEF4F241D31}"/>
              </a:ext>
            </a:extLst>
          </p:cNvPr>
          <p:cNvPicPr>
            <a:picLocks noGrp="1" noChangeAspect="1"/>
          </p:cNvPicPr>
          <p:nvPr>
            <p:ph sz="half" idx="1"/>
          </p:nvPr>
        </p:nvPicPr>
        <p:blipFill>
          <a:blip r:embed="rId3">
            <a:extLst>
              <a:ext uri="{28A0092B-C50C-407E-A947-70E740481C1C}">
                <a14:useLocalDpi xmlns:a14="http://schemas.microsoft.com/office/drawing/2010/main"/>
              </a:ext>
            </a:extLst>
          </a:blip>
          <a:stretch>
            <a:fillRect/>
          </a:stretch>
        </p:blipFill>
        <p:spPr>
          <a:xfrm>
            <a:off x="2040340" y="3221038"/>
            <a:ext cx="8120418" cy="985838"/>
          </a:xfrm>
        </p:spPr>
      </p:pic>
      <p:sp>
        <p:nvSpPr>
          <p:cNvPr id="35845" name="TextBox 2">
            <a:extLst>
              <a:ext uri="{FF2B5EF4-FFF2-40B4-BE49-F238E27FC236}">
                <a16:creationId xmlns:a16="http://schemas.microsoft.com/office/drawing/2014/main" id="{7C978EF5-2649-4E79-9432-DB38AFB26773}"/>
              </a:ext>
            </a:extLst>
          </p:cNvPr>
          <p:cNvSpPr txBox="1">
            <a:spLocks noChangeArrowheads="1"/>
          </p:cNvSpPr>
          <p:nvPr/>
        </p:nvSpPr>
        <p:spPr bwMode="auto">
          <a:xfrm>
            <a:off x="8953500" y="2311400"/>
            <a:ext cx="1143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Tang</a:t>
            </a:r>
          </a:p>
        </p:txBody>
      </p:sp>
      <p:sp>
        <p:nvSpPr>
          <p:cNvPr id="35846" name="TextBox 6">
            <a:extLst>
              <a:ext uri="{FF2B5EF4-FFF2-40B4-BE49-F238E27FC236}">
                <a16:creationId xmlns:a16="http://schemas.microsoft.com/office/drawing/2014/main" id="{7BD2C02E-47C3-42A4-824F-92011C039457}"/>
              </a:ext>
            </a:extLst>
          </p:cNvPr>
          <p:cNvSpPr txBox="1">
            <a:spLocks noChangeArrowheads="1"/>
          </p:cNvSpPr>
          <p:nvPr/>
        </p:nvSpPr>
        <p:spPr bwMode="auto">
          <a:xfrm>
            <a:off x="1609725" y="2547938"/>
            <a:ext cx="1143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Toe</a:t>
            </a:r>
          </a:p>
        </p:txBody>
      </p:sp>
      <p:sp>
        <p:nvSpPr>
          <p:cNvPr id="35847" name="TextBox 7">
            <a:extLst>
              <a:ext uri="{FF2B5EF4-FFF2-40B4-BE49-F238E27FC236}">
                <a16:creationId xmlns:a16="http://schemas.microsoft.com/office/drawing/2014/main" id="{CE41D584-A77C-4E09-A6EE-4BE12DD52FA0}"/>
              </a:ext>
            </a:extLst>
          </p:cNvPr>
          <p:cNvSpPr txBox="1">
            <a:spLocks noChangeArrowheads="1"/>
          </p:cNvSpPr>
          <p:nvPr/>
        </p:nvSpPr>
        <p:spPr bwMode="auto">
          <a:xfrm>
            <a:off x="7543800" y="24384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Heel</a:t>
            </a:r>
          </a:p>
        </p:txBody>
      </p:sp>
      <p:sp>
        <p:nvSpPr>
          <p:cNvPr id="35848" name="TextBox 8">
            <a:extLst>
              <a:ext uri="{FF2B5EF4-FFF2-40B4-BE49-F238E27FC236}">
                <a16:creationId xmlns:a16="http://schemas.microsoft.com/office/drawing/2014/main" id="{1EFE9EE3-D775-4D51-83D6-B0F3085637F3}"/>
              </a:ext>
            </a:extLst>
          </p:cNvPr>
          <p:cNvSpPr txBox="1">
            <a:spLocks noChangeArrowheads="1"/>
          </p:cNvSpPr>
          <p:nvPr/>
        </p:nvSpPr>
        <p:spPr bwMode="auto">
          <a:xfrm>
            <a:off x="5818188" y="2327275"/>
            <a:ext cx="10287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Face</a:t>
            </a:r>
          </a:p>
        </p:txBody>
      </p:sp>
      <p:sp>
        <p:nvSpPr>
          <p:cNvPr id="35849" name="TextBox 9">
            <a:extLst>
              <a:ext uri="{FF2B5EF4-FFF2-40B4-BE49-F238E27FC236}">
                <a16:creationId xmlns:a16="http://schemas.microsoft.com/office/drawing/2014/main" id="{341C1D47-17EC-4D5F-B31D-B22B0F2F76CB}"/>
              </a:ext>
            </a:extLst>
          </p:cNvPr>
          <p:cNvSpPr txBox="1">
            <a:spLocks noChangeArrowheads="1"/>
          </p:cNvSpPr>
          <p:nvPr/>
        </p:nvSpPr>
        <p:spPr bwMode="auto">
          <a:xfrm>
            <a:off x="4305300" y="2327275"/>
            <a:ext cx="1143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Edge</a:t>
            </a:r>
          </a:p>
        </p:txBody>
      </p:sp>
      <p:cxnSp>
        <p:nvCxnSpPr>
          <p:cNvPr id="6" name="Straight Arrow Connector 5">
            <a:extLst>
              <a:ext uri="{FF2B5EF4-FFF2-40B4-BE49-F238E27FC236}">
                <a16:creationId xmlns:a16="http://schemas.microsoft.com/office/drawing/2014/main" id="{9794D7C4-2EB3-4E38-AF60-8F1E7E77DF6D}"/>
              </a:ext>
            </a:extLst>
          </p:cNvPr>
          <p:cNvCxnSpPr>
            <a:stCxn id="35846" idx="2"/>
          </p:cNvCxnSpPr>
          <p:nvPr/>
        </p:nvCxnSpPr>
        <p:spPr>
          <a:xfrm>
            <a:off x="2181225" y="3070225"/>
            <a:ext cx="104775" cy="587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429B4E5-7E83-4AF8-BBF2-1CC0865CEC27}"/>
              </a:ext>
            </a:extLst>
          </p:cNvPr>
          <p:cNvCxnSpPr/>
          <p:nvPr/>
        </p:nvCxnSpPr>
        <p:spPr>
          <a:xfrm>
            <a:off x="4724400" y="2809875"/>
            <a:ext cx="152400" cy="695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BC40FF5-A78E-4647-9C3A-C6D95325F86B}"/>
              </a:ext>
            </a:extLst>
          </p:cNvPr>
          <p:cNvCxnSpPr/>
          <p:nvPr/>
        </p:nvCxnSpPr>
        <p:spPr>
          <a:xfrm flipH="1">
            <a:off x="7924800" y="2809875"/>
            <a:ext cx="76200" cy="5540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41CB3EE-F692-4608-BEFF-0CD5E8976332}"/>
              </a:ext>
            </a:extLst>
          </p:cNvPr>
          <p:cNvCxnSpPr/>
          <p:nvPr/>
        </p:nvCxnSpPr>
        <p:spPr>
          <a:xfrm flipH="1">
            <a:off x="9296400" y="2809875"/>
            <a:ext cx="76200" cy="695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BB789AE-B73B-4588-97FB-F239E9A8B174}"/>
              </a:ext>
            </a:extLst>
          </p:cNvPr>
          <p:cNvCxnSpPr/>
          <p:nvPr/>
        </p:nvCxnSpPr>
        <p:spPr>
          <a:xfrm flipH="1">
            <a:off x="5562600" y="2962275"/>
            <a:ext cx="495300" cy="695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EE7545B-249B-478A-BA8D-5208A42522D9}"/>
              </a:ext>
            </a:extLst>
          </p:cNvPr>
          <p:cNvCxnSpPr/>
          <p:nvPr/>
        </p:nvCxnSpPr>
        <p:spPr>
          <a:xfrm>
            <a:off x="2233613" y="4267200"/>
            <a:ext cx="52387" cy="99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8EE4D8-7CA0-45FE-A7A0-E6DBB0C7A02D}"/>
              </a:ext>
            </a:extLst>
          </p:cNvPr>
          <p:cNvCxnSpPr/>
          <p:nvPr/>
        </p:nvCxnSpPr>
        <p:spPr>
          <a:xfrm>
            <a:off x="8382000" y="4114800"/>
            <a:ext cx="52388" cy="99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857" name="TextBox 22">
            <a:extLst>
              <a:ext uri="{FF2B5EF4-FFF2-40B4-BE49-F238E27FC236}">
                <a16:creationId xmlns:a16="http://schemas.microsoft.com/office/drawing/2014/main" id="{27DBA726-1ED4-4CFF-BF1C-DEFCCD691498}"/>
              </a:ext>
            </a:extLst>
          </p:cNvPr>
          <p:cNvSpPr txBox="1">
            <a:spLocks noChangeArrowheads="1"/>
          </p:cNvSpPr>
          <p:nvPr/>
        </p:nvSpPr>
        <p:spPr bwMode="auto">
          <a:xfrm>
            <a:off x="4686300" y="4500563"/>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Length</a:t>
            </a:r>
          </a:p>
        </p:txBody>
      </p:sp>
      <p:cxnSp>
        <p:nvCxnSpPr>
          <p:cNvPr id="26" name="Straight Arrow Connector 25">
            <a:extLst>
              <a:ext uri="{FF2B5EF4-FFF2-40B4-BE49-F238E27FC236}">
                <a16:creationId xmlns:a16="http://schemas.microsoft.com/office/drawing/2014/main" id="{2E7A7602-026B-4E78-97BF-2D2E907CE537}"/>
              </a:ext>
            </a:extLst>
          </p:cNvPr>
          <p:cNvCxnSpPr/>
          <p:nvPr/>
        </p:nvCxnSpPr>
        <p:spPr>
          <a:xfrm>
            <a:off x="6057900" y="4762500"/>
            <a:ext cx="235108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4D320AF-949B-47AB-B77B-65D86051AB1A}"/>
              </a:ext>
            </a:extLst>
          </p:cNvPr>
          <p:cNvCxnSpPr/>
          <p:nvPr/>
        </p:nvCxnSpPr>
        <p:spPr>
          <a:xfrm flipH="1">
            <a:off x="2286000" y="4762500"/>
            <a:ext cx="24003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7FEC622E-6223-4296-94A3-002C12A1443F}"/>
              </a:ext>
            </a:extLst>
          </p:cNvPr>
          <p:cNvSpPr>
            <a:spLocks noGrp="1"/>
          </p:cNvSpPr>
          <p:nvPr>
            <p:ph type="title"/>
          </p:nvPr>
        </p:nvSpPr>
        <p:spPr/>
        <p:txBody>
          <a:bodyPr/>
          <a:lstStyle/>
          <a:p>
            <a:pPr fontAlgn="auto">
              <a:spcAft>
                <a:spcPts val="0"/>
              </a:spcAft>
              <a:defRPr/>
            </a:pPr>
            <a:r>
              <a:rPr lang="en-US" dirty="0"/>
              <a:t>File Cuts</a:t>
            </a:r>
          </a:p>
        </p:txBody>
      </p:sp>
      <p:sp>
        <p:nvSpPr>
          <p:cNvPr id="37891" name="Content Placeholder 8">
            <a:extLst>
              <a:ext uri="{FF2B5EF4-FFF2-40B4-BE49-F238E27FC236}">
                <a16:creationId xmlns:a16="http://schemas.microsoft.com/office/drawing/2014/main" id="{136F74FB-8770-4FE7-B3D2-ABAEEAE4DED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This is the coarseness of the teeth on a file  </a:t>
            </a:r>
          </a:p>
          <a:p>
            <a:pPr lvl="1"/>
            <a:r>
              <a:rPr lang="en-US" altLang="en-US" dirty="0"/>
              <a:t>The cuts from coarse to fine are as follows: rough, middle, bastard, second cut smooth, and dead smooth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AE060254-FE02-42C1-9E45-F6B967E4B215}"/>
              </a:ext>
            </a:extLst>
          </p:cNvPr>
          <p:cNvSpPr>
            <a:spLocks noGrp="1"/>
          </p:cNvSpPr>
          <p:nvPr>
            <p:ph type="title"/>
          </p:nvPr>
        </p:nvSpPr>
        <p:spPr/>
        <p:txBody>
          <a:bodyPr/>
          <a:lstStyle/>
          <a:p>
            <a:pPr fontAlgn="auto">
              <a:spcAft>
                <a:spcPts val="0"/>
              </a:spcAft>
              <a:defRPr/>
            </a:pPr>
            <a:r>
              <a:rPr lang="en-US" dirty="0"/>
              <a:t>File Cuts</a:t>
            </a:r>
          </a:p>
        </p:txBody>
      </p:sp>
      <p:sp>
        <p:nvSpPr>
          <p:cNvPr id="3" name="Content Placeholder 2">
            <a:extLst>
              <a:ext uri="{FF2B5EF4-FFF2-40B4-BE49-F238E27FC236}">
                <a16:creationId xmlns:a16="http://schemas.microsoft.com/office/drawing/2014/main" id="{85D237DD-70ED-415F-98CD-B58ACB6A23C9}"/>
              </a:ext>
            </a:extLst>
          </p:cNvPr>
          <p:cNvSpPr>
            <a:spLocks noGrp="1"/>
          </p:cNvSpPr>
          <p:nvPr>
            <p:ph sz="half" idx="1"/>
          </p:nvPr>
        </p:nvSpPr>
        <p:spPr>
          <a:xfrm>
            <a:off x="643941" y="4205273"/>
            <a:ext cx="5328050" cy="2441155"/>
          </a:xfrm>
        </p:spPr>
        <p:txBody>
          <a:bodyPr/>
          <a:lstStyle/>
          <a:p>
            <a:pPr lvl="1"/>
            <a:r>
              <a:rPr lang="en-US" dirty="0"/>
              <a:t>The teeth are cut in only one direction </a:t>
            </a:r>
          </a:p>
          <a:p>
            <a:pPr lvl="1"/>
            <a:r>
              <a:rPr lang="en-US" dirty="0"/>
              <a:t>The difference between same size files is that there are more cuts per inch</a:t>
            </a:r>
          </a:p>
          <a:p>
            <a:endParaRPr lang="en-US" dirty="0"/>
          </a:p>
        </p:txBody>
      </p:sp>
      <p:sp>
        <p:nvSpPr>
          <p:cNvPr id="4" name="Content Placeholder 3">
            <a:extLst>
              <a:ext uri="{FF2B5EF4-FFF2-40B4-BE49-F238E27FC236}">
                <a16:creationId xmlns:a16="http://schemas.microsoft.com/office/drawing/2014/main" id="{82B4E375-1673-4E0F-BFBE-7A88838C2EB0}"/>
              </a:ext>
            </a:extLst>
          </p:cNvPr>
          <p:cNvSpPr>
            <a:spLocks noGrp="1"/>
          </p:cNvSpPr>
          <p:nvPr>
            <p:ph sz="half" idx="10"/>
          </p:nvPr>
        </p:nvSpPr>
        <p:spPr>
          <a:xfrm>
            <a:off x="6292755" y="4209721"/>
            <a:ext cx="5328050" cy="2026892"/>
          </a:xfrm>
        </p:spPr>
        <p:txBody>
          <a:bodyPr/>
          <a:lstStyle/>
          <a:p>
            <a:pPr lvl="1"/>
            <a:r>
              <a:rPr lang="en-US" dirty="0"/>
              <a:t>The teeth are cut in two directions or angles </a:t>
            </a:r>
          </a:p>
          <a:p>
            <a:endParaRPr lang="en-US" dirty="0"/>
          </a:p>
        </p:txBody>
      </p:sp>
      <p:sp>
        <p:nvSpPr>
          <p:cNvPr id="39940" name="Text Box 510">
            <a:extLst>
              <a:ext uri="{FF2B5EF4-FFF2-40B4-BE49-F238E27FC236}">
                <a16:creationId xmlns:a16="http://schemas.microsoft.com/office/drawing/2014/main" id="{967AA6BE-85A1-4FD5-9792-F992F5B3FE25}"/>
              </a:ext>
            </a:extLst>
          </p:cNvPr>
          <p:cNvSpPr txBox="1">
            <a:spLocks noChangeArrowheads="1"/>
          </p:cNvSpPr>
          <p:nvPr/>
        </p:nvSpPr>
        <p:spPr bwMode="auto">
          <a:xfrm>
            <a:off x="1255433" y="1358930"/>
            <a:ext cx="390525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r>
              <a:rPr lang="en-US" altLang="en-US" sz="2000" dirty="0">
                <a:solidFill>
                  <a:srgbClr val="000000"/>
                </a:solidFill>
                <a:latin typeface="Open Sans" panose="020B0606030504020204"/>
                <a:cs typeface="Arial" panose="020B0604020202020204" pitchFamily="34" charset="0"/>
              </a:rPr>
              <a:t>SINGLE CUT</a:t>
            </a:r>
            <a:endParaRPr lang="en-US" altLang="en-US" sz="2000" dirty="0">
              <a:latin typeface="Open Sans" panose="020B0606030504020204"/>
              <a:cs typeface="Arial" panose="020B0604020202020204" pitchFamily="34" charset="0"/>
            </a:endParaRPr>
          </a:p>
        </p:txBody>
      </p:sp>
      <p:grpSp>
        <p:nvGrpSpPr>
          <p:cNvPr id="39941" name="Group 511">
            <a:extLst>
              <a:ext uri="{FF2B5EF4-FFF2-40B4-BE49-F238E27FC236}">
                <a16:creationId xmlns:a16="http://schemas.microsoft.com/office/drawing/2014/main" id="{A53B1522-5EA6-408D-8086-E55691A35304}"/>
              </a:ext>
            </a:extLst>
          </p:cNvPr>
          <p:cNvGrpSpPr>
            <a:grpSpLocks/>
          </p:cNvGrpSpPr>
          <p:nvPr/>
        </p:nvGrpSpPr>
        <p:grpSpPr bwMode="auto">
          <a:xfrm>
            <a:off x="1255433" y="1816130"/>
            <a:ext cx="3911600" cy="2317750"/>
            <a:chOff x="106784861" y="105570092"/>
            <a:chExt cx="3912049" cy="2317449"/>
          </a:xfrm>
        </p:grpSpPr>
        <p:grpSp>
          <p:nvGrpSpPr>
            <p:cNvPr id="40271" name="Group 512">
              <a:extLst>
                <a:ext uri="{FF2B5EF4-FFF2-40B4-BE49-F238E27FC236}">
                  <a16:creationId xmlns:a16="http://schemas.microsoft.com/office/drawing/2014/main" id="{8E655E7F-8D1D-47E0-81F3-A50BB2B8F21F}"/>
                </a:ext>
              </a:extLst>
            </p:cNvPr>
            <p:cNvGrpSpPr>
              <a:grpSpLocks/>
            </p:cNvGrpSpPr>
            <p:nvPr/>
          </p:nvGrpSpPr>
          <p:grpSpPr bwMode="auto">
            <a:xfrm>
              <a:off x="106784861" y="105639680"/>
              <a:ext cx="700229" cy="831859"/>
              <a:chOff x="106209783" y="107485815"/>
              <a:chExt cx="1209357" cy="1592897"/>
            </a:xfrm>
          </p:grpSpPr>
          <p:cxnSp>
            <p:nvCxnSpPr>
              <p:cNvPr id="40423" name="AutoShape 513">
                <a:extLst>
                  <a:ext uri="{FF2B5EF4-FFF2-40B4-BE49-F238E27FC236}">
                    <a16:creationId xmlns:a16="http://schemas.microsoft.com/office/drawing/2014/main" id="{9FC78E79-9985-4025-B0B4-C327A6DEE6A2}"/>
                  </a:ext>
                </a:extLst>
              </p:cNvPr>
              <p:cNvCxnSpPr>
                <a:cxnSpLocks noChangeShapeType="1"/>
              </p:cNvCxnSpPr>
              <p:nvPr/>
            </p:nvCxnSpPr>
            <p:spPr bwMode="auto">
              <a:xfrm flipV="1">
                <a:off x="106229944" y="107485815"/>
                <a:ext cx="561340" cy="7493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4" name="AutoShape 514">
                <a:extLst>
                  <a:ext uri="{FF2B5EF4-FFF2-40B4-BE49-F238E27FC236}">
                    <a16:creationId xmlns:a16="http://schemas.microsoft.com/office/drawing/2014/main" id="{FEDD4592-973D-41C0-9E40-C34A48A2F1F5}"/>
                  </a:ext>
                </a:extLst>
              </p:cNvPr>
              <p:cNvCxnSpPr>
                <a:cxnSpLocks noChangeShapeType="1"/>
              </p:cNvCxnSpPr>
              <p:nvPr/>
            </p:nvCxnSpPr>
            <p:spPr bwMode="auto">
              <a:xfrm flipV="1">
                <a:off x="106222800" y="107685840"/>
                <a:ext cx="1194752" cy="13208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5" name="AutoShape 515">
                <a:extLst>
                  <a:ext uri="{FF2B5EF4-FFF2-40B4-BE49-F238E27FC236}">
                    <a16:creationId xmlns:a16="http://schemas.microsoft.com/office/drawing/2014/main" id="{3740AED6-37AB-4F7C-A52C-CF35D5D93A38}"/>
                  </a:ext>
                </a:extLst>
              </p:cNvPr>
              <p:cNvCxnSpPr>
                <a:cxnSpLocks noChangeShapeType="1"/>
              </p:cNvCxnSpPr>
              <p:nvPr/>
            </p:nvCxnSpPr>
            <p:spPr bwMode="auto">
              <a:xfrm flipV="1">
                <a:off x="106215180" y="107749340"/>
                <a:ext cx="1192371"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6" name="AutoShape 516">
                <a:extLst>
                  <a:ext uri="{FF2B5EF4-FFF2-40B4-BE49-F238E27FC236}">
                    <a16:creationId xmlns:a16="http://schemas.microsoft.com/office/drawing/2014/main" id="{0F5CE2EC-592E-45BE-AE41-F51D9AFC6CAA}"/>
                  </a:ext>
                </a:extLst>
              </p:cNvPr>
              <p:cNvCxnSpPr>
                <a:cxnSpLocks noChangeShapeType="1"/>
              </p:cNvCxnSpPr>
              <p:nvPr/>
            </p:nvCxnSpPr>
            <p:spPr bwMode="auto">
              <a:xfrm flipV="1">
                <a:off x="106217720" y="107812840"/>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7" name="AutoShape 517">
                <a:extLst>
                  <a:ext uri="{FF2B5EF4-FFF2-40B4-BE49-F238E27FC236}">
                    <a16:creationId xmlns:a16="http://schemas.microsoft.com/office/drawing/2014/main" id="{D9DC7228-AE89-4C5F-A239-F84D9DEDA122}"/>
                  </a:ext>
                </a:extLst>
              </p:cNvPr>
              <p:cNvCxnSpPr>
                <a:cxnSpLocks noChangeShapeType="1"/>
              </p:cNvCxnSpPr>
              <p:nvPr/>
            </p:nvCxnSpPr>
            <p:spPr bwMode="auto">
              <a:xfrm flipV="1">
                <a:off x="106230420" y="107873959"/>
                <a:ext cx="1187608" cy="1344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8" name="AutoShape 518">
                <a:extLst>
                  <a:ext uri="{FF2B5EF4-FFF2-40B4-BE49-F238E27FC236}">
                    <a16:creationId xmlns:a16="http://schemas.microsoft.com/office/drawing/2014/main" id="{E9EE981E-F5D8-4584-840E-D14F1402D6E2}"/>
                  </a:ext>
                </a:extLst>
              </p:cNvPr>
              <p:cNvCxnSpPr>
                <a:cxnSpLocks noChangeShapeType="1"/>
              </p:cNvCxnSpPr>
              <p:nvPr/>
            </p:nvCxnSpPr>
            <p:spPr bwMode="auto">
              <a:xfrm flipV="1">
                <a:off x="106232960" y="107954763"/>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9" name="AutoShape 519">
                <a:extLst>
                  <a:ext uri="{FF2B5EF4-FFF2-40B4-BE49-F238E27FC236}">
                    <a16:creationId xmlns:a16="http://schemas.microsoft.com/office/drawing/2014/main" id="{FBA0ADF5-7304-4CB1-A484-4C2C1965D672}"/>
                  </a:ext>
                </a:extLst>
              </p:cNvPr>
              <p:cNvCxnSpPr>
                <a:cxnSpLocks noChangeShapeType="1"/>
              </p:cNvCxnSpPr>
              <p:nvPr/>
            </p:nvCxnSpPr>
            <p:spPr bwMode="auto">
              <a:xfrm flipV="1">
                <a:off x="106225340" y="108020644"/>
                <a:ext cx="1185227" cy="12493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0" name="AutoShape 520">
                <a:extLst>
                  <a:ext uri="{FF2B5EF4-FFF2-40B4-BE49-F238E27FC236}">
                    <a16:creationId xmlns:a16="http://schemas.microsoft.com/office/drawing/2014/main" id="{6F45C309-DDB9-4A55-BF1D-C87742A0E6E1}"/>
                  </a:ext>
                </a:extLst>
              </p:cNvPr>
              <p:cNvCxnSpPr>
                <a:cxnSpLocks noChangeShapeType="1"/>
              </p:cNvCxnSpPr>
              <p:nvPr/>
            </p:nvCxnSpPr>
            <p:spPr bwMode="auto">
              <a:xfrm flipV="1">
                <a:off x="106217720" y="108079381"/>
                <a:ext cx="1192372"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1" name="AutoShape 521">
                <a:extLst>
                  <a:ext uri="{FF2B5EF4-FFF2-40B4-BE49-F238E27FC236}">
                    <a16:creationId xmlns:a16="http://schemas.microsoft.com/office/drawing/2014/main" id="{239F13DB-C9B1-46DF-A8DD-67C4488DB3EF}"/>
                  </a:ext>
                </a:extLst>
              </p:cNvPr>
              <p:cNvCxnSpPr>
                <a:cxnSpLocks noChangeShapeType="1"/>
              </p:cNvCxnSpPr>
              <p:nvPr/>
            </p:nvCxnSpPr>
            <p:spPr bwMode="auto">
              <a:xfrm flipV="1">
                <a:off x="106220260" y="108130340"/>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2" name="AutoShape 522">
                <a:extLst>
                  <a:ext uri="{FF2B5EF4-FFF2-40B4-BE49-F238E27FC236}">
                    <a16:creationId xmlns:a16="http://schemas.microsoft.com/office/drawing/2014/main" id="{74CF16EA-0F28-4C5C-9528-F96E6127A933}"/>
                  </a:ext>
                </a:extLst>
              </p:cNvPr>
              <p:cNvCxnSpPr>
                <a:cxnSpLocks noChangeShapeType="1"/>
              </p:cNvCxnSpPr>
              <p:nvPr/>
            </p:nvCxnSpPr>
            <p:spPr bwMode="auto">
              <a:xfrm flipV="1">
                <a:off x="106222800" y="108193840"/>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3" name="AutoShape 523">
                <a:extLst>
                  <a:ext uri="{FF2B5EF4-FFF2-40B4-BE49-F238E27FC236}">
                    <a16:creationId xmlns:a16="http://schemas.microsoft.com/office/drawing/2014/main" id="{9EE3B8A8-4C82-4EC3-BECC-CD5DB2676481}"/>
                  </a:ext>
                </a:extLst>
              </p:cNvPr>
              <p:cNvCxnSpPr>
                <a:cxnSpLocks noChangeShapeType="1"/>
              </p:cNvCxnSpPr>
              <p:nvPr/>
            </p:nvCxnSpPr>
            <p:spPr bwMode="auto">
              <a:xfrm flipV="1">
                <a:off x="106212164" y="108257340"/>
                <a:ext cx="1201896"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4" name="AutoShape 524">
                <a:extLst>
                  <a:ext uri="{FF2B5EF4-FFF2-40B4-BE49-F238E27FC236}">
                    <a16:creationId xmlns:a16="http://schemas.microsoft.com/office/drawing/2014/main" id="{5EBB2487-4305-4028-94DE-DEECE09EED97}"/>
                  </a:ext>
                </a:extLst>
              </p:cNvPr>
              <p:cNvCxnSpPr>
                <a:cxnSpLocks noChangeShapeType="1"/>
              </p:cNvCxnSpPr>
              <p:nvPr/>
            </p:nvCxnSpPr>
            <p:spPr bwMode="auto">
              <a:xfrm flipV="1">
                <a:off x="106217085" y="108320840"/>
                <a:ext cx="1199515"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5" name="AutoShape 525">
                <a:extLst>
                  <a:ext uri="{FF2B5EF4-FFF2-40B4-BE49-F238E27FC236}">
                    <a16:creationId xmlns:a16="http://schemas.microsoft.com/office/drawing/2014/main" id="{C8D99329-AF6B-4DB7-A78F-7E2023A22EE0}"/>
                  </a:ext>
                </a:extLst>
              </p:cNvPr>
              <p:cNvCxnSpPr>
                <a:cxnSpLocks noChangeShapeType="1"/>
              </p:cNvCxnSpPr>
              <p:nvPr/>
            </p:nvCxnSpPr>
            <p:spPr bwMode="auto">
              <a:xfrm flipV="1">
                <a:off x="106214862" y="108384340"/>
                <a:ext cx="1204278"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6" name="AutoShape 526">
                <a:extLst>
                  <a:ext uri="{FF2B5EF4-FFF2-40B4-BE49-F238E27FC236}">
                    <a16:creationId xmlns:a16="http://schemas.microsoft.com/office/drawing/2014/main" id="{CB6B3E2F-29E2-4F8E-9E14-D6096563BBB4}"/>
                  </a:ext>
                </a:extLst>
              </p:cNvPr>
              <p:cNvCxnSpPr>
                <a:cxnSpLocks noChangeShapeType="1"/>
              </p:cNvCxnSpPr>
              <p:nvPr/>
            </p:nvCxnSpPr>
            <p:spPr bwMode="auto">
              <a:xfrm flipV="1">
                <a:off x="106221530" y="108447840"/>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7" name="AutoShape 527">
                <a:extLst>
                  <a:ext uri="{FF2B5EF4-FFF2-40B4-BE49-F238E27FC236}">
                    <a16:creationId xmlns:a16="http://schemas.microsoft.com/office/drawing/2014/main" id="{8DEA37A5-A6FF-471D-AD9C-E1DDAC5E1D66}"/>
                  </a:ext>
                </a:extLst>
              </p:cNvPr>
              <p:cNvCxnSpPr>
                <a:cxnSpLocks noChangeShapeType="1"/>
              </p:cNvCxnSpPr>
              <p:nvPr/>
            </p:nvCxnSpPr>
            <p:spPr bwMode="auto">
              <a:xfrm flipV="1">
                <a:off x="106225340" y="108521500"/>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8" name="AutoShape 528">
                <a:extLst>
                  <a:ext uri="{FF2B5EF4-FFF2-40B4-BE49-F238E27FC236}">
                    <a16:creationId xmlns:a16="http://schemas.microsoft.com/office/drawing/2014/main" id="{AC8C35D8-8248-4A7E-9CE7-AC1E9323854E}"/>
                  </a:ext>
                </a:extLst>
              </p:cNvPr>
              <p:cNvCxnSpPr>
                <a:cxnSpLocks noChangeShapeType="1"/>
              </p:cNvCxnSpPr>
              <p:nvPr/>
            </p:nvCxnSpPr>
            <p:spPr bwMode="auto">
              <a:xfrm flipV="1">
                <a:off x="106217720" y="108585000"/>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39" name="AutoShape 529">
                <a:extLst>
                  <a:ext uri="{FF2B5EF4-FFF2-40B4-BE49-F238E27FC236}">
                    <a16:creationId xmlns:a16="http://schemas.microsoft.com/office/drawing/2014/main" id="{5A4ECF77-607B-4A76-A0CF-0CF2DEFAC4C0}"/>
                  </a:ext>
                </a:extLst>
              </p:cNvPr>
              <p:cNvCxnSpPr>
                <a:cxnSpLocks noChangeShapeType="1"/>
              </p:cNvCxnSpPr>
              <p:nvPr/>
            </p:nvCxnSpPr>
            <p:spPr bwMode="auto">
              <a:xfrm flipV="1">
                <a:off x="106220260" y="108648500"/>
                <a:ext cx="1194753"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0" name="AutoShape 530">
                <a:extLst>
                  <a:ext uri="{FF2B5EF4-FFF2-40B4-BE49-F238E27FC236}">
                    <a16:creationId xmlns:a16="http://schemas.microsoft.com/office/drawing/2014/main" id="{5AF18426-584D-4D23-9AA9-FFA850F6B80D}"/>
                  </a:ext>
                </a:extLst>
              </p:cNvPr>
              <p:cNvCxnSpPr>
                <a:cxnSpLocks noChangeShapeType="1"/>
              </p:cNvCxnSpPr>
              <p:nvPr/>
            </p:nvCxnSpPr>
            <p:spPr bwMode="auto">
              <a:xfrm flipV="1">
                <a:off x="106222800" y="108701840"/>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1" name="AutoShape 531">
                <a:extLst>
                  <a:ext uri="{FF2B5EF4-FFF2-40B4-BE49-F238E27FC236}">
                    <a16:creationId xmlns:a16="http://schemas.microsoft.com/office/drawing/2014/main" id="{6E1A836A-0761-43A4-B008-E222CBDAF75B}"/>
                  </a:ext>
                </a:extLst>
              </p:cNvPr>
              <p:cNvCxnSpPr>
                <a:cxnSpLocks noChangeShapeType="1"/>
              </p:cNvCxnSpPr>
              <p:nvPr/>
            </p:nvCxnSpPr>
            <p:spPr bwMode="auto">
              <a:xfrm flipV="1">
                <a:off x="106225340" y="108755180"/>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2" name="AutoShape 532">
                <a:extLst>
                  <a:ext uri="{FF2B5EF4-FFF2-40B4-BE49-F238E27FC236}">
                    <a16:creationId xmlns:a16="http://schemas.microsoft.com/office/drawing/2014/main" id="{92BDE748-DC9B-4F66-8A7C-AF652C228AA7}"/>
                  </a:ext>
                </a:extLst>
              </p:cNvPr>
              <p:cNvCxnSpPr>
                <a:cxnSpLocks noChangeShapeType="1"/>
              </p:cNvCxnSpPr>
              <p:nvPr/>
            </p:nvCxnSpPr>
            <p:spPr bwMode="auto">
              <a:xfrm flipV="1">
                <a:off x="106217720" y="108803757"/>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3" name="AutoShape 533">
                <a:extLst>
                  <a:ext uri="{FF2B5EF4-FFF2-40B4-BE49-F238E27FC236}">
                    <a16:creationId xmlns:a16="http://schemas.microsoft.com/office/drawing/2014/main" id="{C8A3D652-1FDE-46FA-97DC-1E869BF69ED2}"/>
                  </a:ext>
                </a:extLst>
              </p:cNvPr>
              <p:cNvCxnSpPr>
                <a:cxnSpLocks noChangeShapeType="1"/>
              </p:cNvCxnSpPr>
              <p:nvPr/>
            </p:nvCxnSpPr>
            <p:spPr bwMode="auto">
              <a:xfrm flipV="1">
                <a:off x="106209783" y="108893610"/>
                <a:ext cx="1209040" cy="1392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4" name="AutoShape 534">
                <a:extLst>
                  <a:ext uri="{FF2B5EF4-FFF2-40B4-BE49-F238E27FC236}">
                    <a16:creationId xmlns:a16="http://schemas.microsoft.com/office/drawing/2014/main" id="{B21E7BCA-95F7-411B-A1F9-87FEB26819D5}"/>
                  </a:ext>
                </a:extLst>
              </p:cNvPr>
              <p:cNvCxnSpPr>
                <a:cxnSpLocks noChangeShapeType="1"/>
              </p:cNvCxnSpPr>
              <p:nvPr/>
            </p:nvCxnSpPr>
            <p:spPr bwMode="auto">
              <a:xfrm flipV="1">
                <a:off x="106226293" y="107563127"/>
                <a:ext cx="1168084" cy="12017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5" name="AutoShape 535">
                <a:extLst>
                  <a:ext uri="{FF2B5EF4-FFF2-40B4-BE49-F238E27FC236}">
                    <a16:creationId xmlns:a16="http://schemas.microsoft.com/office/drawing/2014/main" id="{204E7944-A2EC-4971-A419-3D781DAFD724}"/>
                  </a:ext>
                </a:extLst>
              </p:cNvPr>
              <p:cNvCxnSpPr>
                <a:cxnSpLocks noChangeShapeType="1"/>
              </p:cNvCxnSpPr>
              <p:nvPr/>
            </p:nvCxnSpPr>
            <p:spPr bwMode="auto">
              <a:xfrm flipV="1">
                <a:off x="106218672" y="107626626"/>
                <a:ext cx="1195412" cy="12017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6" name="AutoShape 536">
                <a:extLst>
                  <a:ext uri="{FF2B5EF4-FFF2-40B4-BE49-F238E27FC236}">
                    <a16:creationId xmlns:a16="http://schemas.microsoft.com/office/drawing/2014/main" id="{A326B5C1-E6C2-4BDA-98E6-8E35027A9BEF}"/>
                  </a:ext>
                </a:extLst>
              </p:cNvPr>
              <p:cNvCxnSpPr>
                <a:cxnSpLocks noChangeShapeType="1"/>
              </p:cNvCxnSpPr>
              <p:nvPr/>
            </p:nvCxnSpPr>
            <p:spPr bwMode="auto">
              <a:xfrm flipV="1">
                <a:off x="106222324" y="108851224"/>
                <a:ext cx="1194753" cy="13684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7" name="AutoShape 537">
                <a:extLst>
                  <a:ext uri="{FF2B5EF4-FFF2-40B4-BE49-F238E27FC236}">
                    <a16:creationId xmlns:a16="http://schemas.microsoft.com/office/drawing/2014/main" id="{99E53152-B891-4BED-B4E3-269D659BCC68}"/>
                  </a:ext>
                </a:extLst>
              </p:cNvPr>
              <p:cNvCxnSpPr>
                <a:cxnSpLocks noChangeShapeType="1"/>
              </p:cNvCxnSpPr>
              <p:nvPr/>
            </p:nvCxnSpPr>
            <p:spPr bwMode="auto">
              <a:xfrm flipV="1">
                <a:off x="106219150" y="108939489"/>
                <a:ext cx="1196659" cy="13922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48" name="AutoShape 538">
                <a:extLst>
                  <a:ext uri="{FF2B5EF4-FFF2-40B4-BE49-F238E27FC236}">
                    <a16:creationId xmlns:a16="http://schemas.microsoft.com/office/drawing/2014/main" id="{0D69F6FB-BEE9-4C9B-AA5B-177EF3C11344}"/>
                  </a:ext>
                </a:extLst>
              </p:cNvPr>
              <p:cNvCxnSpPr>
                <a:cxnSpLocks noChangeShapeType="1"/>
              </p:cNvCxnSpPr>
              <p:nvPr/>
            </p:nvCxnSpPr>
            <p:spPr bwMode="auto">
              <a:xfrm flipV="1">
                <a:off x="106226293" y="107505977"/>
                <a:ext cx="1168084" cy="12017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grpSp>
          <p:nvGrpSpPr>
            <p:cNvPr id="40272" name="Group 539">
              <a:extLst>
                <a:ext uri="{FF2B5EF4-FFF2-40B4-BE49-F238E27FC236}">
                  <a16:creationId xmlns:a16="http://schemas.microsoft.com/office/drawing/2014/main" id="{9279F223-2719-4CD8-B5A7-EFBE40AE4ADB}"/>
                </a:ext>
              </a:extLst>
            </p:cNvPr>
            <p:cNvGrpSpPr>
              <a:grpSpLocks/>
            </p:cNvGrpSpPr>
            <p:nvPr/>
          </p:nvGrpSpPr>
          <p:grpSpPr bwMode="auto">
            <a:xfrm>
              <a:off x="106977153" y="106946166"/>
              <a:ext cx="312979" cy="941375"/>
              <a:chOff x="106884788" y="109466286"/>
              <a:chExt cx="540543" cy="1114424"/>
            </a:xfrm>
          </p:grpSpPr>
          <p:cxnSp>
            <p:nvCxnSpPr>
              <p:cNvPr id="40420" name="AutoShape 540">
                <a:extLst>
                  <a:ext uri="{FF2B5EF4-FFF2-40B4-BE49-F238E27FC236}">
                    <a16:creationId xmlns:a16="http://schemas.microsoft.com/office/drawing/2014/main" id="{9D30E08F-34C2-4A3E-8473-B72C90C76C09}"/>
                  </a:ext>
                </a:extLst>
              </p:cNvPr>
              <p:cNvCxnSpPr>
                <a:cxnSpLocks noChangeShapeType="1"/>
              </p:cNvCxnSpPr>
              <p:nvPr/>
            </p:nvCxnSpPr>
            <p:spPr bwMode="auto">
              <a:xfrm>
                <a:off x="107096719" y="110573568"/>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1" name="AutoShape 541">
                <a:extLst>
                  <a:ext uri="{FF2B5EF4-FFF2-40B4-BE49-F238E27FC236}">
                    <a16:creationId xmlns:a16="http://schemas.microsoft.com/office/drawing/2014/main" id="{E21ADEBD-F034-4EEE-9007-F97CF3E4D9E7}"/>
                  </a:ext>
                </a:extLst>
              </p:cNvPr>
              <p:cNvCxnSpPr>
                <a:cxnSpLocks noChangeShapeType="1"/>
              </p:cNvCxnSpPr>
              <p:nvPr/>
            </p:nvCxnSpPr>
            <p:spPr bwMode="auto">
              <a:xfrm>
                <a:off x="106884788" y="109466286"/>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22" name="AutoShape 542">
                <a:extLst>
                  <a:ext uri="{FF2B5EF4-FFF2-40B4-BE49-F238E27FC236}">
                    <a16:creationId xmlns:a16="http://schemas.microsoft.com/office/drawing/2014/main" id="{CEB70153-5A12-418E-9082-C2DA9C430319}"/>
                  </a:ext>
                </a:extLst>
              </p:cNvPr>
              <p:cNvCxnSpPr>
                <a:cxnSpLocks noChangeShapeType="1"/>
              </p:cNvCxnSpPr>
              <p:nvPr/>
            </p:nvCxnSpPr>
            <p:spPr bwMode="auto">
              <a:xfrm flipH="1">
                <a:off x="107218163" y="109473430"/>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273" name="Arc 543">
              <a:extLst>
                <a:ext uri="{FF2B5EF4-FFF2-40B4-BE49-F238E27FC236}">
                  <a16:creationId xmlns:a16="http://schemas.microsoft.com/office/drawing/2014/main" id="{75322198-1198-4063-82D3-07A3544AAF14}"/>
                </a:ext>
              </a:extLst>
            </p:cNvPr>
            <p:cNvSpPr>
              <a:spLocks/>
            </p:cNvSpPr>
            <p:nvPr/>
          </p:nvSpPr>
          <p:spPr bwMode="auto">
            <a:xfrm>
              <a:off x="106786883" y="106703672"/>
              <a:ext cx="190367" cy="445194"/>
            </a:xfrm>
            <a:custGeom>
              <a:avLst/>
              <a:gdLst>
                <a:gd name="T0" fmla="*/ 0 w 19258"/>
                <a:gd name="T1" fmla="*/ 0 h 21600"/>
                <a:gd name="T2" fmla="*/ 190367 w 19258"/>
                <a:gd name="T3" fmla="*/ 243558 h 21600"/>
                <a:gd name="T4" fmla="*/ 0 w 19258"/>
                <a:gd name="T5" fmla="*/ 445194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274" name="Arc 544">
              <a:extLst>
                <a:ext uri="{FF2B5EF4-FFF2-40B4-BE49-F238E27FC236}">
                  <a16:creationId xmlns:a16="http://schemas.microsoft.com/office/drawing/2014/main" id="{A817A2ED-9A70-4AB1-A6A9-0F7DE052123D}"/>
                </a:ext>
              </a:extLst>
            </p:cNvPr>
            <p:cNvSpPr>
              <a:spLocks/>
            </p:cNvSpPr>
            <p:nvPr/>
          </p:nvSpPr>
          <p:spPr bwMode="auto">
            <a:xfrm flipH="1">
              <a:off x="107288754" y="106703672"/>
              <a:ext cx="190367" cy="445194"/>
            </a:xfrm>
            <a:custGeom>
              <a:avLst/>
              <a:gdLst>
                <a:gd name="T0" fmla="*/ 0 w 19258"/>
                <a:gd name="T1" fmla="*/ 0 h 21600"/>
                <a:gd name="T2" fmla="*/ 190367 w 19258"/>
                <a:gd name="T3" fmla="*/ 243558 h 21600"/>
                <a:gd name="T4" fmla="*/ 0 w 19258"/>
                <a:gd name="T5" fmla="*/ 445194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cxnSp>
          <p:nvCxnSpPr>
            <p:cNvPr id="40275" name="AutoShape 545">
              <a:extLst>
                <a:ext uri="{FF2B5EF4-FFF2-40B4-BE49-F238E27FC236}">
                  <a16:creationId xmlns:a16="http://schemas.microsoft.com/office/drawing/2014/main" id="{08C02C0E-4BA5-404F-8B82-BFB9C64D7B3B}"/>
                </a:ext>
              </a:extLst>
            </p:cNvPr>
            <p:cNvCxnSpPr>
              <a:cxnSpLocks noChangeShapeType="1"/>
            </p:cNvCxnSpPr>
            <p:nvPr/>
          </p:nvCxnSpPr>
          <p:spPr bwMode="auto">
            <a:xfrm>
              <a:off x="106786883" y="105641669"/>
              <a:ext cx="0" cy="1059515"/>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76" name="AutoShape 546">
              <a:extLst>
                <a:ext uri="{FF2B5EF4-FFF2-40B4-BE49-F238E27FC236}">
                  <a16:creationId xmlns:a16="http://schemas.microsoft.com/office/drawing/2014/main" id="{7D567A5F-A08E-4E3B-A7E8-635E7FA5771B}"/>
                </a:ext>
              </a:extLst>
            </p:cNvPr>
            <p:cNvCxnSpPr>
              <a:cxnSpLocks noChangeShapeType="1"/>
            </p:cNvCxnSpPr>
            <p:nvPr/>
          </p:nvCxnSpPr>
          <p:spPr bwMode="auto">
            <a:xfrm>
              <a:off x="107477646" y="105651617"/>
              <a:ext cx="5515" cy="1049566"/>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277" name="Freeform 547">
              <a:extLst>
                <a:ext uri="{FF2B5EF4-FFF2-40B4-BE49-F238E27FC236}">
                  <a16:creationId xmlns:a16="http://schemas.microsoft.com/office/drawing/2014/main" id="{B344E337-CA56-464E-B5D5-ADC336B4BB7D}"/>
                </a:ext>
              </a:extLst>
            </p:cNvPr>
            <p:cNvSpPr>
              <a:spLocks/>
            </p:cNvSpPr>
            <p:nvPr/>
          </p:nvSpPr>
          <p:spPr bwMode="auto">
            <a:xfrm>
              <a:off x="106792398" y="105601316"/>
              <a:ext cx="689383" cy="70199"/>
            </a:xfrm>
            <a:custGeom>
              <a:avLst/>
              <a:gdLst>
                <a:gd name="T0" fmla="*/ 0 w 1190625"/>
                <a:gd name="T1" fmla="*/ 45328 h 134421"/>
                <a:gd name="T2" fmla="*/ 44121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7 w 1190625"/>
                <a:gd name="T13" fmla="*/ 60250 h 134421"/>
                <a:gd name="T14" fmla="*/ 154422 w 1190625"/>
                <a:gd name="T15" fmla="*/ 50302 h 134421"/>
                <a:gd name="T16" fmla="*/ 170967 w 1190625"/>
                <a:gd name="T17" fmla="*/ 35379 h 134421"/>
                <a:gd name="T18" fmla="*/ 187512 w 1190625"/>
                <a:gd name="T19" fmla="*/ 30405 h 134421"/>
                <a:gd name="T20" fmla="*/ 220603 w 1190625"/>
                <a:gd name="T21" fmla="*/ 15482 h 134421"/>
                <a:gd name="T22" fmla="*/ 270238 w 1190625"/>
                <a:gd name="T23" fmla="*/ 20456 h 134421"/>
                <a:gd name="T24" fmla="*/ 281268 w 1190625"/>
                <a:gd name="T25" fmla="*/ 5534 h 134421"/>
                <a:gd name="T26" fmla="*/ 308844 w 1190625"/>
                <a:gd name="T27" fmla="*/ 25431 h 134421"/>
                <a:gd name="T28" fmla="*/ 325389 w 1190625"/>
                <a:gd name="T29" fmla="*/ 35379 h 134421"/>
                <a:gd name="T30" fmla="*/ 341934 w 1190625"/>
                <a:gd name="T31" fmla="*/ 65225 h 134421"/>
                <a:gd name="T32" fmla="*/ 358479 w 1190625"/>
                <a:gd name="T33" fmla="*/ 55276 h 134421"/>
                <a:gd name="T34" fmla="*/ 375024 w 1190625"/>
                <a:gd name="T35" fmla="*/ 50302 h 134421"/>
                <a:gd name="T36" fmla="*/ 380539 w 1190625"/>
                <a:gd name="T37" fmla="*/ 35379 h 134421"/>
                <a:gd name="T38" fmla="*/ 413630 w 1190625"/>
                <a:gd name="T39" fmla="*/ 20456 h 134421"/>
                <a:gd name="T40" fmla="*/ 424660 w 1190625"/>
                <a:gd name="T41" fmla="*/ 35379 h 134421"/>
                <a:gd name="T42" fmla="*/ 430175 w 1190625"/>
                <a:gd name="T43" fmla="*/ 50302 h 134421"/>
                <a:gd name="T44" fmla="*/ 452235 w 1190625"/>
                <a:gd name="T45" fmla="*/ 45328 h 134421"/>
                <a:gd name="T46" fmla="*/ 485326 w 1190625"/>
                <a:gd name="T47" fmla="*/ 30405 h 134421"/>
                <a:gd name="T48" fmla="*/ 501871 w 1190625"/>
                <a:gd name="T49" fmla="*/ 40353 h 134421"/>
                <a:gd name="T50" fmla="*/ 534961 w 1190625"/>
                <a:gd name="T51" fmla="*/ 50302 h 134421"/>
                <a:gd name="T52" fmla="*/ 545991 w 1190625"/>
                <a:gd name="T53" fmla="*/ 35379 h 134421"/>
                <a:gd name="T54" fmla="*/ 584597 w 1190625"/>
                <a:gd name="T55" fmla="*/ 35379 h 134421"/>
                <a:gd name="T56" fmla="*/ 601142 w 1190625"/>
                <a:gd name="T57" fmla="*/ 40353 h 134421"/>
                <a:gd name="T58" fmla="*/ 634232 w 1190625"/>
                <a:gd name="T59" fmla="*/ 60250 h 134421"/>
                <a:gd name="T60" fmla="*/ 667323 w 1190625"/>
                <a:gd name="T61" fmla="*/ 50302 h 134421"/>
                <a:gd name="T62" fmla="*/ 689383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278" name="Text Box 548">
              <a:extLst>
                <a:ext uri="{FF2B5EF4-FFF2-40B4-BE49-F238E27FC236}">
                  <a16:creationId xmlns:a16="http://schemas.microsoft.com/office/drawing/2014/main" id="{8FC43B26-E224-43F1-A2F0-7E75E2420EF0}"/>
                </a:ext>
              </a:extLst>
            </p:cNvPr>
            <p:cNvSpPr txBox="1">
              <a:spLocks noChangeArrowheads="1"/>
            </p:cNvSpPr>
            <p:nvPr/>
          </p:nvSpPr>
          <p:spPr bwMode="auto">
            <a:xfrm>
              <a:off x="106786515" y="106538277"/>
              <a:ext cx="692879" cy="1663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BASTARD</a:t>
              </a:r>
              <a:endParaRPr lang="en-US" altLang="en-US">
                <a:latin typeface="Arial" panose="020B0604020202020204" pitchFamily="34" charset="0"/>
                <a:cs typeface="Arial" panose="020B0604020202020204" pitchFamily="34" charset="0"/>
              </a:endParaRPr>
            </a:p>
          </p:txBody>
        </p:sp>
        <p:cxnSp>
          <p:nvCxnSpPr>
            <p:cNvPr id="40279" name="AutoShape 549">
              <a:extLst>
                <a:ext uri="{FF2B5EF4-FFF2-40B4-BE49-F238E27FC236}">
                  <a16:creationId xmlns:a16="http://schemas.microsoft.com/office/drawing/2014/main" id="{2D6F5EA2-BC62-4DD4-BD60-E4E764B30293}"/>
                </a:ext>
              </a:extLst>
            </p:cNvPr>
            <p:cNvCxnSpPr>
              <a:cxnSpLocks noChangeShapeType="1"/>
            </p:cNvCxnSpPr>
            <p:nvPr/>
          </p:nvCxnSpPr>
          <p:spPr bwMode="auto">
            <a:xfrm flipV="1">
              <a:off x="108454639" y="106095786"/>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0" name="AutoShape 550">
              <a:extLst>
                <a:ext uri="{FF2B5EF4-FFF2-40B4-BE49-F238E27FC236}">
                  <a16:creationId xmlns:a16="http://schemas.microsoft.com/office/drawing/2014/main" id="{ACB694E7-015A-4B12-9718-B475A81133F4}"/>
                </a:ext>
              </a:extLst>
            </p:cNvPr>
            <p:cNvCxnSpPr>
              <a:cxnSpLocks noChangeShapeType="1"/>
            </p:cNvCxnSpPr>
            <p:nvPr/>
          </p:nvCxnSpPr>
          <p:spPr bwMode="auto">
            <a:xfrm flipV="1">
              <a:off x="108453260" y="106114440"/>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1" name="AutoShape 551">
              <a:extLst>
                <a:ext uri="{FF2B5EF4-FFF2-40B4-BE49-F238E27FC236}">
                  <a16:creationId xmlns:a16="http://schemas.microsoft.com/office/drawing/2014/main" id="{E62F7281-0302-4AD9-A7CB-AB1F8D0D3533}"/>
                </a:ext>
              </a:extLst>
            </p:cNvPr>
            <p:cNvCxnSpPr>
              <a:cxnSpLocks noChangeShapeType="1"/>
            </p:cNvCxnSpPr>
            <p:nvPr/>
          </p:nvCxnSpPr>
          <p:spPr bwMode="auto">
            <a:xfrm flipV="1">
              <a:off x="108458775" y="105694295"/>
              <a:ext cx="675735" cy="7021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2" name="AutoShape 552">
              <a:extLst>
                <a:ext uri="{FF2B5EF4-FFF2-40B4-BE49-F238E27FC236}">
                  <a16:creationId xmlns:a16="http://schemas.microsoft.com/office/drawing/2014/main" id="{3B4B3ABC-3202-4B9C-A116-3CA35C464193}"/>
                </a:ext>
              </a:extLst>
            </p:cNvPr>
            <p:cNvCxnSpPr>
              <a:cxnSpLocks noChangeShapeType="1"/>
            </p:cNvCxnSpPr>
            <p:nvPr/>
          </p:nvCxnSpPr>
          <p:spPr bwMode="auto">
            <a:xfrm flipV="1">
              <a:off x="108452984" y="105717148"/>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3" name="AutoShape 553">
              <a:extLst>
                <a:ext uri="{FF2B5EF4-FFF2-40B4-BE49-F238E27FC236}">
                  <a16:creationId xmlns:a16="http://schemas.microsoft.com/office/drawing/2014/main" id="{5D3A1121-9BB4-4EA3-B6A5-C69E5B27BE36}"/>
                </a:ext>
              </a:extLst>
            </p:cNvPr>
            <p:cNvCxnSpPr>
              <a:cxnSpLocks noChangeShapeType="1"/>
            </p:cNvCxnSpPr>
            <p:nvPr/>
          </p:nvCxnSpPr>
          <p:spPr bwMode="auto">
            <a:xfrm flipV="1">
              <a:off x="108451698" y="105738055"/>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4" name="AutoShape 554">
              <a:extLst>
                <a:ext uri="{FF2B5EF4-FFF2-40B4-BE49-F238E27FC236}">
                  <a16:creationId xmlns:a16="http://schemas.microsoft.com/office/drawing/2014/main" id="{13B7CCA8-89D6-4C5F-96C9-269BAF2EE1A3}"/>
                </a:ext>
              </a:extLst>
            </p:cNvPr>
            <p:cNvCxnSpPr>
              <a:cxnSpLocks noChangeShapeType="1"/>
            </p:cNvCxnSpPr>
            <p:nvPr/>
          </p:nvCxnSpPr>
          <p:spPr bwMode="auto">
            <a:xfrm flipV="1">
              <a:off x="108456293" y="105757537"/>
              <a:ext cx="687636" cy="7022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5" name="AutoShape 555">
              <a:extLst>
                <a:ext uri="{FF2B5EF4-FFF2-40B4-BE49-F238E27FC236}">
                  <a16:creationId xmlns:a16="http://schemas.microsoft.com/office/drawing/2014/main" id="{287BD61E-B015-4851-B511-C5F71914C586}"/>
                </a:ext>
              </a:extLst>
            </p:cNvPr>
            <p:cNvCxnSpPr>
              <a:cxnSpLocks noChangeShapeType="1"/>
            </p:cNvCxnSpPr>
            <p:nvPr/>
          </p:nvCxnSpPr>
          <p:spPr bwMode="auto">
            <a:xfrm flipV="1">
              <a:off x="108453628" y="105779839"/>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6" name="AutoShape 556">
              <a:extLst>
                <a:ext uri="{FF2B5EF4-FFF2-40B4-BE49-F238E27FC236}">
                  <a16:creationId xmlns:a16="http://schemas.microsoft.com/office/drawing/2014/main" id="{DC47A68B-A379-4450-A327-68F574BB2237}"/>
                </a:ext>
              </a:extLst>
            </p:cNvPr>
            <p:cNvCxnSpPr>
              <a:cxnSpLocks noChangeShapeType="1"/>
            </p:cNvCxnSpPr>
            <p:nvPr/>
          </p:nvCxnSpPr>
          <p:spPr bwMode="auto">
            <a:xfrm flipV="1">
              <a:off x="108457488" y="105800565"/>
              <a:ext cx="686258" cy="6524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7" name="AutoShape 557">
              <a:extLst>
                <a:ext uri="{FF2B5EF4-FFF2-40B4-BE49-F238E27FC236}">
                  <a16:creationId xmlns:a16="http://schemas.microsoft.com/office/drawing/2014/main" id="{71014DB4-B747-4AFF-A7FC-4C33F6B0D863}"/>
                </a:ext>
              </a:extLst>
            </p:cNvPr>
            <p:cNvCxnSpPr>
              <a:cxnSpLocks noChangeShapeType="1"/>
            </p:cNvCxnSpPr>
            <p:nvPr/>
          </p:nvCxnSpPr>
          <p:spPr bwMode="auto">
            <a:xfrm flipV="1">
              <a:off x="108454455" y="105820047"/>
              <a:ext cx="690394"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8" name="AutoShape 558">
              <a:extLst>
                <a:ext uri="{FF2B5EF4-FFF2-40B4-BE49-F238E27FC236}">
                  <a16:creationId xmlns:a16="http://schemas.microsoft.com/office/drawing/2014/main" id="{5DA498D1-323A-4987-A6C6-98C87776A71B}"/>
                </a:ext>
              </a:extLst>
            </p:cNvPr>
            <p:cNvCxnSpPr>
              <a:cxnSpLocks noChangeShapeType="1"/>
            </p:cNvCxnSpPr>
            <p:nvPr/>
          </p:nvCxnSpPr>
          <p:spPr bwMode="auto">
            <a:xfrm flipV="1">
              <a:off x="108451789" y="105839198"/>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89" name="AutoShape 559">
              <a:extLst>
                <a:ext uri="{FF2B5EF4-FFF2-40B4-BE49-F238E27FC236}">
                  <a16:creationId xmlns:a16="http://schemas.microsoft.com/office/drawing/2014/main" id="{096E29BB-0787-4B72-A7C3-9200794BCE7F}"/>
                </a:ext>
              </a:extLst>
            </p:cNvPr>
            <p:cNvCxnSpPr>
              <a:cxnSpLocks noChangeShapeType="1"/>
            </p:cNvCxnSpPr>
            <p:nvPr/>
          </p:nvCxnSpPr>
          <p:spPr bwMode="auto">
            <a:xfrm flipV="1">
              <a:off x="108451881" y="105858680"/>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0" name="AutoShape 560">
              <a:extLst>
                <a:ext uri="{FF2B5EF4-FFF2-40B4-BE49-F238E27FC236}">
                  <a16:creationId xmlns:a16="http://schemas.microsoft.com/office/drawing/2014/main" id="{61676185-793E-48E8-B08E-785060E7F4AB}"/>
                </a:ext>
              </a:extLst>
            </p:cNvPr>
            <p:cNvCxnSpPr>
              <a:cxnSpLocks noChangeShapeType="1"/>
            </p:cNvCxnSpPr>
            <p:nvPr/>
          </p:nvCxnSpPr>
          <p:spPr bwMode="auto">
            <a:xfrm flipV="1">
              <a:off x="108453995" y="105880650"/>
              <a:ext cx="695909"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1" name="AutoShape 561">
              <a:extLst>
                <a:ext uri="{FF2B5EF4-FFF2-40B4-BE49-F238E27FC236}">
                  <a16:creationId xmlns:a16="http://schemas.microsoft.com/office/drawing/2014/main" id="{0915212E-183E-4257-BCA5-D9CD292A8D59}"/>
                </a:ext>
              </a:extLst>
            </p:cNvPr>
            <p:cNvCxnSpPr>
              <a:cxnSpLocks noChangeShapeType="1"/>
            </p:cNvCxnSpPr>
            <p:nvPr/>
          </p:nvCxnSpPr>
          <p:spPr bwMode="auto">
            <a:xfrm flipV="1">
              <a:off x="108455466" y="105902619"/>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2" name="AutoShape 562">
              <a:extLst>
                <a:ext uri="{FF2B5EF4-FFF2-40B4-BE49-F238E27FC236}">
                  <a16:creationId xmlns:a16="http://schemas.microsoft.com/office/drawing/2014/main" id="{AB1E60CA-DA7D-4ECA-BA75-38C44771D677}"/>
                </a:ext>
              </a:extLst>
            </p:cNvPr>
            <p:cNvCxnSpPr>
              <a:cxnSpLocks noChangeShapeType="1"/>
            </p:cNvCxnSpPr>
            <p:nvPr/>
          </p:nvCxnSpPr>
          <p:spPr bwMode="auto">
            <a:xfrm flipV="1">
              <a:off x="108452800" y="105925833"/>
              <a:ext cx="697288"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3" name="AutoShape 563">
              <a:extLst>
                <a:ext uri="{FF2B5EF4-FFF2-40B4-BE49-F238E27FC236}">
                  <a16:creationId xmlns:a16="http://schemas.microsoft.com/office/drawing/2014/main" id="{66AE646D-44BD-4363-9C37-7634C6B2BD34}"/>
                </a:ext>
              </a:extLst>
            </p:cNvPr>
            <p:cNvCxnSpPr>
              <a:cxnSpLocks noChangeShapeType="1"/>
            </p:cNvCxnSpPr>
            <p:nvPr/>
          </p:nvCxnSpPr>
          <p:spPr bwMode="auto">
            <a:xfrm flipV="1">
              <a:off x="108459418" y="105944071"/>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4" name="AutoShape 564">
              <a:extLst>
                <a:ext uri="{FF2B5EF4-FFF2-40B4-BE49-F238E27FC236}">
                  <a16:creationId xmlns:a16="http://schemas.microsoft.com/office/drawing/2014/main" id="{F1D6706A-28A9-4E0F-AFE3-A45292C3FC92}"/>
                </a:ext>
              </a:extLst>
            </p:cNvPr>
            <p:cNvCxnSpPr>
              <a:cxnSpLocks noChangeShapeType="1"/>
            </p:cNvCxnSpPr>
            <p:nvPr/>
          </p:nvCxnSpPr>
          <p:spPr bwMode="auto">
            <a:xfrm flipV="1">
              <a:off x="108457488" y="105963886"/>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5" name="AutoShape 565">
              <a:extLst>
                <a:ext uri="{FF2B5EF4-FFF2-40B4-BE49-F238E27FC236}">
                  <a16:creationId xmlns:a16="http://schemas.microsoft.com/office/drawing/2014/main" id="{55955A9D-BBB8-4881-AF3B-4D0B286C110B}"/>
                </a:ext>
              </a:extLst>
            </p:cNvPr>
            <p:cNvCxnSpPr>
              <a:cxnSpLocks noChangeShapeType="1"/>
            </p:cNvCxnSpPr>
            <p:nvPr/>
          </p:nvCxnSpPr>
          <p:spPr bwMode="auto">
            <a:xfrm flipV="1">
              <a:off x="108453076" y="105984612"/>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6" name="AutoShape 566">
              <a:extLst>
                <a:ext uri="{FF2B5EF4-FFF2-40B4-BE49-F238E27FC236}">
                  <a16:creationId xmlns:a16="http://schemas.microsoft.com/office/drawing/2014/main" id="{AF7B3F9E-F3D0-42F3-8AA3-1AF8BE3A0C1C}"/>
                </a:ext>
              </a:extLst>
            </p:cNvPr>
            <p:cNvCxnSpPr>
              <a:cxnSpLocks noChangeShapeType="1"/>
            </p:cNvCxnSpPr>
            <p:nvPr/>
          </p:nvCxnSpPr>
          <p:spPr bwMode="auto">
            <a:xfrm flipV="1">
              <a:off x="108454547" y="106010312"/>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7" name="AutoShape 567">
              <a:extLst>
                <a:ext uri="{FF2B5EF4-FFF2-40B4-BE49-F238E27FC236}">
                  <a16:creationId xmlns:a16="http://schemas.microsoft.com/office/drawing/2014/main" id="{615EE584-EBF2-44B8-8E66-D30B7A951272}"/>
                </a:ext>
              </a:extLst>
            </p:cNvPr>
            <p:cNvCxnSpPr>
              <a:cxnSpLocks noChangeShapeType="1"/>
            </p:cNvCxnSpPr>
            <p:nvPr/>
          </p:nvCxnSpPr>
          <p:spPr bwMode="auto">
            <a:xfrm flipV="1">
              <a:off x="108454639" y="106031950"/>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8" name="AutoShape 568">
              <a:extLst>
                <a:ext uri="{FF2B5EF4-FFF2-40B4-BE49-F238E27FC236}">
                  <a16:creationId xmlns:a16="http://schemas.microsoft.com/office/drawing/2014/main" id="{5AD9EBAB-6D6D-4E85-B8FA-710902397BD2}"/>
                </a:ext>
              </a:extLst>
            </p:cNvPr>
            <p:cNvCxnSpPr>
              <a:cxnSpLocks noChangeShapeType="1"/>
            </p:cNvCxnSpPr>
            <p:nvPr/>
          </p:nvCxnSpPr>
          <p:spPr bwMode="auto">
            <a:xfrm flipV="1">
              <a:off x="108460246" y="106051101"/>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99" name="AutoShape 569">
              <a:extLst>
                <a:ext uri="{FF2B5EF4-FFF2-40B4-BE49-F238E27FC236}">
                  <a16:creationId xmlns:a16="http://schemas.microsoft.com/office/drawing/2014/main" id="{EDC42313-D477-45E1-9927-E8F32B3B8E38}"/>
                </a:ext>
              </a:extLst>
            </p:cNvPr>
            <p:cNvCxnSpPr>
              <a:cxnSpLocks noChangeShapeType="1"/>
            </p:cNvCxnSpPr>
            <p:nvPr/>
          </p:nvCxnSpPr>
          <p:spPr bwMode="auto">
            <a:xfrm flipV="1">
              <a:off x="108454455" y="106071495"/>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0" name="AutoShape 570">
              <a:extLst>
                <a:ext uri="{FF2B5EF4-FFF2-40B4-BE49-F238E27FC236}">
                  <a16:creationId xmlns:a16="http://schemas.microsoft.com/office/drawing/2014/main" id="{0B0AE6CE-AF2A-4FC4-A19F-9A1679C80220}"/>
                </a:ext>
              </a:extLst>
            </p:cNvPr>
            <p:cNvCxnSpPr>
              <a:cxnSpLocks noChangeShapeType="1"/>
            </p:cNvCxnSpPr>
            <p:nvPr/>
          </p:nvCxnSpPr>
          <p:spPr bwMode="auto">
            <a:xfrm flipV="1">
              <a:off x="108448459" y="106361786"/>
              <a:ext cx="697309" cy="7071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1" name="AutoShape 571">
              <a:extLst>
                <a:ext uri="{FF2B5EF4-FFF2-40B4-BE49-F238E27FC236}">
                  <a16:creationId xmlns:a16="http://schemas.microsoft.com/office/drawing/2014/main" id="{49CCEA62-3435-4846-8A3C-D8AFDEE66524}"/>
                </a:ext>
              </a:extLst>
            </p:cNvPr>
            <p:cNvCxnSpPr>
              <a:cxnSpLocks noChangeShapeType="1"/>
            </p:cNvCxnSpPr>
            <p:nvPr/>
          </p:nvCxnSpPr>
          <p:spPr bwMode="auto">
            <a:xfrm flipV="1">
              <a:off x="108455282" y="105654578"/>
              <a:ext cx="684848" cy="6982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2" name="AutoShape 572">
              <a:extLst>
                <a:ext uri="{FF2B5EF4-FFF2-40B4-BE49-F238E27FC236}">
                  <a16:creationId xmlns:a16="http://schemas.microsoft.com/office/drawing/2014/main" id="{8618C054-4640-4110-BFC1-C9AF498D3C3A}"/>
                </a:ext>
              </a:extLst>
            </p:cNvPr>
            <p:cNvCxnSpPr>
              <a:cxnSpLocks noChangeShapeType="1"/>
            </p:cNvCxnSpPr>
            <p:nvPr/>
          </p:nvCxnSpPr>
          <p:spPr bwMode="auto">
            <a:xfrm flipV="1">
              <a:off x="108455006" y="105675646"/>
              <a:ext cx="689507" cy="664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3" name="AutoShape 573">
              <a:extLst>
                <a:ext uri="{FF2B5EF4-FFF2-40B4-BE49-F238E27FC236}">
                  <a16:creationId xmlns:a16="http://schemas.microsoft.com/office/drawing/2014/main" id="{817BCDB7-E11C-4C1E-9DC4-80418D1DA692}"/>
                </a:ext>
              </a:extLst>
            </p:cNvPr>
            <p:cNvCxnSpPr>
              <a:cxnSpLocks noChangeShapeType="1"/>
            </p:cNvCxnSpPr>
            <p:nvPr/>
          </p:nvCxnSpPr>
          <p:spPr bwMode="auto">
            <a:xfrm flipV="1">
              <a:off x="108446306" y="106345337"/>
              <a:ext cx="699830" cy="7002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4" name="AutoShape 574">
              <a:extLst>
                <a:ext uri="{FF2B5EF4-FFF2-40B4-BE49-F238E27FC236}">
                  <a16:creationId xmlns:a16="http://schemas.microsoft.com/office/drawing/2014/main" id="{739E623E-C3FB-4939-B1F3-61C26FDB8957}"/>
                </a:ext>
              </a:extLst>
            </p:cNvPr>
            <p:cNvCxnSpPr>
              <a:cxnSpLocks noChangeShapeType="1"/>
            </p:cNvCxnSpPr>
            <p:nvPr/>
          </p:nvCxnSpPr>
          <p:spPr bwMode="auto">
            <a:xfrm flipV="1">
              <a:off x="108454455" y="106132430"/>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5" name="AutoShape 575">
              <a:extLst>
                <a:ext uri="{FF2B5EF4-FFF2-40B4-BE49-F238E27FC236}">
                  <a16:creationId xmlns:a16="http://schemas.microsoft.com/office/drawing/2014/main" id="{D652303F-B4B1-4B9F-AD3C-9CB21F8158FF}"/>
                </a:ext>
              </a:extLst>
            </p:cNvPr>
            <p:cNvCxnSpPr>
              <a:cxnSpLocks noChangeShapeType="1"/>
            </p:cNvCxnSpPr>
            <p:nvPr/>
          </p:nvCxnSpPr>
          <p:spPr bwMode="auto">
            <a:xfrm flipV="1">
              <a:off x="108457213" y="106152326"/>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6" name="AutoShape 576">
              <a:extLst>
                <a:ext uri="{FF2B5EF4-FFF2-40B4-BE49-F238E27FC236}">
                  <a16:creationId xmlns:a16="http://schemas.microsoft.com/office/drawing/2014/main" id="{2FBA743B-D24A-46EF-9381-A83EB8855502}"/>
                </a:ext>
              </a:extLst>
            </p:cNvPr>
            <p:cNvCxnSpPr>
              <a:cxnSpLocks noChangeShapeType="1"/>
            </p:cNvCxnSpPr>
            <p:nvPr/>
          </p:nvCxnSpPr>
          <p:spPr bwMode="auto">
            <a:xfrm flipV="1">
              <a:off x="108454455" y="106170980"/>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7" name="AutoShape 577">
              <a:extLst>
                <a:ext uri="{FF2B5EF4-FFF2-40B4-BE49-F238E27FC236}">
                  <a16:creationId xmlns:a16="http://schemas.microsoft.com/office/drawing/2014/main" id="{C521F5B6-A2B2-49D4-BCF7-B8F09EEED063}"/>
                </a:ext>
              </a:extLst>
            </p:cNvPr>
            <p:cNvCxnSpPr>
              <a:cxnSpLocks noChangeShapeType="1"/>
            </p:cNvCxnSpPr>
            <p:nvPr/>
          </p:nvCxnSpPr>
          <p:spPr bwMode="auto">
            <a:xfrm flipV="1">
              <a:off x="108458591" y="106189633"/>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8" name="AutoShape 578">
              <a:extLst>
                <a:ext uri="{FF2B5EF4-FFF2-40B4-BE49-F238E27FC236}">
                  <a16:creationId xmlns:a16="http://schemas.microsoft.com/office/drawing/2014/main" id="{90105470-D31F-46B4-A366-993E396B4374}"/>
                </a:ext>
              </a:extLst>
            </p:cNvPr>
            <p:cNvCxnSpPr>
              <a:cxnSpLocks noChangeShapeType="1"/>
            </p:cNvCxnSpPr>
            <p:nvPr/>
          </p:nvCxnSpPr>
          <p:spPr bwMode="auto">
            <a:xfrm flipV="1">
              <a:off x="108454455" y="106205799"/>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09" name="AutoShape 579">
              <a:extLst>
                <a:ext uri="{FF2B5EF4-FFF2-40B4-BE49-F238E27FC236}">
                  <a16:creationId xmlns:a16="http://schemas.microsoft.com/office/drawing/2014/main" id="{B4F9E6FB-2C79-4652-80C6-6B943C697C19}"/>
                </a:ext>
              </a:extLst>
            </p:cNvPr>
            <p:cNvCxnSpPr>
              <a:cxnSpLocks noChangeShapeType="1"/>
            </p:cNvCxnSpPr>
            <p:nvPr/>
          </p:nvCxnSpPr>
          <p:spPr bwMode="auto">
            <a:xfrm flipV="1">
              <a:off x="108455834" y="106221966"/>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0" name="AutoShape 580">
              <a:extLst>
                <a:ext uri="{FF2B5EF4-FFF2-40B4-BE49-F238E27FC236}">
                  <a16:creationId xmlns:a16="http://schemas.microsoft.com/office/drawing/2014/main" id="{346EC68A-603A-47D7-9E8D-C2196463C38D}"/>
                </a:ext>
              </a:extLst>
            </p:cNvPr>
            <p:cNvCxnSpPr>
              <a:cxnSpLocks noChangeShapeType="1"/>
            </p:cNvCxnSpPr>
            <p:nvPr/>
          </p:nvCxnSpPr>
          <p:spPr bwMode="auto">
            <a:xfrm flipV="1">
              <a:off x="108455834" y="106238132"/>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1" name="AutoShape 581">
              <a:extLst>
                <a:ext uri="{FF2B5EF4-FFF2-40B4-BE49-F238E27FC236}">
                  <a16:creationId xmlns:a16="http://schemas.microsoft.com/office/drawing/2014/main" id="{86870139-1EC5-4D78-94F3-6B5E875A2823}"/>
                </a:ext>
              </a:extLst>
            </p:cNvPr>
            <p:cNvCxnSpPr>
              <a:cxnSpLocks noChangeShapeType="1"/>
            </p:cNvCxnSpPr>
            <p:nvPr/>
          </p:nvCxnSpPr>
          <p:spPr bwMode="auto">
            <a:xfrm flipV="1">
              <a:off x="108456202" y="106253553"/>
              <a:ext cx="690393"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2" name="AutoShape 582">
              <a:extLst>
                <a:ext uri="{FF2B5EF4-FFF2-40B4-BE49-F238E27FC236}">
                  <a16:creationId xmlns:a16="http://schemas.microsoft.com/office/drawing/2014/main" id="{CDACB721-2744-4AFA-A18A-7D9DAF09BE50}"/>
                </a:ext>
              </a:extLst>
            </p:cNvPr>
            <p:cNvCxnSpPr>
              <a:cxnSpLocks noChangeShapeType="1"/>
            </p:cNvCxnSpPr>
            <p:nvPr/>
          </p:nvCxnSpPr>
          <p:spPr bwMode="auto">
            <a:xfrm flipV="1">
              <a:off x="108446612" y="106299564"/>
              <a:ext cx="699983" cy="7092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3" name="AutoShape 583">
              <a:extLst>
                <a:ext uri="{FF2B5EF4-FFF2-40B4-BE49-F238E27FC236}">
                  <a16:creationId xmlns:a16="http://schemas.microsoft.com/office/drawing/2014/main" id="{F5581493-6C7F-40C8-91B5-CC9467CC5BF5}"/>
                </a:ext>
              </a:extLst>
            </p:cNvPr>
            <p:cNvCxnSpPr>
              <a:cxnSpLocks noChangeShapeType="1"/>
            </p:cNvCxnSpPr>
            <p:nvPr/>
          </p:nvCxnSpPr>
          <p:spPr bwMode="auto">
            <a:xfrm flipV="1">
              <a:off x="108456202" y="106283398"/>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4" name="AutoShape 584">
              <a:extLst>
                <a:ext uri="{FF2B5EF4-FFF2-40B4-BE49-F238E27FC236}">
                  <a16:creationId xmlns:a16="http://schemas.microsoft.com/office/drawing/2014/main" id="{38FD7136-D7AB-491F-89BB-BF1B29273BE1}"/>
                </a:ext>
              </a:extLst>
            </p:cNvPr>
            <p:cNvCxnSpPr>
              <a:cxnSpLocks noChangeShapeType="1"/>
            </p:cNvCxnSpPr>
            <p:nvPr/>
          </p:nvCxnSpPr>
          <p:spPr bwMode="auto">
            <a:xfrm flipV="1">
              <a:off x="108456202" y="106267232"/>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5" name="AutoShape 585">
              <a:extLst>
                <a:ext uri="{FF2B5EF4-FFF2-40B4-BE49-F238E27FC236}">
                  <a16:creationId xmlns:a16="http://schemas.microsoft.com/office/drawing/2014/main" id="{5B53C090-8FF5-4CDF-8D99-6B930BA6859C}"/>
                </a:ext>
              </a:extLst>
            </p:cNvPr>
            <p:cNvCxnSpPr>
              <a:cxnSpLocks noChangeShapeType="1"/>
            </p:cNvCxnSpPr>
            <p:nvPr/>
          </p:nvCxnSpPr>
          <p:spPr bwMode="auto">
            <a:xfrm flipV="1">
              <a:off x="108451020" y="106326732"/>
              <a:ext cx="695575" cy="7411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40316" name="Group 586">
              <a:extLst>
                <a:ext uri="{FF2B5EF4-FFF2-40B4-BE49-F238E27FC236}">
                  <a16:creationId xmlns:a16="http://schemas.microsoft.com/office/drawing/2014/main" id="{C2A0AE06-D2A6-4ECF-952F-1502E712002E}"/>
                </a:ext>
              </a:extLst>
            </p:cNvPr>
            <p:cNvGrpSpPr>
              <a:grpSpLocks/>
            </p:cNvGrpSpPr>
            <p:nvPr/>
          </p:nvGrpSpPr>
          <p:grpSpPr bwMode="auto">
            <a:xfrm>
              <a:off x="108451415" y="106686824"/>
              <a:ext cx="692237" cy="1183869"/>
              <a:chOff x="106899075" y="109399390"/>
              <a:chExt cx="1195556" cy="2266947"/>
            </a:xfrm>
          </p:grpSpPr>
          <p:grpSp>
            <p:nvGrpSpPr>
              <p:cNvPr id="40414" name="Group 587">
                <a:extLst>
                  <a:ext uri="{FF2B5EF4-FFF2-40B4-BE49-F238E27FC236}">
                    <a16:creationId xmlns:a16="http://schemas.microsoft.com/office/drawing/2014/main" id="{A38667B4-CA1A-48A7-86EB-24809B5BDA23}"/>
                  </a:ext>
                </a:extLst>
              </p:cNvPr>
              <p:cNvGrpSpPr>
                <a:grpSpLocks/>
              </p:cNvGrpSpPr>
              <p:nvPr/>
            </p:nvGrpSpPr>
            <p:grpSpPr bwMode="auto">
              <a:xfrm>
                <a:off x="107227688" y="109863732"/>
                <a:ext cx="540543" cy="1802605"/>
                <a:chOff x="107227688" y="109678277"/>
                <a:chExt cx="540543" cy="1114424"/>
              </a:xfrm>
            </p:grpSpPr>
            <p:cxnSp>
              <p:nvCxnSpPr>
                <p:cNvPr id="40417" name="AutoShape 588">
                  <a:extLst>
                    <a:ext uri="{FF2B5EF4-FFF2-40B4-BE49-F238E27FC236}">
                      <a16:creationId xmlns:a16="http://schemas.microsoft.com/office/drawing/2014/main" id="{DA19014D-4251-4E8F-AD50-6881DB9EF131}"/>
                    </a:ext>
                  </a:extLst>
                </p:cNvPr>
                <p:cNvCxnSpPr>
                  <a:cxnSpLocks noChangeShapeType="1"/>
                </p:cNvCxnSpPr>
                <p:nvPr/>
              </p:nvCxnSpPr>
              <p:spPr bwMode="auto">
                <a:xfrm>
                  <a:off x="107439619" y="110785559"/>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18" name="AutoShape 589">
                  <a:extLst>
                    <a:ext uri="{FF2B5EF4-FFF2-40B4-BE49-F238E27FC236}">
                      <a16:creationId xmlns:a16="http://schemas.microsoft.com/office/drawing/2014/main" id="{15896273-B778-4A61-82EF-FBF3DFFC6D62}"/>
                    </a:ext>
                  </a:extLst>
                </p:cNvPr>
                <p:cNvCxnSpPr>
                  <a:cxnSpLocks noChangeShapeType="1"/>
                </p:cNvCxnSpPr>
                <p:nvPr/>
              </p:nvCxnSpPr>
              <p:spPr bwMode="auto">
                <a:xfrm>
                  <a:off x="107227688" y="109678277"/>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19" name="AutoShape 590">
                  <a:extLst>
                    <a:ext uri="{FF2B5EF4-FFF2-40B4-BE49-F238E27FC236}">
                      <a16:creationId xmlns:a16="http://schemas.microsoft.com/office/drawing/2014/main" id="{DFC02CE5-283F-432D-A09A-F74EB5F8C4BF}"/>
                    </a:ext>
                  </a:extLst>
                </p:cNvPr>
                <p:cNvCxnSpPr>
                  <a:cxnSpLocks noChangeShapeType="1"/>
                </p:cNvCxnSpPr>
                <p:nvPr/>
              </p:nvCxnSpPr>
              <p:spPr bwMode="auto">
                <a:xfrm flipH="1">
                  <a:off x="107561063" y="109685421"/>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415" name="Arc 591">
                <a:extLst>
                  <a:ext uri="{FF2B5EF4-FFF2-40B4-BE49-F238E27FC236}">
                    <a16:creationId xmlns:a16="http://schemas.microsoft.com/office/drawing/2014/main" id="{94C7C326-59F6-4B54-8497-9A0C5FF3CEED}"/>
                  </a:ext>
                </a:extLst>
              </p:cNvPr>
              <p:cNvSpPr>
                <a:spLocks/>
              </p:cNvSpPr>
              <p:nvPr/>
            </p:nvSpPr>
            <p:spPr bwMode="auto">
              <a:xfrm>
                <a:off x="106899075" y="1093993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416" name="Arc 592">
                <a:extLst>
                  <a:ext uri="{FF2B5EF4-FFF2-40B4-BE49-F238E27FC236}">
                    <a16:creationId xmlns:a16="http://schemas.microsoft.com/office/drawing/2014/main" id="{F7FBD04D-E783-4ED3-A678-A47C0BF18270}"/>
                  </a:ext>
                </a:extLst>
              </p:cNvPr>
              <p:cNvSpPr>
                <a:spLocks/>
              </p:cNvSpPr>
              <p:nvPr/>
            </p:nvSpPr>
            <p:spPr bwMode="auto">
              <a:xfrm flipH="1">
                <a:off x="107765850" y="1093993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grpSp>
        <p:cxnSp>
          <p:nvCxnSpPr>
            <p:cNvPr id="40317" name="AutoShape 593">
              <a:extLst>
                <a:ext uri="{FF2B5EF4-FFF2-40B4-BE49-F238E27FC236}">
                  <a16:creationId xmlns:a16="http://schemas.microsoft.com/office/drawing/2014/main" id="{B7D5B80D-7697-4B85-BD01-3C3DC66E1ED3}"/>
                </a:ext>
              </a:extLst>
            </p:cNvPr>
            <p:cNvCxnSpPr>
              <a:cxnSpLocks noChangeShapeType="1"/>
            </p:cNvCxnSpPr>
            <p:nvPr/>
          </p:nvCxnSpPr>
          <p:spPr bwMode="auto">
            <a:xfrm>
              <a:off x="108451415" y="105624820"/>
              <a:ext cx="1" cy="1059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18" name="AutoShape 594">
              <a:extLst>
                <a:ext uri="{FF2B5EF4-FFF2-40B4-BE49-F238E27FC236}">
                  <a16:creationId xmlns:a16="http://schemas.microsoft.com/office/drawing/2014/main" id="{E2768BD5-41E8-405A-806E-161E43136E12}"/>
                </a:ext>
              </a:extLst>
            </p:cNvPr>
            <p:cNvCxnSpPr>
              <a:cxnSpLocks noChangeShapeType="1"/>
            </p:cNvCxnSpPr>
            <p:nvPr/>
          </p:nvCxnSpPr>
          <p:spPr bwMode="auto">
            <a:xfrm>
              <a:off x="109142177" y="105634768"/>
              <a:ext cx="5515" cy="104956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319" name="Freeform 595">
              <a:extLst>
                <a:ext uri="{FF2B5EF4-FFF2-40B4-BE49-F238E27FC236}">
                  <a16:creationId xmlns:a16="http://schemas.microsoft.com/office/drawing/2014/main" id="{FE82CDE1-E226-4E08-AF2D-87466B7D446A}"/>
                </a:ext>
              </a:extLst>
            </p:cNvPr>
            <p:cNvSpPr>
              <a:spLocks/>
            </p:cNvSpPr>
            <p:nvPr/>
          </p:nvSpPr>
          <p:spPr bwMode="auto">
            <a:xfrm>
              <a:off x="108456930" y="105584467"/>
              <a:ext cx="689382" cy="70199"/>
            </a:xfrm>
            <a:custGeom>
              <a:avLst/>
              <a:gdLst>
                <a:gd name="T0" fmla="*/ 0 w 1190625"/>
                <a:gd name="T1" fmla="*/ 45328 h 134421"/>
                <a:gd name="T2" fmla="*/ 44120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6 w 1190625"/>
                <a:gd name="T13" fmla="*/ 60250 h 134421"/>
                <a:gd name="T14" fmla="*/ 154422 w 1190625"/>
                <a:gd name="T15" fmla="*/ 50302 h 134421"/>
                <a:gd name="T16" fmla="*/ 170967 w 1190625"/>
                <a:gd name="T17" fmla="*/ 35379 h 134421"/>
                <a:gd name="T18" fmla="*/ 187512 w 1190625"/>
                <a:gd name="T19" fmla="*/ 30405 h 134421"/>
                <a:gd name="T20" fmla="*/ 220602 w 1190625"/>
                <a:gd name="T21" fmla="*/ 15482 h 134421"/>
                <a:gd name="T22" fmla="*/ 270238 w 1190625"/>
                <a:gd name="T23" fmla="*/ 20456 h 134421"/>
                <a:gd name="T24" fmla="*/ 281268 w 1190625"/>
                <a:gd name="T25" fmla="*/ 5534 h 134421"/>
                <a:gd name="T26" fmla="*/ 308843 w 1190625"/>
                <a:gd name="T27" fmla="*/ 25431 h 134421"/>
                <a:gd name="T28" fmla="*/ 325388 w 1190625"/>
                <a:gd name="T29" fmla="*/ 35379 h 134421"/>
                <a:gd name="T30" fmla="*/ 341933 w 1190625"/>
                <a:gd name="T31" fmla="*/ 65225 h 134421"/>
                <a:gd name="T32" fmla="*/ 358479 w 1190625"/>
                <a:gd name="T33" fmla="*/ 55276 h 134421"/>
                <a:gd name="T34" fmla="*/ 375024 w 1190625"/>
                <a:gd name="T35" fmla="*/ 50302 h 134421"/>
                <a:gd name="T36" fmla="*/ 380539 w 1190625"/>
                <a:gd name="T37" fmla="*/ 35379 h 134421"/>
                <a:gd name="T38" fmla="*/ 413629 w 1190625"/>
                <a:gd name="T39" fmla="*/ 20456 h 134421"/>
                <a:gd name="T40" fmla="*/ 424659 w 1190625"/>
                <a:gd name="T41" fmla="*/ 35379 h 134421"/>
                <a:gd name="T42" fmla="*/ 430174 w 1190625"/>
                <a:gd name="T43" fmla="*/ 50302 h 134421"/>
                <a:gd name="T44" fmla="*/ 452235 w 1190625"/>
                <a:gd name="T45" fmla="*/ 45328 h 134421"/>
                <a:gd name="T46" fmla="*/ 485325 w 1190625"/>
                <a:gd name="T47" fmla="*/ 30405 h 134421"/>
                <a:gd name="T48" fmla="*/ 501870 w 1190625"/>
                <a:gd name="T49" fmla="*/ 40353 h 134421"/>
                <a:gd name="T50" fmla="*/ 534960 w 1190625"/>
                <a:gd name="T51" fmla="*/ 50302 h 134421"/>
                <a:gd name="T52" fmla="*/ 545991 w 1190625"/>
                <a:gd name="T53" fmla="*/ 35379 h 134421"/>
                <a:gd name="T54" fmla="*/ 584596 w 1190625"/>
                <a:gd name="T55" fmla="*/ 35379 h 134421"/>
                <a:gd name="T56" fmla="*/ 601141 w 1190625"/>
                <a:gd name="T57" fmla="*/ 40353 h 134421"/>
                <a:gd name="T58" fmla="*/ 634231 w 1190625"/>
                <a:gd name="T59" fmla="*/ 60250 h 134421"/>
                <a:gd name="T60" fmla="*/ 667322 w 1190625"/>
                <a:gd name="T61" fmla="*/ 50302 h 134421"/>
                <a:gd name="T62" fmla="*/ 689382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320" name="Text Box 596">
              <a:extLst>
                <a:ext uri="{FF2B5EF4-FFF2-40B4-BE49-F238E27FC236}">
                  <a16:creationId xmlns:a16="http://schemas.microsoft.com/office/drawing/2014/main" id="{4E507BA1-C05D-4ACA-955C-B0BE03A716CA}"/>
                </a:ext>
              </a:extLst>
            </p:cNvPr>
            <p:cNvSpPr txBox="1">
              <a:spLocks noChangeArrowheads="1"/>
            </p:cNvSpPr>
            <p:nvPr/>
          </p:nvSpPr>
          <p:spPr bwMode="auto">
            <a:xfrm>
              <a:off x="108451047" y="106495235"/>
              <a:ext cx="688116" cy="1854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SECOND</a:t>
              </a:r>
              <a:endParaRPr lang="en-US" altLang="en-US">
                <a:latin typeface="Arial" panose="020B0604020202020204" pitchFamily="34" charset="0"/>
                <a:cs typeface="Arial" panose="020B0604020202020204" pitchFamily="34" charset="0"/>
              </a:endParaRPr>
            </a:p>
          </p:txBody>
        </p:sp>
        <p:cxnSp>
          <p:nvCxnSpPr>
            <p:cNvPr id="40321" name="AutoShape 597">
              <a:extLst>
                <a:ext uri="{FF2B5EF4-FFF2-40B4-BE49-F238E27FC236}">
                  <a16:creationId xmlns:a16="http://schemas.microsoft.com/office/drawing/2014/main" id="{5E8E8881-D74E-4BE8-B4EE-E68C05E6450C}"/>
                </a:ext>
              </a:extLst>
            </p:cNvPr>
            <p:cNvCxnSpPr>
              <a:cxnSpLocks noChangeShapeType="1"/>
            </p:cNvCxnSpPr>
            <p:nvPr/>
          </p:nvCxnSpPr>
          <p:spPr bwMode="auto">
            <a:xfrm flipV="1">
              <a:off x="108527368" y="105634386"/>
              <a:ext cx="37309" cy="591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2" name="AutoShape 598">
              <a:extLst>
                <a:ext uri="{FF2B5EF4-FFF2-40B4-BE49-F238E27FC236}">
                  <a16:creationId xmlns:a16="http://schemas.microsoft.com/office/drawing/2014/main" id="{EB165CB2-12D2-438E-8884-4B22AE2754A2}"/>
                </a:ext>
              </a:extLst>
            </p:cNvPr>
            <p:cNvCxnSpPr>
              <a:cxnSpLocks noChangeShapeType="1"/>
            </p:cNvCxnSpPr>
            <p:nvPr/>
          </p:nvCxnSpPr>
          <p:spPr bwMode="auto">
            <a:xfrm flipV="1">
              <a:off x="108453806" y="105646146"/>
              <a:ext cx="37310" cy="23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3" name="AutoShape 599">
              <a:extLst>
                <a:ext uri="{FF2B5EF4-FFF2-40B4-BE49-F238E27FC236}">
                  <a16:creationId xmlns:a16="http://schemas.microsoft.com/office/drawing/2014/main" id="{10432B30-B38F-481F-8500-9E5FD4A9D87C}"/>
                </a:ext>
              </a:extLst>
            </p:cNvPr>
            <p:cNvCxnSpPr>
              <a:cxnSpLocks noChangeShapeType="1"/>
            </p:cNvCxnSpPr>
            <p:nvPr/>
          </p:nvCxnSpPr>
          <p:spPr bwMode="auto">
            <a:xfrm flipV="1">
              <a:off x="108455037" y="105629503"/>
              <a:ext cx="604151" cy="609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4" name="AutoShape 600">
              <a:extLst>
                <a:ext uri="{FF2B5EF4-FFF2-40B4-BE49-F238E27FC236}">
                  <a16:creationId xmlns:a16="http://schemas.microsoft.com/office/drawing/2014/main" id="{AA7C4D5D-2641-4289-BA48-3AEEF8E958CD}"/>
                </a:ext>
              </a:extLst>
            </p:cNvPr>
            <p:cNvCxnSpPr>
              <a:cxnSpLocks noChangeShapeType="1"/>
            </p:cNvCxnSpPr>
            <p:nvPr/>
          </p:nvCxnSpPr>
          <p:spPr bwMode="auto">
            <a:xfrm flipV="1">
              <a:off x="108458235" y="105637713"/>
              <a:ext cx="684847" cy="6982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5" name="AutoShape 601">
              <a:extLst>
                <a:ext uri="{FF2B5EF4-FFF2-40B4-BE49-F238E27FC236}">
                  <a16:creationId xmlns:a16="http://schemas.microsoft.com/office/drawing/2014/main" id="{8E9AA7C1-1F0B-4703-9C8E-885AC666C733}"/>
                </a:ext>
              </a:extLst>
            </p:cNvPr>
            <p:cNvCxnSpPr>
              <a:cxnSpLocks noChangeShapeType="1"/>
            </p:cNvCxnSpPr>
            <p:nvPr/>
          </p:nvCxnSpPr>
          <p:spPr bwMode="auto">
            <a:xfrm flipV="1">
              <a:off x="108451594" y="106311623"/>
              <a:ext cx="696656" cy="7159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6" name="AutoShape 602">
              <a:extLst>
                <a:ext uri="{FF2B5EF4-FFF2-40B4-BE49-F238E27FC236}">
                  <a16:creationId xmlns:a16="http://schemas.microsoft.com/office/drawing/2014/main" id="{CA0D8CE9-5784-4336-9922-2AC098E67767}"/>
                </a:ext>
              </a:extLst>
            </p:cNvPr>
            <p:cNvCxnSpPr>
              <a:cxnSpLocks noChangeShapeType="1"/>
            </p:cNvCxnSpPr>
            <p:nvPr/>
          </p:nvCxnSpPr>
          <p:spPr bwMode="auto">
            <a:xfrm flipV="1">
              <a:off x="108611024" y="105617035"/>
              <a:ext cx="165328" cy="14202"/>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7" name="AutoShape 603">
              <a:extLst>
                <a:ext uri="{FF2B5EF4-FFF2-40B4-BE49-F238E27FC236}">
                  <a16:creationId xmlns:a16="http://schemas.microsoft.com/office/drawing/2014/main" id="{61F6C744-EA4F-429D-9B3F-75677B13EECC}"/>
                </a:ext>
              </a:extLst>
            </p:cNvPr>
            <p:cNvCxnSpPr>
              <a:cxnSpLocks noChangeShapeType="1"/>
            </p:cNvCxnSpPr>
            <p:nvPr/>
          </p:nvCxnSpPr>
          <p:spPr bwMode="auto">
            <a:xfrm flipV="1">
              <a:off x="108453567" y="105638338"/>
              <a:ext cx="334595" cy="31953"/>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8" name="AutoShape 604">
              <a:extLst>
                <a:ext uri="{FF2B5EF4-FFF2-40B4-BE49-F238E27FC236}">
                  <a16:creationId xmlns:a16="http://schemas.microsoft.com/office/drawing/2014/main" id="{B5AB4E41-2B49-4B67-8A39-AC216A4F33A6}"/>
                </a:ext>
              </a:extLst>
            </p:cNvPr>
            <p:cNvCxnSpPr>
              <a:cxnSpLocks noChangeShapeType="1"/>
            </p:cNvCxnSpPr>
            <p:nvPr/>
          </p:nvCxnSpPr>
          <p:spPr bwMode="auto">
            <a:xfrm flipV="1">
              <a:off x="108833430" y="105625911"/>
              <a:ext cx="47237" cy="5326"/>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29" name="AutoShape 605">
              <a:extLst>
                <a:ext uri="{FF2B5EF4-FFF2-40B4-BE49-F238E27FC236}">
                  <a16:creationId xmlns:a16="http://schemas.microsoft.com/office/drawing/2014/main" id="{3309AD63-D00C-45D0-A683-7CBBD72CEF03}"/>
                </a:ext>
              </a:extLst>
            </p:cNvPr>
            <p:cNvCxnSpPr>
              <a:cxnSpLocks noChangeShapeType="1"/>
            </p:cNvCxnSpPr>
            <p:nvPr/>
          </p:nvCxnSpPr>
          <p:spPr bwMode="auto">
            <a:xfrm flipV="1">
              <a:off x="109994291" y="105617482"/>
              <a:ext cx="613183" cy="5902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0" name="AutoShape 606">
              <a:extLst>
                <a:ext uri="{FF2B5EF4-FFF2-40B4-BE49-F238E27FC236}">
                  <a16:creationId xmlns:a16="http://schemas.microsoft.com/office/drawing/2014/main" id="{61EF01CD-F897-497F-A692-CEF45B99AD41}"/>
                </a:ext>
              </a:extLst>
            </p:cNvPr>
            <p:cNvCxnSpPr>
              <a:cxnSpLocks noChangeShapeType="1"/>
            </p:cNvCxnSpPr>
            <p:nvPr/>
          </p:nvCxnSpPr>
          <p:spPr bwMode="auto">
            <a:xfrm flipV="1">
              <a:off x="110000909" y="105620799"/>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1" name="AutoShape 607">
              <a:extLst>
                <a:ext uri="{FF2B5EF4-FFF2-40B4-BE49-F238E27FC236}">
                  <a16:creationId xmlns:a16="http://schemas.microsoft.com/office/drawing/2014/main" id="{BE0B081A-4F54-439F-B1F2-57B8A10900C1}"/>
                </a:ext>
              </a:extLst>
            </p:cNvPr>
            <p:cNvCxnSpPr>
              <a:cxnSpLocks noChangeShapeType="1"/>
            </p:cNvCxnSpPr>
            <p:nvPr/>
          </p:nvCxnSpPr>
          <p:spPr bwMode="auto">
            <a:xfrm flipV="1">
              <a:off x="110003758" y="105632820"/>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2" name="AutoShape 608">
              <a:extLst>
                <a:ext uri="{FF2B5EF4-FFF2-40B4-BE49-F238E27FC236}">
                  <a16:creationId xmlns:a16="http://schemas.microsoft.com/office/drawing/2014/main" id="{2A9928CA-AE4C-4822-ADB7-9A4BA006EE62}"/>
                </a:ext>
              </a:extLst>
            </p:cNvPr>
            <p:cNvCxnSpPr>
              <a:cxnSpLocks noChangeShapeType="1"/>
            </p:cNvCxnSpPr>
            <p:nvPr/>
          </p:nvCxnSpPr>
          <p:spPr bwMode="auto">
            <a:xfrm flipV="1">
              <a:off x="110004219" y="105644841"/>
              <a:ext cx="687636" cy="7022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3" name="AutoShape 609">
              <a:extLst>
                <a:ext uri="{FF2B5EF4-FFF2-40B4-BE49-F238E27FC236}">
                  <a16:creationId xmlns:a16="http://schemas.microsoft.com/office/drawing/2014/main" id="{1AE0D845-0CC4-451D-925F-21E6F29EEAEF}"/>
                </a:ext>
              </a:extLst>
            </p:cNvPr>
            <p:cNvCxnSpPr>
              <a:cxnSpLocks noChangeShapeType="1"/>
            </p:cNvCxnSpPr>
            <p:nvPr/>
          </p:nvCxnSpPr>
          <p:spPr bwMode="auto">
            <a:xfrm flipV="1">
              <a:off x="110004310" y="10565968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4" name="AutoShape 610">
              <a:extLst>
                <a:ext uri="{FF2B5EF4-FFF2-40B4-BE49-F238E27FC236}">
                  <a16:creationId xmlns:a16="http://schemas.microsoft.com/office/drawing/2014/main" id="{0EDB17E6-7F56-4FF1-AA4F-2B0CA4CD0D8C}"/>
                </a:ext>
              </a:extLst>
            </p:cNvPr>
            <p:cNvCxnSpPr>
              <a:cxnSpLocks noChangeShapeType="1"/>
            </p:cNvCxnSpPr>
            <p:nvPr/>
          </p:nvCxnSpPr>
          <p:spPr bwMode="auto">
            <a:xfrm flipV="1">
              <a:off x="110001277" y="105672945"/>
              <a:ext cx="686257" cy="652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5" name="AutoShape 611">
              <a:extLst>
                <a:ext uri="{FF2B5EF4-FFF2-40B4-BE49-F238E27FC236}">
                  <a16:creationId xmlns:a16="http://schemas.microsoft.com/office/drawing/2014/main" id="{7F09BD6B-B6D0-4001-9030-011BAC7F7890}"/>
                </a:ext>
              </a:extLst>
            </p:cNvPr>
            <p:cNvCxnSpPr>
              <a:cxnSpLocks noChangeShapeType="1"/>
            </p:cNvCxnSpPr>
            <p:nvPr/>
          </p:nvCxnSpPr>
          <p:spPr bwMode="auto">
            <a:xfrm flipV="1">
              <a:off x="109998244" y="105683723"/>
              <a:ext cx="690394"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6" name="AutoShape 612">
              <a:extLst>
                <a:ext uri="{FF2B5EF4-FFF2-40B4-BE49-F238E27FC236}">
                  <a16:creationId xmlns:a16="http://schemas.microsoft.com/office/drawing/2014/main" id="{62E51D70-C60E-495F-A00A-9C0AE8905154}"/>
                </a:ext>
              </a:extLst>
            </p:cNvPr>
            <p:cNvCxnSpPr>
              <a:cxnSpLocks noChangeShapeType="1"/>
            </p:cNvCxnSpPr>
            <p:nvPr/>
          </p:nvCxnSpPr>
          <p:spPr bwMode="auto">
            <a:xfrm flipV="1">
              <a:off x="110001093" y="105695413"/>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7" name="AutoShape 613">
              <a:extLst>
                <a:ext uri="{FF2B5EF4-FFF2-40B4-BE49-F238E27FC236}">
                  <a16:creationId xmlns:a16="http://schemas.microsoft.com/office/drawing/2014/main" id="{0A923D17-E1CA-4C9F-9466-24EB13F6D421}"/>
                </a:ext>
              </a:extLst>
            </p:cNvPr>
            <p:cNvCxnSpPr>
              <a:cxnSpLocks noChangeShapeType="1"/>
            </p:cNvCxnSpPr>
            <p:nvPr/>
          </p:nvCxnSpPr>
          <p:spPr bwMode="auto">
            <a:xfrm flipV="1">
              <a:off x="109998427" y="105706190"/>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8" name="AutoShape 614">
              <a:extLst>
                <a:ext uri="{FF2B5EF4-FFF2-40B4-BE49-F238E27FC236}">
                  <a16:creationId xmlns:a16="http://schemas.microsoft.com/office/drawing/2014/main" id="{4B7F459F-7A14-448B-ACBB-DC1AF0AC6210}"/>
                </a:ext>
              </a:extLst>
            </p:cNvPr>
            <p:cNvCxnSpPr>
              <a:cxnSpLocks noChangeShapeType="1"/>
            </p:cNvCxnSpPr>
            <p:nvPr/>
          </p:nvCxnSpPr>
          <p:spPr bwMode="auto">
            <a:xfrm flipV="1">
              <a:off x="109999163" y="105719455"/>
              <a:ext cx="695909"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39" name="AutoShape 615">
              <a:extLst>
                <a:ext uri="{FF2B5EF4-FFF2-40B4-BE49-F238E27FC236}">
                  <a16:creationId xmlns:a16="http://schemas.microsoft.com/office/drawing/2014/main" id="{1BE3DE47-0A6F-4196-85E5-15403D3BED74}"/>
                </a:ext>
              </a:extLst>
            </p:cNvPr>
            <p:cNvCxnSpPr>
              <a:cxnSpLocks noChangeShapeType="1"/>
            </p:cNvCxnSpPr>
            <p:nvPr/>
          </p:nvCxnSpPr>
          <p:spPr bwMode="auto">
            <a:xfrm flipV="1">
              <a:off x="109999255" y="105731476"/>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0" name="AutoShape 616">
              <a:extLst>
                <a:ext uri="{FF2B5EF4-FFF2-40B4-BE49-F238E27FC236}">
                  <a16:creationId xmlns:a16="http://schemas.microsoft.com/office/drawing/2014/main" id="{91864CDF-BA03-42C5-8308-626C7B8D904A}"/>
                </a:ext>
              </a:extLst>
            </p:cNvPr>
            <p:cNvCxnSpPr>
              <a:cxnSpLocks noChangeShapeType="1"/>
            </p:cNvCxnSpPr>
            <p:nvPr/>
          </p:nvCxnSpPr>
          <p:spPr bwMode="auto">
            <a:xfrm flipV="1">
              <a:off x="109999346" y="105742254"/>
              <a:ext cx="697288"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1" name="AutoShape 617">
              <a:extLst>
                <a:ext uri="{FF2B5EF4-FFF2-40B4-BE49-F238E27FC236}">
                  <a16:creationId xmlns:a16="http://schemas.microsoft.com/office/drawing/2014/main" id="{EB7401E3-9BC3-4A1E-8FAD-D8901583A406}"/>
                </a:ext>
              </a:extLst>
            </p:cNvPr>
            <p:cNvCxnSpPr>
              <a:cxnSpLocks noChangeShapeType="1"/>
            </p:cNvCxnSpPr>
            <p:nvPr/>
          </p:nvCxnSpPr>
          <p:spPr bwMode="auto">
            <a:xfrm flipV="1">
              <a:off x="109999071" y="105899771"/>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2" name="AutoShape 618">
              <a:extLst>
                <a:ext uri="{FF2B5EF4-FFF2-40B4-BE49-F238E27FC236}">
                  <a16:creationId xmlns:a16="http://schemas.microsoft.com/office/drawing/2014/main" id="{C5E8E2A2-355A-4504-A8DA-6AA48C07FC73}"/>
                </a:ext>
              </a:extLst>
            </p:cNvPr>
            <p:cNvCxnSpPr>
              <a:cxnSpLocks noChangeShapeType="1"/>
            </p:cNvCxnSpPr>
            <p:nvPr/>
          </p:nvCxnSpPr>
          <p:spPr bwMode="auto">
            <a:xfrm flipV="1">
              <a:off x="110001277" y="105963110"/>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3" name="AutoShape 619">
              <a:extLst>
                <a:ext uri="{FF2B5EF4-FFF2-40B4-BE49-F238E27FC236}">
                  <a16:creationId xmlns:a16="http://schemas.microsoft.com/office/drawing/2014/main" id="{8A5C2140-5836-4D56-9621-3BAB108A19A1}"/>
                </a:ext>
              </a:extLst>
            </p:cNvPr>
            <p:cNvCxnSpPr>
              <a:cxnSpLocks noChangeShapeType="1"/>
            </p:cNvCxnSpPr>
            <p:nvPr/>
          </p:nvCxnSpPr>
          <p:spPr bwMode="auto">
            <a:xfrm flipV="1">
              <a:off x="109995486" y="106231304"/>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4" name="AutoShape 620">
              <a:extLst>
                <a:ext uri="{FF2B5EF4-FFF2-40B4-BE49-F238E27FC236}">
                  <a16:creationId xmlns:a16="http://schemas.microsoft.com/office/drawing/2014/main" id="{AD73B600-46F4-4457-8D1A-AC193E6D55D9}"/>
                </a:ext>
              </a:extLst>
            </p:cNvPr>
            <p:cNvCxnSpPr>
              <a:cxnSpLocks noChangeShapeType="1"/>
            </p:cNvCxnSpPr>
            <p:nvPr/>
          </p:nvCxnSpPr>
          <p:spPr bwMode="auto">
            <a:xfrm flipV="1">
              <a:off x="110002472" y="106261979"/>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5" name="AutoShape 621">
              <a:extLst>
                <a:ext uri="{FF2B5EF4-FFF2-40B4-BE49-F238E27FC236}">
                  <a16:creationId xmlns:a16="http://schemas.microsoft.com/office/drawing/2014/main" id="{B1542B9F-5234-4489-9CEE-338C10FE7DAC}"/>
                </a:ext>
              </a:extLst>
            </p:cNvPr>
            <p:cNvCxnSpPr>
              <a:cxnSpLocks noChangeShapeType="1"/>
            </p:cNvCxnSpPr>
            <p:nvPr/>
          </p:nvCxnSpPr>
          <p:spPr bwMode="auto">
            <a:xfrm flipV="1">
              <a:off x="110005322" y="106289835"/>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6" name="AutoShape 622">
              <a:extLst>
                <a:ext uri="{FF2B5EF4-FFF2-40B4-BE49-F238E27FC236}">
                  <a16:creationId xmlns:a16="http://schemas.microsoft.com/office/drawing/2014/main" id="{C9EC6F9A-2698-4A69-8FC2-6CA2EB3E0378}"/>
                </a:ext>
              </a:extLst>
            </p:cNvPr>
            <p:cNvCxnSpPr>
              <a:cxnSpLocks noChangeShapeType="1"/>
            </p:cNvCxnSpPr>
            <p:nvPr/>
          </p:nvCxnSpPr>
          <p:spPr bwMode="auto">
            <a:xfrm flipV="1">
              <a:off x="110004033" y="106318935"/>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7" name="AutoShape 623">
              <a:extLst>
                <a:ext uri="{FF2B5EF4-FFF2-40B4-BE49-F238E27FC236}">
                  <a16:creationId xmlns:a16="http://schemas.microsoft.com/office/drawing/2014/main" id="{1248C11D-F161-438E-BC32-84A436F5953D}"/>
                </a:ext>
              </a:extLst>
            </p:cNvPr>
            <p:cNvCxnSpPr>
              <a:cxnSpLocks noChangeShapeType="1"/>
            </p:cNvCxnSpPr>
            <p:nvPr/>
          </p:nvCxnSpPr>
          <p:spPr bwMode="auto">
            <a:xfrm flipV="1">
              <a:off x="110001000" y="106345546"/>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8" name="AutoShape 624">
              <a:extLst>
                <a:ext uri="{FF2B5EF4-FFF2-40B4-BE49-F238E27FC236}">
                  <a16:creationId xmlns:a16="http://schemas.microsoft.com/office/drawing/2014/main" id="{C80B0044-8F12-4A80-A673-E4DE6F133065}"/>
                </a:ext>
              </a:extLst>
            </p:cNvPr>
            <p:cNvCxnSpPr>
              <a:cxnSpLocks noChangeShapeType="1"/>
            </p:cNvCxnSpPr>
            <p:nvPr/>
          </p:nvCxnSpPr>
          <p:spPr bwMode="auto">
            <a:xfrm flipV="1">
              <a:off x="110003298" y="106403664"/>
              <a:ext cx="689016"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49" name="AutoShape 625">
              <a:extLst>
                <a:ext uri="{FF2B5EF4-FFF2-40B4-BE49-F238E27FC236}">
                  <a16:creationId xmlns:a16="http://schemas.microsoft.com/office/drawing/2014/main" id="{233FA8A8-BCB6-4255-9B46-B3B278348574}"/>
                </a:ext>
              </a:extLst>
            </p:cNvPr>
            <p:cNvCxnSpPr>
              <a:cxnSpLocks noChangeShapeType="1"/>
            </p:cNvCxnSpPr>
            <p:nvPr/>
          </p:nvCxnSpPr>
          <p:spPr bwMode="auto">
            <a:xfrm flipV="1">
              <a:off x="109996314" y="105615576"/>
              <a:ext cx="334672" cy="3042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50" name="AutoShape 626">
              <a:extLst>
                <a:ext uri="{FF2B5EF4-FFF2-40B4-BE49-F238E27FC236}">
                  <a16:creationId xmlns:a16="http://schemas.microsoft.com/office/drawing/2014/main" id="{6DA4F96F-C5B5-45A6-9845-7A520417E8EB}"/>
                </a:ext>
              </a:extLst>
            </p:cNvPr>
            <p:cNvCxnSpPr>
              <a:cxnSpLocks noChangeShapeType="1"/>
            </p:cNvCxnSpPr>
            <p:nvPr/>
          </p:nvCxnSpPr>
          <p:spPr bwMode="auto">
            <a:xfrm flipV="1">
              <a:off x="109994659" y="105628840"/>
              <a:ext cx="348460" cy="3291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51" name="AutoShape 627">
              <a:extLst>
                <a:ext uri="{FF2B5EF4-FFF2-40B4-BE49-F238E27FC236}">
                  <a16:creationId xmlns:a16="http://schemas.microsoft.com/office/drawing/2014/main" id="{9A6E1CB0-EE89-41D1-882E-1A8C3BAEED4A}"/>
                </a:ext>
              </a:extLst>
            </p:cNvPr>
            <p:cNvCxnSpPr>
              <a:cxnSpLocks noChangeShapeType="1"/>
            </p:cNvCxnSpPr>
            <p:nvPr/>
          </p:nvCxnSpPr>
          <p:spPr bwMode="auto">
            <a:xfrm flipV="1">
              <a:off x="110005045" y="106375309"/>
              <a:ext cx="684879"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40352" name="Group 628">
              <a:extLst>
                <a:ext uri="{FF2B5EF4-FFF2-40B4-BE49-F238E27FC236}">
                  <a16:creationId xmlns:a16="http://schemas.microsoft.com/office/drawing/2014/main" id="{0B7C1CA7-DD1B-4205-827E-99E93866532A}"/>
                </a:ext>
              </a:extLst>
            </p:cNvPr>
            <p:cNvGrpSpPr>
              <a:grpSpLocks/>
            </p:cNvGrpSpPr>
            <p:nvPr/>
          </p:nvGrpSpPr>
          <p:grpSpPr bwMode="auto">
            <a:xfrm>
              <a:off x="109999369" y="106672448"/>
              <a:ext cx="692238" cy="1183869"/>
              <a:chOff x="106784775" y="109285090"/>
              <a:chExt cx="1195556" cy="2266947"/>
            </a:xfrm>
          </p:grpSpPr>
          <p:grpSp>
            <p:nvGrpSpPr>
              <p:cNvPr id="40408" name="Group 629">
                <a:extLst>
                  <a:ext uri="{FF2B5EF4-FFF2-40B4-BE49-F238E27FC236}">
                    <a16:creationId xmlns:a16="http://schemas.microsoft.com/office/drawing/2014/main" id="{D321E1D0-1B42-4924-8FAC-5B7057F53F9A}"/>
                  </a:ext>
                </a:extLst>
              </p:cNvPr>
              <p:cNvGrpSpPr>
                <a:grpSpLocks/>
              </p:cNvGrpSpPr>
              <p:nvPr/>
            </p:nvGrpSpPr>
            <p:grpSpPr bwMode="auto">
              <a:xfrm>
                <a:off x="107113388" y="109749432"/>
                <a:ext cx="540543" cy="1802605"/>
                <a:chOff x="107113388" y="109607613"/>
                <a:chExt cx="540543" cy="1114424"/>
              </a:xfrm>
            </p:grpSpPr>
            <p:cxnSp>
              <p:nvCxnSpPr>
                <p:cNvPr id="40411" name="AutoShape 630">
                  <a:extLst>
                    <a:ext uri="{FF2B5EF4-FFF2-40B4-BE49-F238E27FC236}">
                      <a16:creationId xmlns:a16="http://schemas.microsoft.com/office/drawing/2014/main" id="{6402A5F2-6671-458E-A617-E852D6FC4C47}"/>
                    </a:ext>
                  </a:extLst>
                </p:cNvPr>
                <p:cNvCxnSpPr>
                  <a:cxnSpLocks noChangeShapeType="1"/>
                </p:cNvCxnSpPr>
                <p:nvPr/>
              </p:nvCxnSpPr>
              <p:spPr bwMode="auto">
                <a:xfrm>
                  <a:off x="107325319" y="110714896"/>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12" name="AutoShape 631">
                  <a:extLst>
                    <a:ext uri="{FF2B5EF4-FFF2-40B4-BE49-F238E27FC236}">
                      <a16:creationId xmlns:a16="http://schemas.microsoft.com/office/drawing/2014/main" id="{0B1095F8-0AEF-4B81-8144-E33DC70AF89B}"/>
                    </a:ext>
                  </a:extLst>
                </p:cNvPr>
                <p:cNvCxnSpPr>
                  <a:cxnSpLocks noChangeShapeType="1"/>
                </p:cNvCxnSpPr>
                <p:nvPr/>
              </p:nvCxnSpPr>
              <p:spPr bwMode="auto">
                <a:xfrm>
                  <a:off x="107113388" y="109607613"/>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13" name="AutoShape 632">
                  <a:extLst>
                    <a:ext uri="{FF2B5EF4-FFF2-40B4-BE49-F238E27FC236}">
                      <a16:creationId xmlns:a16="http://schemas.microsoft.com/office/drawing/2014/main" id="{B93063D3-B455-4629-9E73-38D75179AAA9}"/>
                    </a:ext>
                  </a:extLst>
                </p:cNvPr>
                <p:cNvCxnSpPr>
                  <a:cxnSpLocks noChangeShapeType="1"/>
                </p:cNvCxnSpPr>
                <p:nvPr/>
              </p:nvCxnSpPr>
              <p:spPr bwMode="auto">
                <a:xfrm flipH="1">
                  <a:off x="107446763" y="109614757"/>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409" name="Arc 633">
                <a:extLst>
                  <a:ext uri="{FF2B5EF4-FFF2-40B4-BE49-F238E27FC236}">
                    <a16:creationId xmlns:a16="http://schemas.microsoft.com/office/drawing/2014/main" id="{6C538655-6467-4165-AD01-E8141CC9D1FB}"/>
                  </a:ext>
                </a:extLst>
              </p:cNvPr>
              <p:cNvSpPr>
                <a:spLocks/>
              </p:cNvSpPr>
              <p:nvPr/>
            </p:nvSpPr>
            <p:spPr bwMode="auto">
              <a:xfrm>
                <a:off x="106784775" y="1092850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410" name="Arc 634">
                <a:extLst>
                  <a:ext uri="{FF2B5EF4-FFF2-40B4-BE49-F238E27FC236}">
                    <a16:creationId xmlns:a16="http://schemas.microsoft.com/office/drawing/2014/main" id="{DFFA8F48-2990-437D-8BA9-F7A06926DE19}"/>
                  </a:ext>
                </a:extLst>
              </p:cNvPr>
              <p:cNvSpPr>
                <a:spLocks/>
              </p:cNvSpPr>
              <p:nvPr/>
            </p:nvSpPr>
            <p:spPr bwMode="auto">
              <a:xfrm flipH="1">
                <a:off x="107651550" y="1092850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grpSp>
        <p:cxnSp>
          <p:nvCxnSpPr>
            <p:cNvPr id="40353" name="AutoShape 635">
              <a:extLst>
                <a:ext uri="{FF2B5EF4-FFF2-40B4-BE49-F238E27FC236}">
                  <a16:creationId xmlns:a16="http://schemas.microsoft.com/office/drawing/2014/main" id="{E9408B40-045B-4329-83D5-88FBDE7B82E8}"/>
                </a:ext>
              </a:extLst>
            </p:cNvPr>
            <p:cNvCxnSpPr>
              <a:cxnSpLocks noChangeShapeType="1"/>
            </p:cNvCxnSpPr>
            <p:nvPr/>
          </p:nvCxnSpPr>
          <p:spPr bwMode="auto">
            <a:xfrm>
              <a:off x="109999369" y="105610445"/>
              <a:ext cx="1" cy="1059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54" name="AutoShape 636">
              <a:extLst>
                <a:ext uri="{FF2B5EF4-FFF2-40B4-BE49-F238E27FC236}">
                  <a16:creationId xmlns:a16="http://schemas.microsoft.com/office/drawing/2014/main" id="{60871421-19AE-41A7-9867-6B78CD185E6D}"/>
                </a:ext>
              </a:extLst>
            </p:cNvPr>
            <p:cNvCxnSpPr>
              <a:cxnSpLocks noChangeShapeType="1"/>
            </p:cNvCxnSpPr>
            <p:nvPr/>
          </p:nvCxnSpPr>
          <p:spPr bwMode="auto">
            <a:xfrm>
              <a:off x="110690132" y="105620393"/>
              <a:ext cx="5515" cy="104956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355" name="Freeform 637">
              <a:extLst>
                <a:ext uri="{FF2B5EF4-FFF2-40B4-BE49-F238E27FC236}">
                  <a16:creationId xmlns:a16="http://schemas.microsoft.com/office/drawing/2014/main" id="{62A304A2-4FA8-41C2-9AFD-E7581B660759}"/>
                </a:ext>
              </a:extLst>
            </p:cNvPr>
            <p:cNvSpPr>
              <a:spLocks/>
            </p:cNvSpPr>
            <p:nvPr/>
          </p:nvSpPr>
          <p:spPr bwMode="auto">
            <a:xfrm>
              <a:off x="110004884" y="105570092"/>
              <a:ext cx="689383" cy="70199"/>
            </a:xfrm>
            <a:custGeom>
              <a:avLst/>
              <a:gdLst>
                <a:gd name="T0" fmla="*/ 0 w 1190625"/>
                <a:gd name="T1" fmla="*/ 45328 h 134421"/>
                <a:gd name="T2" fmla="*/ 44121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7 w 1190625"/>
                <a:gd name="T13" fmla="*/ 60250 h 134421"/>
                <a:gd name="T14" fmla="*/ 154422 w 1190625"/>
                <a:gd name="T15" fmla="*/ 50302 h 134421"/>
                <a:gd name="T16" fmla="*/ 170967 w 1190625"/>
                <a:gd name="T17" fmla="*/ 35379 h 134421"/>
                <a:gd name="T18" fmla="*/ 187512 w 1190625"/>
                <a:gd name="T19" fmla="*/ 30405 h 134421"/>
                <a:gd name="T20" fmla="*/ 220603 w 1190625"/>
                <a:gd name="T21" fmla="*/ 15482 h 134421"/>
                <a:gd name="T22" fmla="*/ 270238 w 1190625"/>
                <a:gd name="T23" fmla="*/ 20456 h 134421"/>
                <a:gd name="T24" fmla="*/ 281268 w 1190625"/>
                <a:gd name="T25" fmla="*/ 5534 h 134421"/>
                <a:gd name="T26" fmla="*/ 308844 w 1190625"/>
                <a:gd name="T27" fmla="*/ 25431 h 134421"/>
                <a:gd name="T28" fmla="*/ 325389 w 1190625"/>
                <a:gd name="T29" fmla="*/ 35379 h 134421"/>
                <a:gd name="T30" fmla="*/ 341934 w 1190625"/>
                <a:gd name="T31" fmla="*/ 65225 h 134421"/>
                <a:gd name="T32" fmla="*/ 358479 w 1190625"/>
                <a:gd name="T33" fmla="*/ 55276 h 134421"/>
                <a:gd name="T34" fmla="*/ 375024 w 1190625"/>
                <a:gd name="T35" fmla="*/ 50302 h 134421"/>
                <a:gd name="T36" fmla="*/ 380539 w 1190625"/>
                <a:gd name="T37" fmla="*/ 35379 h 134421"/>
                <a:gd name="T38" fmla="*/ 413630 w 1190625"/>
                <a:gd name="T39" fmla="*/ 20456 h 134421"/>
                <a:gd name="T40" fmla="*/ 424660 w 1190625"/>
                <a:gd name="T41" fmla="*/ 35379 h 134421"/>
                <a:gd name="T42" fmla="*/ 430175 w 1190625"/>
                <a:gd name="T43" fmla="*/ 50302 h 134421"/>
                <a:gd name="T44" fmla="*/ 452235 w 1190625"/>
                <a:gd name="T45" fmla="*/ 45328 h 134421"/>
                <a:gd name="T46" fmla="*/ 485326 w 1190625"/>
                <a:gd name="T47" fmla="*/ 30405 h 134421"/>
                <a:gd name="T48" fmla="*/ 501871 w 1190625"/>
                <a:gd name="T49" fmla="*/ 40353 h 134421"/>
                <a:gd name="T50" fmla="*/ 534961 w 1190625"/>
                <a:gd name="T51" fmla="*/ 50302 h 134421"/>
                <a:gd name="T52" fmla="*/ 545991 w 1190625"/>
                <a:gd name="T53" fmla="*/ 35379 h 134421"/>
                <a:gd name="T54" fmla="*/ 584597 w 1190625"/>
                <a:gd name="T55" fmla="*/ 35379 h 134421"/>
                <a:gd name="T56" fmla="*/ 601142 w 1190625"/>
                <a:gd name="T57" fmla="*/ 40353 h 134421"/>
                <a:gd name="T58" fmla="*/ 634232 w 1190625"/>
                <a:gd name="T59" fmla="*/ 60250 h 134421"/>
                <a:gd name="T60" fmla="*/ 667323 w 1190625"/>
                <a:gd name="T61" fmla="*/ 50302 h 134421"/>
                <a:gd name="T62" fmla="*/ 689383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pPr algn="ctr"/>
              <a:endParaRPr lang="en-US"/>
            </a:p>
          </p:txBody>
        </p:sp>
        <p:sp>
          <p:nvSpPr>
            <p:cNvPr id="40356" name="Text Box 638">
              <a:extLst>
                <a:ext uri="{FF2B5EF4-FFF2-40B4-BE49-F238E27FC236}">
                  <a16:creationId xmlns:a16="http://schemas.microsoft.com/office/drawing/2014/main" id="{F4D915D2-1F60-4F35-BC63-8A68AD9214E0}"/>
                </a:ext>
              </a:extLst>
            </p:cNvPr>
            <p:cNvSpPr txBox="1">
              <a:spLocks noChangeArrowheads="1"/>
            </p:cNvSpPr>
            <p:nvPr/>
          </p:nvSpPr>
          <p:spPr bwMode="auto">
            <a:xfrm>
              <a:off x="110003763" y="106490384"/>
              <a:ext cx="685736" cy="178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SMOOTH</a:t>
              </a:r>
              <a:endParaRPr lang="en-US" altLang="en-US">
                <a:latin typeface="Arial" panose="020B0604020202020204" pitchFamily="34" charset="0"/>
                <a:cs typeface="Arial" panose="020B0604020202020204" pitchFamily="34" charset="0"/>
              </a:endParaRPr>
            </a:p>
          </p:txBody>
        </p:sp>
        <p:cxnSp>
          <p:nvCxnSpPr>
            <p:cNvPr id="40357" name="AutoShape 639">
              <a:extLst>
                <a:ext uri="{FF2B5EF4-FFF2-40B4-BE49-F238E27FC236}">
                  <a16:creationId xmlns:a16="http://schemas.microsoft.com/office/drawing/2014/main" id="{060F3FDF-8EC6-4F0A-A9EF-8B24EF12F3C1}"/>
                </a:ext>
              </a:extLst>
            </p:cNvPr>
            <p:cNvCxnSpPr>
              <a:cxnSpLocks noChangeShapeType="1"/>
            </p:cNvCxnSpPr>
            <p:nvPr/>
          </p:nvCxnSpPr>
          <p:spPr bwMode="auto">
            <a:xfrm flipV="1">
              <a:off x="110002932" y="105754192"/>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58" name="AutoShape 640">
              <a:extLst>
                <a:ext uri="{FF2B5EF4-FFF2-40B4-BE49-F238E27FC236}">
                  <a16:creationId xmlns:a16="http://schemas.microsoft.com/office/drawing/2014/main" id="{1A070444-9BAD-4C3E-A26D-9A2545386A48}"/>
                </a:ext>
              </a:extLst>
            </p:cNvPr>
            <p:cNvCxnSpPr>
              <a:cxnSpLocks noChangeShapeType="1"/>
            </p:cNvCxnSpPr>
            <p:nvPr/>
          </p:nvCxnSpPr>
          <p:spPr bwMode="auto">
            <a:xfrm flipV="1">
              <a:off x="110002931" y="105764140"/>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59" name="AutoShape 641">
              <a:extLst>
                <a:ext uri="{FF2B5EF4-FFF2-40B4-BE49-F238E27FC236}">
                  <a16:creationId xmlns:a16="http://schemas.microsoft.com/office/drawing/2014/main" id="{1B2BA6C4-26FD-4E32-9A36-06A46FF57ACF}"/>
                </a:ext>
              </a:extLst>
            </p:cNvPr>
            <p:cNvCxnSpPr>
              <a:cxnSpLocks noChangeShapeType="1"/>
            </p:cNvCxnSpPr>
            <p:nvPr/>
          </p:nvCxnSpPr>
          <p:spPr bwMode="auto">
            <a:xfrm flipV="1">
              <a:off x="110001552" y="105775332"/>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0" name="AutoShape 642">
              <a:extLst>
                <a:ext uri="{FF2B5EF4-FFF2-40B4-BE49-F238E27FC236}">
                  <a16:creationId xmlns:a16="http://schemas.microsoft.com/office/drawing/2014/main" id="{22D3BC2F-4FB1-4156-9F55-451CBA655366}"/>
                </a:ext>
              </a:extLst>
            </p:cNvPr>
            <p:cNvCxnSpPr>
              <a:cxnSpLocks noChangeShapeType="1"/>
            </p:cNvCxnSpPr>
            <p:nvPr/>
          </p:nvCxnSpPr>
          <p:spPr bwMode="auto">
            <a:xfrm flipV="1">
              <a:off x="110005689" y="10578528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1" name="AutoShape 643">
              <a:extLst>
                <a:ext uri="{FF2B5EF4-FFF2-40B4-BE49-F238E27FC236}">
                  <a16:creationId xmlns:a16="http://schemas.microsoft.com/office/drawing/2014/main" id="{3FBE8A98-72A5-4DEB-B55B-6F95A07951D4}"/>
                </a:ext>
              </a:extLst>
            </p:cNvPr>
            <p:cNvCxnSpPr>
              <a:cxnSpLocks noChangeShapeType="1"/>
            </p:cNvCxnSpPr>
            <p:nvPr/>
          </p:nvCxnSpPr>
          <p:spPr bwMode="auto">
            <a:xfrm flipV="1">
              <a:off x="110000174" y="105796473"/>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2" name="AutoShape 644">
              <a:extLst>
                <a:ext uri="{FF2B5EF4-FFF2-40B4-BE49-F238E27FC236}">
                  <a16:creationId xmlns:a16="http://schemas.microsoft.com/office/drawing/2014/main" id="{33CEBCB4-4909-458D-B85D-ECAF3E520BDB}"/>
                </a:ext>
              </a:extLst>
            </p:cNvPr>
            <p:cNvCxnSpPr>
              <a:cxnSpLocks noChangeShapeType="1"/>
            </p:cNvCxnSpPr>
            <p:nvPr/>
          </p:nvCxnSpPr>
          <p:spPr bwMode="auto">
            <a:xfrm flipV="1">
              <a:off x="110002932" y="105805178"/>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3" name="AutoShape 645">
              <a:extLst>
                <a:ext uri="{FF2B5EF4-FFF2-40B4-BE49-F238E27FC236}">
                  <a16:creationId xmlns:a16="http://schemas.microsoft.com/office/drawing/2014/main" id="{29AA244F-BD79-4E54-A5E2-13A7989B095B}"/>
                </a:ext>
              </a:extLst>
            </p:cNvPr>
            <p:cNvCxnSpPr>
              <a:cxnSpLocks noChangeShapeType="1"/>
            </p:cNvCxnSpPr>
            <p:nvPr/>
          </p:nvCxnSpPr>
          <p:spPr bwMode="auto">
            <a:xfrm flipV="1">
              <a:off x="110002932" y="105817613"/>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4" name="AutoShape 646">
              <a:extLst>
                <a:ext uri="{FF2B5EF4-FFF2-40B4-BE49-F238E27FC236}">
                  <a16:creationId xmlns:a16="http://schemas.microsoft.com/office/drawing/2014/main" id="{F5AB75BF-A764-4E6B-9731-FFB9604E2711}"/>
                </a:ext>
              </a:extLst>
            </p:cNvPr>
            <p:cNvCxnSpPr>
              <a:cxnSpLocks noChangeShapeType="1"/>
            </p:cNvCxnSpPr>
            <p:nvPr/>
          </p:nvCxnSpPr>
          <p:spPr bwMode="auto">
            <a:xfrm flipV="1">
              <a:off x="110001552" y="105830049"/>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5" name="AutoShape 647">
              <a:extLst>
                <a:ext uri="{FF2B5EF4-FFF2-40B4-BE49-F238E27FC236}">
                  <a16:creationId xmlns:a16="http://schemas.microsoft.com/office/drawing/2014/main" id="{DFBEFB57-2610-4E5F-B1B0-D46E621235EF}"/>
                </a:ext>
              </a:extLst>
            </p:cNvPr>
            <p:cNvCxnSpPr>
              <a:cxnSpLocks noChangeShapeType="1"/>
            </p:cNvCxnSpPr>
            <p:nvPr/>
          </p:nvCxnSpPr>
          <p:spPr bwMode="auto">
            <a:xfrm flipV="1">
              <a:off x="110002058" y="10562353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6" name="AutoShape 648">
              <a:extLst>
                <a:ext uri="{FF2B5EF4-FFF2-40B4-BE49-F238E27FC236}">
                  <a16:creationId xmlns:a16="http://schemas.microsoft.com/office/drawing/2014/main" id="{4DF77734-47BD-408A-B10D-1D214D318B27}"/>
                </a:ext>
              </a:extLst>
            </p:cNvPr>
            <p:cNvCxnSpPr>
              <a:cxnSpLocks noChangeShapeType="1"/>
            </p:cNvCxnSpPr>
            <p:nvPr/>
          </p:nvCxnSpPr>
          <p:spPr bwMode="auto">
            <a:xfrm flipV="1">
              <a:off x="110002931" y="105853677"/>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7" name="AutoShape 649">
              <a:extLst>
                <a:ext uri="{FF2B5EF4-FFF2-40B4-BE49-F238E27FC236}">
                  <a16:creationId xmlns:a16="http://schemas.microsoft.com/office/drawing/2014/main" id="{20B7BC2B-BAEB-423D-98DE-634BD437C948}"/>
                </a:ext>
              </a:extLst>
            </p:cNvPr>
            <p:cNvCxnSpPr>
              <a:cxnSpLocks noChangeShapeType="1"/>
            </p:cNvCxnSpPr>
            <p:nvPr/>
          </p:nvCxnSpPr>
          <p:spPr bwMode="auto">
            <a:xfrm flipV="1">
              <a:off x="110001552" y="105867356"/>
              <a:ext cx="686258"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8" name="AutoShape 650">
              <a:extLst>
                <a:ext uri="{FF2B5EF4-FFF2-40B4-BE49-F238E27FC236}">
                  <a16:creationId xmlns:a16="http://schemas.microsoft.com/office/drawing/2014/main" id="{EEE367CB-0A0C-445E-8D64-2B6E43D25A70}"/>
                </a:ext>
              </a:extLst>
            </p:cNvPr>
            <p:cNvCxnSpPr>
              <a:cxnSpLocks noChangeShapeType="1"/>
            </p:cNvCxnSpPr>
            <p:nvPr/>
          </p:nvCxnSpPr>
          <p:spPr bwMode="auto">
            <a:xfrm flipV="1">
              <a:off x="110002931" y="105877304"/>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69" name="AutoShape 651">
              <a:extLst>
                <a:ext uri="{FF2B5EF4-FFF2-40B4-BE49-F238E27FC236}">
                  <a16:creationId xmlns:a16="http://schemas.microsoft.com/office/drawing/2014/main" id="{F0E1FED1-93DA-49A0-BF70-AA27909FB9A7}"/>
                </a:ext>
              </a:extLst>
            </p:cNvPr>
            <p:cNvCxnSpPr>
              <a:cxnSpLocks noChangeShapeType="1"/>
            </p:cNvCxnSpPr>
            <p:nvPr/>
          </p:nvCxnSpPr>
          <p:spPr bwMode="auto">
            <a:xfrm flipV="1">
              <a:off x="110001552" y="105888496"/>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0" name="AutoShape 652">
              <a:extLst>
                <a:ext uri="{FF2B5EF4-FFF2-40B4-BE49-F238E27FC236}">
                  <a16:creationId xmlns:a16="http://schemas.microsoft.com/office/drawing/2014/main" id="{0D7663F4-5586-4786-AE91-DCEC0C07A096}"/>
                </a:ext>
              </a:extLst>
            </p:cNvPr>
            <p:cNvCxnSpPr>
              <a:cxnSpLocks noChangeShapeType="1"/>
            </p:cNvCxnSpPr>
            <p:nvPr/>
          </p:nvCxnSpPr>
          <p:spPr bwMode="auto">
            <a:xfrm flipV="1">
              <a:off x="110005689" y="10584248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1" name="AutoShape 653">
              <a:extLst>
                <a:ext uri="{FF2B5EF4-FFF2-40B4-BE49-F238E27FC236}">
                  <a16:creationId xmlns:a16="http://schemas.microsoft.com/office/drawing/2014/main" id="{4F240BAC-0D87-48BD-97F9-5A19F3B447F1}"/>
                </a:ext>
              </a:extLst>
            </p:cNvPr>
            <p:cNvCxnSpPr>
              <a:cxnSpLocks noChangeShapeType="1"/>
            </p:cNvCxnSpPr>
            <p:nvPr/>
          </p:nvCxnSpPr>
          <p:spPr bwMode="auto">
            <a:xfrm flipV="1">
              <a:off x="110005965" y="105912206"/>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2" name="AutoShape 654">
              <a:extLst>
                <a:ext uri="{FF2B5EF4-FFF2-40B4-BE49-F238E27FC236}">
                  <a16:creationId xmlns:a16="http://schemas.microsoft.com/office/drawing/2014/main" id="{FEB62F1E-1005-48D1-B5F9-520BDADCE78A}"/>
                </a:ext>
              </a:extLst>
            </p:cNvPr>
            <p:cNvCxnSpPr>
              <a:cxnSpLocks noChangeShapeType="1"/>
            </p:cNvCxnSpPr>
            <p:nvPr/>
          </p:nvCxnSpPr>
          <p:spPr bwMode="auto">
            <a:xfrm flipV="1">
              <a:off x="110000451" y="105923399"/>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3" name="AutoShape 655">
              <a:extLst>
                <a:ext uri="{FF2B5EF4-FFF2-40B4-BE49-F238E27FC236}">
                  <a16:creationId xmlns:a16="http://schemas.microsoft.com/office/drawing/2014/main" id="{2B8FF2CC-74C9-439E-B60C-7620A61FCF99}"/>
                </a:ext>
              </a:extLst>
            </p:cNvPr>
            <p:cNvCxnSpPr>
              <a:cxnSpLocks noChangeShapeType="1"/>
            </p:cNvCxnSpPr>
            <p:nvPr/>
          </p:nvCxnSpPr>
          <p:spPr bwMode="auto">
            <a:xfrm flipV="1">
              <a:off x="110001829" y="105937077"/>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4" name="AutoShape 656">
              <a:extLst>
                <a:ext uri="{FF2B5EF4-FFF2-40B4-BE49-F238E27FC236}">
                  <a16:creationId xmlns:a16="http://schemas.microsoft.com/office/drawing/2014/main" id="{9BBD819E-000E-49D9-B7EA-8BBA5F0ABACD}"/>
                </a:ext>
              </a:extLst>
            </p:cNvPr>
            <p:cNvCxnSpPr>
              <a:cxnSpLocks noChangeShapeType="1"/>
            </p:cNvCxnSpPr>
            <p:nvPr/>
          </p:nvCxnSpPr>
          <p:spPr bwMode="auto">
            <a:xfrm flipV="1">
              <a:off x="110003208" y="105949513"/>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5" name="AutoShape 657">
              <a:extLst>
                <a:ext uri="{FF2B5EF4-FFF2-40B4-BE49-F238E27FC236}">
                  <a16:creationId xmlns:a16="http://schemas.microsoft.com/office/drawing/2014/main" id="{E20E24F7-1954-4F53-8DA4-3C164220FCE9}"/>
                </a:ext>
              </a:extLst>
            </p:cNvPr>
            <p:cNvCxnSpPr>
              <a:cxnSpLocks noChangeShapeType="1"/>
            </p:cNvCxnSpPr>
            <p:nvPr/>
          </p:nvCxnSpPr>
          <p:spPr bwMode="auto">
            <a:xfrm flipV="1">
              <a:off x="110000680" y="105622913"/>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6" name="AutoShape 658">
              <a:extLst>
                <a:ext uri="{FF2B5EF4-FFF2-40B4-BE49-F238E27FC236}">
                  <a16:creationId xmlns:a16="http://schemas.microsoft.com/office/drawing/2014/main" id="{FD501527-F258-40BB-B27D-D07487A6F912}"/>
                </a:ext>
              </a:extLst>
            </p:cNvPr>
            <p:cNvCxnSpPr>
              <a:cxnSpLocks noChangeShapeType="1"/>
            </p:cNvCxnSpPr>
            <p:nvPr/>
          </p:nvCxnSpPr>
          <p:spPr bwMode="auto">
            <a:xfrm flipV="1">
              <a:off x="110002380" y="106247471"/>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7" name="AutoShape 659">
              <a:extLst>
                <a:ext uri="{FF2B5EF4-FFF2-40B4-BE49-F238E27FC236}">
                  <a16:creationId xmlns:a16="http://schemas.microsoft.com/office/drawing/2014/main" id="{AC16B172-ED8E-47A8-B0C8-27C7690C7CC2}"/>
                </a:ext>
              </a:extLst>
            </p:cNvPr>
            <p:cNvCxnSpPr>
              <a:cxnSpLocks noChangeShapeType="1"/>
            </p:cNvCxnSpPr>
            <p:nvPr/>
          </p:nvCxnSpPr>
          <p:spPr bwMode="auto">
            <a:xfrm flipV="1">
              <a:off x="110001001" y="106278560"/>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8" name="AutoShape 660">
              <a:extLst>
                <a:ext uri="{FF2B5EF4-FFF2-40B4-BE49-F238E27FC236}">
                  <a16:creationId xmlns:a16="http://schemas.microsoft.com/office/drawing/2014/main" id="{0738FBF1-26B8-4E4F-AC57-23ED15F52BE5}"/>
                </a:ext>
              </a:extLst>
            </p:cNvPr>
            <p:cNvCxnSpPr>
              <a:cxnSpLocks noChangeShapeType="1"/>
            </p:cNvCxnSpPr>
            <p:nvPr/>
          </p:nvCxnSpPr>
          <p:spPr bwMode="auto">
            <a:xfrm flipV="1">
              <a:off x="109996865" y="106305918"/>
              <a:ext cx="69177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79" name="AutoShape 661">
              <a:extLst>
                <a:ext uri="{FF2B5EF4-FFF2-40B4-BE49-F238E27FC236}">
                  <a16:creationId xmlns:a16="http://schemas.microsoft.com/office/drawing/2014/main" id="{5C150F62-7CEC-44EB-BA32-26E136369ED9}"/>
                </a:ext>
              </a:extLst>
            </p:cNvPr>
            <p:cNvCxnSpPr>
              <a:cxnSpLocks noChangeShapeType="1"/>
            </p:cNvCxnSpPr>
            <p:nvPr/>
          </p:nvCxnSpPr>
          <p:spPr bwMode="auto">
            <a:xfrm flipV="1">
              <a:off x="110003758" y="105977287"/>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0" name="AutoShape 662">
              <a:extLst>
                <a:ext uri="{FF2B5EF4-FFF2-40B4-BE49-F238E27FC236}">
                  <a16:creationId xmlns:a16="http://schemas.microsoft.com/office/drawing/2014/main" id="{6F7CCDEF-D159-4D3F-AD5E-D2786A404C2C}"/>
                </a:ext>
              </a:extLst>
            </p:cNvPr>
            <p:cNvCxnSpPr>
              <a:cxnSpLocks noChangeShapeType="1"/>
            </p:cNvCxnSpPr>
            <p:nvPr/>
          </p:nvCxnSpPr>
          <p:spPr bwMode="auto">
            <a:xfrm flipV="1">
              <a:off x="109999622" y="106035734"/>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1" name="AutoShape 663">
              <a:extLst>
                <a:ext uri="{FF2B5EF4-FFF2-40B4-BE49-F238E27FC236}">
                  <a16:creationId xmlns:a16="http://schemas.microsoft.com/office/drawing/2014/main" id="{C53D0D84-C176-40BB-9E3B-4C86D72980BE}"/>
                </a:ext>
              </a:extLst>
            </p:cNvPr>
            <p:cNvCxnSpPr>
              <a:cxnSpLocks noChangeShapeType="1"/>
            </p:cNvCxnSpPr>
            <p:nvPr/>
          </p:nvCxnSpPr>
          <p:spPr bwMode="auto">
            <a:xfrm flipV="1">
              <a:off x="109996865" y="106022055"/>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2" name="AutoShape 664">
              <a:extLst>
                <a:ext uri="{FF2B5EF4-FFF2-40B4-BE49-F238E27FC236}">
                  <a16:creationId xmlns:a16="http://schemas.microsoft.com/office/drawing/2014/main" id="{76B88867-44F7-48A2-A563-8C17DE777643}"/>
                </a:ext>
              </a:extLst>
            </p:cNvPr>
            <p:cNvCxnSpPr>
              <a:cxnSpLocks noChangeShapeType="1"/>
            </p:cNvCxnSpPr>
            <p:nvPr/>
          </p:nvCxnSpPr>
          <p:spPr bwMode="auto">
            <a:xfrm flipV="1">
              <a:off x="110003758" y="106007132"/>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3" name="AutoShape 665">
              <a:extLst>
                <a:ext uri="{FF2B5EF4-FFF2-40B4-BE49-F238E27FC236}">
                  <a16:creationId xmlns:a16="http://schemas.microsoft.com/office/drawing/2014/main" id="{6DB32A4B-B51D-423D-992F-EC37B89F760B}"/>
                </a:ext>
              </a:extLst>
            </p:cNvPr>
            <p:cNvCxnSpPr>
              <a:cxnSpLocks noChangeShapeType="1"/>
            </p:cNvCxnSpPr>
            <p:nvPr/>
          </p:nvCxnSpPr>
          <p:spPr bwMode="auto">
            <a:xfrm flipV="1">
              <a:off x="109999623" y="105993453"/>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4" name="AutoShape 666">
              <a:extLst>
                <a:ext uri="{FF2B5EF4-FFF2-40B4-BE49-F238E27FC236}">
                  <a16:creationId xmlns:a16="http://schemas.microsoft.com/office/drawing/2014/main" id="{A18C115B-DACF-4ABF-B0ED-607E30B55B64}"/>
                </a:ext>
              </a:extLst>
            </p:cNvPr>
            <p:cNvCxnSpPr>
              <a:cxnSpLocks noChangeShapeType="1"/>
            </p:cNvCxnSpPr>
            <p:nvPr/>
          </p:nvCxnSpPr>
          <p:spPr bwMode="auto">
            <a:xfrm flipV="1">
              <a:off x="110002380" y="106168795"/>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5" name="AutoShape 667">
              <a:extLst>
                <a:ext uri="{FF2B5EF4-FFF2-40B4-BE49-F238E27FC236}">
                  <a16:creationId xmlns:a16="http://schemas.microsoft.com/office/drawing/2014/main" id="{773C10D8-163E-4478-B4C7-97C9B87B56E0}"/>
                </a:ext>
              </a:extLst>
            </p:cNvPr>
            <p:cNvCxnSpPr>
              <a:cxnSpLocks noChangeShapeType="1"/>
            </p:cNvCxnSpPr>
            <p:nvPr/>
          </p:nvCxnSpPr>
          <p:spPr bwMode="auto">
            <a:xfrm flipV="1">
              <a:off x="109999622" y="106188692"/>
              <a:ext cx="69315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6" name="AutoShape 668">
              <a:extLst>
                <a:ext uri="{FF2B5EF4-FFF2-40B4-BE49-F238E27FC236}">
                  <a16:creationId xmlns:a16="http://schemas.microsoft.com/office/drawing/2014/main" id="{39E36348-3458-4771-8F31-1B2833312E24}"/>
                </a:ext>
              </a:extLst>
            </p:cNvPr>
            <p:cNvCxnSpPr>
              <a:cxnSpLocks noChangeShapeType="1"/>
            </p:cNvCxnSpPr>
            <p:nvPr/>
          </p:nvCxnSpPr>
          <p:spPr bwMode="auto">
            <a:xfrm flipV="1">
              <a:off x="110001001" y="106202371"/>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7" name="AutoShape 669">
              <a:extLst>
                <a:ext uri="{FF2B5EF4-FFF2-40B4-BE49-F238E27FC236}">
                  <a16:creationId xmlns:a16="http://schemas.microsoft.com/office/drawing/2014/main" id="{9A58C3C3-2925-452E-9861-F0C90B243F75}"/>
                </a:ext>
              </a:extLst>
            </p:cNvPr>
            <p:cNvCxnSpPr>
              <a:cxnSpLocks noChangeShapeType="1"/>
            </p:cNvCxnSpPr>
            <p:nvPr/>
          </p:nvCxnSpPr>
          <p:spPr bwMode="auto">
            <a:xfrm flipV="1">
              <a:off x="110002380" y="106217294"/>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8" name="AutoShape 670">
              <a:extLst>
                <a:ext uri="{FF2B5EF4-FFF2-40B4-BE49-F238E27FC236}">
                  <a16:creationId xmlns:a16="http://schemas.microsoft.com/office/drawing/2014/main" id="{E8ED8CAB-080A-4542-B5B0-735BD84E12DE}"/>
                </a:ext>
              </a:extLst>
            </p:cNvPr>
            <p:cNvCxnSpPr>
              <a:cxnSpLocks noChangeShapeType="1"/>
            </p:cNvCxnSpPr>
            <p:nvPr/>
          </p:nvCxnSpPr>
          <p:spPr bwMode="auto">
            <a:xfrm flipV="1">
              <a:off x="110002379" y="106331702"/>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89" name="AutoShape 671">
              <a:extLst>
                <a:ext uri="{FF2B5EF4-FFF2-40B4-BE49-F238E27FC236}">
                  <a16:creationId xmlns:a16="http://schemas.microsoft.com/office/drawing/2014/main" id="{EF08A625-1B52-46B1-BFB2-1A3658698694}"/>
                </a:ext>
              </a:extLst>
            </p:cNvPr>
            <p:cNvCxnSpPr>
              <a:cxnSpLocks noChangeShapeType="1"/>
            </p:cNvCxnSpPr>
            <p:nvPr/>
          </p:nvCxnSpPr>
          <p:spPr bwMode="auto">
            <a:xfrm flipV="1">
              <a:off x="110001001" y="106361547"/>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0" name="AutoShape 672">
              <a:extLst>
                <a:ext uri="{FF2B5EF4-FFF2-40B4-BE49-F238E27FC236}">
                  <a16:creationId xmlns:a16="http://schemas.microsoft.com/office/drawing/2014/main" id="{8378DC17-6428-4198-8476-EBD8D4572263}"/>
                </a:ext>
              </a:extLst>
            </p:cNvPr>
            <p:cNvCxnSpPr>
              <a:cxnSpLocks noChangeShapeType="1"/>
            </p:cNvCxnSpPr>
            <p:nvPr/>
          </p:nvCxnSpPr>
          <p:spPr bwMode="auto">
            <a:xfrm flipV="1">
              <a:off x="110003758" y="106388906"/>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1" name="AutoShape 673">
              <a:extLst>
                <a:ext uri="{FF2B5EF4-FFF2-40B4-BE49-F238E27FC236}">
                  <a16:creationId xmlns:a16="http://schemas.microsoft.com/office/drawing/2014/main" id="{3B4982F8-0E5D-452D-A97B-715328029AF2}"/>
                </a:ext>
              </a:extLst>
            </p:cNvPr>
            <p:cNvCxnSpPr>
              <a:cxnSpLocks noChangeShapeType="1"/>
            </p:cNvCxnSpPr>
            <p:nvPr/>
          </p:nvCxnSpPr>
          <p:spPr bwMode="auto">
            <a:xfrm flipV="1">
              <a:off x="110002932" y="106124773"/>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2" name="AutoShape 674">
              <a:extLst>
                <a:ext uri="{FF2B5EF4-FFF2-40B4-BE49-F238E27FC236}">
                  <a16:creationId xmlns:a16="http://schemas.microsoft.com/office/drawing/2014/main" id="{A6F91873-A243-48B8-BBAB-19B86B022BC0}"/>
                </a:ext>
              </a:extLst>
            </p:cNvPr>
            <p:cNvCxnSpPr>
              <a:cxnSpLocks noChangeShapeType="1"/>
            </p:cNvCxnSpPr>
            <p:nvPr/>
          </p:nvCxnSpPr>
          <p:spPr bwMode="auto">
            <a:xfrm flipV="1">
              <a:off x="110004310" y="10611358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3" name="AutoShape 675">
              <a:extLst>
                <a:ext uri="{FF2B5EF4-FFF2-40B4-BE49-F238E27FC236}">
                  <a16:creationId xmlns:a16="http://schemas.microsoft.com/office/drawing/2014/main" id="{A5829BF9-88EA-4F53-A3EB-2CABD9C2B39A}"/>
                </a:ext>
              </a:extLst>
            </p:cNvPr>
            <p:cNvCxnSpPr>
              <a:cxnSpLocks noChangeShapeType="1"/>
            </p:cNvCxnSpPr>
            <p:nvPr/>
          </p:nvCxnSpPr>
          <p:spPr bwMode="auto">
            <a:xfrm flipV="1">
              <a:off x="110005689" y="106101146"/>
              <a:ext cx="686258"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4" name="AutoShape 676">
              <a:extLst>
                <a:ext uri="{FF2B5EF4-FFF2-40B4-BE49-F238E27FC236}">
                  <a16:creationId xmlns:a16="http://schemas.microsoft.com/office/drawing/2014/main" id="{6CBF8ED9-2D93-4531-8CB4-7E0D6EA95D54}"/>
                </a:ext>
              </a:extLst>
            </p:cNvPr>
            <p:cNvCxnSpPr>
              <a:cxnSpLocks noChangeShapeType="1"/>
            </p:cNvCxnSpPr>
            <p:nvPr/>
          </p:nvCxnSpPr>
          <p:spPr bwMode="auto">
            <a:xfrm flipV="1">
              <a:off x="110001552" y="106088710"/>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5" name="AutoShape 677">
              <a:extLst>
                <a:ext uri="{FF2B5EF4-FFF2-40B4-BE49-F238E27FC236}">
                  <a16:creationId xmlns:a16="http://schemas.microsoft.com/office/drawing/2014/main" id="{04DB922D-DFC2-40B6-968D-5F32A9F85479}"/>
                </a:ext>
              </a:extLst>
            </p:cNvPr>
            <p:cNvCxnSpPr>
              <a:cxnSpLocks noChangeShapeType="1"/>
            </p:cNvCxnSpPr>
            <p:nvPr/>
          </p:nvCxnSpPr>
          <p:spPr bwMode="auto">
            <a:xfrm flipV="1">
              <a:off x="110000174" y="10607503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6" name="AutoShape 678">
              <a:extLst>
                <a:ext uri="{FF2B5EF4-FFF2-40B4-BE49-F238E27FC236}">
                  <a16:creationId xmlns:a16="http://schemas.microsoft.com/office/drawing/2014/main" id="{7A02332B-0E63-4016-A2BE-1C900FB259EA}"/>
                </a:ext>
              </a:extLst>
            </p:cNvPr>
            <p:cNvCxnSpPr>
              <a:cxnSpLocks noChangeShapeType="1"/>
            </p:cNvCxnSpPr>
            <p:nvPr/>
          </p:nvCxnSpPr>
          <p:spPr bwMode="auto">
            <a:xfrm flipV="1">
              <a:off x="110005689" y="10606135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7" name="AutoShape 679">
              <a:extLst>
                <a:ext uri="{FF2B5EF4-FFF2-40B4-BE49-F238E27FC236}">
                  <a16:creationId xmlns:a16="http://schemas.microsoft.com/office/drawing/2014/main" id="{4DBD4D49-B536-4A0D-950C-236254F53602}"/>
                </a:ext>
              </a:extLst>
            </p:cNvPr>
            <p:cNvCxnSpPr>
              <a:cxnSpLocks noChangeShapeType="1"/>
            </p:cNvCxnSpPr>
            <p:nvPr/>
          </p:nvCxnSpPr>
          <p:spPr bwMode="auto">
            <a:xfrm flipV="1">
              <a:off x="110002932" y="106048916"/>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8" name="AutoShape 680">
              <a:extLst>
                <a:ext uri="{FF2B5EF4-FFF2-40B4-BE49-F238E27FC236}">
                  <a16:creationId xmlns:a16="http://schemas.microsoft.com/office/drawing/2014/main" id="{00DBEEE5-98CB-4F33-A6B4-07FC542BF551}"/>
                </a:ext>
              </a:extLst>
            </p:cNvPr>
            <p:cNvCxnSpPr>
              <a:cxnSpLocks noChangeShapeType="1"/>
            </p:cNvCxnSpPr>
            <p:nvPr/>
          </p:nvCxnSpPr>
          <p:spPr bwMode="auto">
            <a:xfrm flipV="1">
              <a:off x="110002932" y="106137209"/>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399" name="AutoShape 681">
              <a:extLst>
                <a:ext uri="{FF2B5EF4-FFF2-40B4-BE49-F238E27FC236}">
                  <a16:creationId xmlns:a16="http://schemas.microsoft.com/office/drawing/2014/main" id="{D491716F-2BCB-40CF-9E03-3D2AB8BB6F21}"/>
                </a:ext>
              </a:extLst>
            </p:cNvPr>
            <p:cNvCxnSpPr>
              <a:cxnSpLocks noChangeShapeType="1"/>
            </p:cNvCxnSpPr>
            <p:nvPr/>
          </p:nvCxnSpPr>
          <p:spPr bwMode="auto">
            <a:xfrm flipV="1">
              <a:off x="110002932" y="106152132"/>
              <a:ext cx="686257"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0" name="AutoShape 682">
              <a:extLst>
                <a:ext uri="{FF2B5EF4-FFF2-40B4-BE49-F238E27FC236}">
                  <a16:creationId xmlns:a16="http://schemas.microsoft.com/office/drawing/2014/main" id="{4BA9B944-CC52-4920-9052-0378A90A7400}"/>
                </a:ext>
              </a:extLst>
            </p:cNvPr>
            <p:cNvCxnSpPr>
              <a:cxnSpLocks noChangeShapeType="1"/>
            </p:cNvCxnSpPr>
            <p:nvPr/>
          </p:nvCxnSpPr>
          <p:spPr bwMode="auto">
            <a:xfrm flipV="1">
              <a:off x="110189341" y="105588218"/>
              <a:ext cx="125100" cy="1177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1" name="AutoShape 683">
              <a:extLst>
                <a:ext uri="{FF2B5EF4-FFF2-40B4-BE49-F238E27FC236}">
                  <a16:creationId xmlns:a16="http://schemas.microsoft.com/office/drawing/2014/main" id="{A6520C24-68CE-4C19-97B6-F0443D4A969A}"/>
                </a:ext>
              </a:extLst>
            </p:cNvPr>
            <p:cNvCxnSpPr>
              <a:cxnSpLocks noChangeShapeType="1"/>
            </p:cNvCxnSpPr>
            <p:nvPr/>
          </p:nvCxnSpPr>
          <p:spPr bwMode="auto">
            <a:xfrm flipV="1">
              <a:off x="109995670" y="105630664"/>
              <a:ext cx="46879" cy="3731"/>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2" name="AutoShape 684">
              <a:extLst>
                <a:ext uri="{FF2B5EF4-FFF2-40B4-BE49-F238E27FC236}">
                  <a16:creationId xmlns:a16="http://schemas.microsoft.com/office/drawing/2014/main" id="{AC4F4C1E-5E43-41FA-B8D5-976889CF0AA9}"/>
                </a:ext>
              </a:extLst>
            </p:cNvPr>
            <p:cNvCxnSpPr>
              <a:cxnSpLocks noChangeShapeType="1"/>
            </p:cNvCxnSpPr>
            <p:nvPr/>
          </p:nvCxnSpPr>
          <p:spPr bwMode="auto">
            <a:xfrm flipV="1">
              <a:off x="110068745" y="105621959"/>
              <a:ext cx="42742" cy="248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3" name="AutoShape 685">
              <a:extLst>
                <a:ext uri="{FF2B5EF4-FFF2-40B4-BE49-F238E27FC236}">
                  <a16:creationId xmlns:a16="http://schemas.microsoft.com/office/drawing/2014/main" id="{B3A522EC-AB2A-4E6E-94AF-BD316CD15A34}"/>
                </a:ext>
              </a:extLst>
            </p:cNvPr>
            <p:cNvCxnSpPr>
              <a:cxnSpLocks noChangeShapeType="1"/>
            </p:cNvCxnSpPr>
            <p:nvPr/>
          </p:nvCxnSpPr>
          <p:spPr bwMode="auto">
            <a:xfrm flipV="1">
              <a:off x="110165259" y="105600819"/>
              <a:ext cx="161315" cy="16166"/>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4" name="AutoShape 686">
              <a:extLst>
                <a:ext uri="{FF2B5EF4-FFF2-40B4-BE49-F238E27FC236}">
                  <a16:creationId xmlns:a16="http://schemas.microsoft.com/office/drawing/2014/main" id="{81875319-2310-4BDB-8F1A-F6DCC3A71471}"/>
                </a:ext>
              </a:extLst>
            </p:cNvPr>
            <p:cNvCxnSpPr>
              <a:cxnSpLocks noChangeShapeType="1"/>
            </p:cNvCxnSpPr>
            <p:nvPr/>
          </p:nvCxnSpPr>
          <p:spPr bwMode="auto">
            <a:xfrm flipV="1">
              <a:off x="110383379" y="105605047"/>
              <a:ext cx="46510" cy="555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5" name="AutoShape 687">
              <a:extLst>
                <a:ext uri="{FF2B5EF4-FFF2-40B4-BE49-F238E27FC236}">
                  <a16:creationId xmlns:a16="http://schemas.microsoft.com/office/drawing/2014/main" id="{FA9773E4-91A2-4E4A-981D-C53C14B84843}"/>
                </a:ext>
              </a:extLst>
            </p:cNvPr>
            <p:cNvCxnSpPr>
              <a:cxnSpLocks noChangeShapeType="1"/>
            </p:cNvCxnSpPr>
            <p:nvPr/>
          </p:nvCxnSpPr>
          <p:spPr bwMode="auto">
            <a:xfrm flipV="1">
              <a:off x="110363801" y="105618229"/>
              <a:ext cx="71696" cy="7461"/>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6" name="AutoShape 688">
              <a:extLst>
                <a:ext uri="{FF2B5EF4-FFF2-40B4-BE49-F238E27FC236}">
                  <a16:creationId xmlns:a16="http://schemas.microsoft.com/office/drawing/2014/main" id="{947F8A1C-765E-4070-B821-3A3286CAE9FC}"/>
                </a:ext>
              </a:extLst>
            </p:cNvPr>
            <p:cNvCxnSpPr>
              <a:cxnSpLocks noChangeShapeType="1"/>
            </p:cNvCxnSpPr>
            <p:nvPr/>
          </p:nvCxnSpPr>
          <p:spPr bwMode="auto">
            <a:xfrm flipV="1">
              <a:off x="110458935" y="105609524"/>
              <a:ext cx="46879" cy="621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407" name="AutoShape 689">
              <a:extLst>
                <a:ext uri="{FF2B5EF4-FFF2-40B4-BE49-F238E27FC236}">
                  <a16:creationId xmlns:a16="http://schemas.microsoft.com/office/drawing/2014/main" id="{507A12A9-CB7B-4AB2-A1CB-D2DC5107ED9B}"/>
                </a:ext>
              </a:extLst>
            </p:cNvPr>
            <p:cNvCxnSpPr>
              <a:cxnSpLocks noChangeShapeType="1"/>
            </p:cNvCxnSpPr>
            <p:nvPr/>
          </p:nvCxnSpPr>
          <p:spPr bwMode="auto">
            <a:xfrm flipV="1">
              <a:off x="110548556" y="105603306"/>
              <a:ext cx="38605" cy="2487"/>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39942" name="Text Box 690">
            <a:extLst>
              <a:ext uri="{FF2B5EF4-FFF2-40B4-BE49-F238E27FC236}">
                <a16:creationId xmlns:a16="http://schemas.microsoft.com/office/drawing/2014/main" id="{94720AD1-991D-47DB-9B8B-D825EFC92E15}"/>
              </a:ext>
            </a:extLst>
          </p:cNvPr>
          <p:cNvSpPr txBox="1">
            <a:spLocks noChangeArrowheads="1"/>
          </p:cNvSpPr>
          <p:nvPr/>
        </p:nvSpPr>
        <p:spPr bwMode="auto">
          <a:xfrm>
            <a:off x="6461125" y="1356315"/>
            <a:ext cx="4029075"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r>
              <a:rPr lang="en-US" altLang="en-US" sz="2000" dirty="0">
                <a:solidFill>
                  <a:srgbClr val="000000"/>
                </a:solidFill>
                <a:latin typeface="Open Sans" panose="020B0606030504020204"/>
                <a:cs typeface="Arial" panose="020B0604020202020204" pitchFamily="34" charset="0"/>
              </a:rPr>
              <a:t>DOUBLE CUT</a:t>
            </a:r>
            <a:endParaRPr lang="en-US" altLang="en-US" sz="2000" dirty="0">
              <a:latin typeface="Open Sans" panose="020B0606030504020204"/>
              <a:cs typeface="Arial" panose="020B0604020202020204" pitchFamily="34" charset="0"/>
            </a:endParaRPr>
          </a:p>
        </p:txBody>
      </p:sp>
      <p:grpSp>
        <p:nvGrpSpPr>
          <p:cNvPr id="39943" name="Group 691">
            <a:extLst>
              <a:ext uri="{FF2B5EF4-FFF2-40B4-BE49-F238E27FC236}">
                <a16:creationId xmlns:a16="http://schemas.microsoft.com/office/drawing/2014/main" id="{E32A40BC-8F8A-4DDE-A172-DE94411320C8}"/>
              </a:ext>
            </a:extLst>
          </p:cNvPr>
          <p:cNvGrpSpPr>
            <a:grpSpLocks/>
          </p:cNvGrpSpPr>
          <p:nvPr/>
        </p:nvGrpSpPr>
        <p:grpSpPr bwMode="auto">
          <a:xfrm>
            <a:off x="6429375" y="1819865"/>
            <a:ext cx="3905250" cy="2295525"/>
            <a:chOff x="106811012" y="108061152"/>
            <a:chExt cx="3906120" cy="2295249"/>
          </a:xfrm>
        </p:grpSpPr>
        <p:cxnSp>
          <p:nvCxnSpPr>
            <p:cNvPr id="39947" name="AutoShape 692">
              <a:extLst>
                <a:ext uri="{FF2B5EF4-FFF2-40B4-BE49-F238E27FC236}">
                  <a16:creationId xmlns:a16="http://schemas.microsoft.com/office/drawing/2014/main" id="{3ECC7CB9-425B-4E46-A5C5-B7F25213980F}"/>
                </a:ext>
              </a:extLst>
            </p:cNvPr>
            <p:cNvCxnSpPr>
              <a:cxnSpLocks noChangeShapeType="1"/>
            </p:cNvCxnSpPr>
            <p:nvPr/>
          </p:nvCxnSpPr>
          <p:spPr bwMode="auto">
            <a:xfrm flipH="1" flipV="1">
              <a:off x="107272438" y="108113917"/>
              <a:ext cx="227130" cy="2793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48" name="AutoShape 693">
              <a:extLst>
                <a:ext uri="{FF2B5EF4-FFF2-40B4-BE49-F238E27FC236}">
                  <a16:creationId xmlns:a16="http://schemas.microsoft.com/office/drawing/2014/main" id="{17ADE461-899F-4D5F-AEFB-3D5DFBF3D483}"/>
                </a:ext>
              </a:extLst>
            </p:cNvPr>
            <p:cNvCxnSpPr>
              <a:cxnSpLocks noChangeShapeType="1"/>
            </p:cNvCxnSpPr>
            <p:nvPr/>
          </p:nvCxnSpPr>
          <p:spPr bwMode="auto">
            <a:xfrm flipH="1" flipV="1">
              <a:off x="106811931" y="108207184"/>
              <a:ext cx="691773"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49" name="AutoShape 694">
              <a:extLst>
                <a:ext uri="{FF2B5EF4-FFF2-40B4-BE49-F238E27FC236}">
                  <a16:creationId xmlns:a16="http://schemas.microsoft.com/office/drawing/2014/main" id="{A730E178-83EA-4495-B77D-301666784FB0}"/>
                </a:ext>
              </a:extLst>
            </p:cNvPr>
            <p:cNvCxnSpPr>
              <a:cxnSpLocks noChangeShapeType="1"/>
            </p:cNvCxnSpPr>
            <p:nvPr/>
          </p:nvCxnSpPr>
          <p:spPr bwMode="auto">
            <a:xfrm flipH="1" flipV="1">
              <a:off x="106817722" y="108240346"/>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0" name="AutoShape 695">
              <a:extLst>
                <a:ext uri="{FF2B5EF4-FFF2-40B4-BE49-F238E27FC236}">
                  <a16:creationId xmlns:a16="http://schemas.microsoft.com/office/drawing/2014/main" id="{D7AB1CE7-F4E2-4571-BB14-BDA0DF09BE2F}"/>
                </a:ext>
              </a:extLst>
            </p:cNvPr>
            <p:cNvCxnSpPr>
              <a:cxnSpLocks noChangeShapeType="1"/>
            </p:cNvCxnSpPr>
            <p:nvPr/>
          </p:nvCxnSpPr>
          <p:spPr bwMode="auto">
            <a:xfrm flipH="1" flipV="1">
              <a:off x="106813494" y="108273508"/>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1" name="AutoShape 696">
              <a:extLst>
                <a:ext uri="{FF2B5EF4-FFF2-40B4-BE49-F238E27FC236}">
                  <a16:creationId xmlns:a16="http://schemas.microsoft.com/office/drawing/2014/main" id="{254AEA74-B7B8-4E29-BA93-7F51BAB88DF2}"/>
                </a:ext>
              </a:extLst>
            </p:cNvPr>
            <p:cNvCxnSpPr>
              <a:cxnSpLocks noChangeShapeType="1"/>
            </p:cNvCxnSpPr>
            <p:nvPr/>
          </p:nvCxnSpPr>
          <p:spPr bwMode="auto">
            <a:xfrm flipH="1" flipV="1">
              <a:off x="106811656" y="108305426"/>
              <a:ext cx="687636" cy="7022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2" name="AutoShape 697">
              <a:extLst>
                <a:ext uri="{FF2B5EF4-FFF2-40B4-BE49-F238E27FC236}">
                  <a16:creationId xmlns:a16="http://schemas.microsoft.com/office/drawing/2014/main" id="{A2ED5CB0-DE2A-4439-B208-E364DFE902D1}"/>
                </a:ext>
              </a:extLst>
            </p:cNvPr>
            <p:cNvCxnSpPr>
              <a:cxnSpLocks noChangeShapeType="1"/>
            </p:cNvCxnSpPr>
            <p:nvPr/>
          </p:nvCxnSpPr>
          <p:spPr bwMode="auto">
            <a:xfrm flipH="1" flipV="1">
              <a:off x="106811563" y="108347624"/>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3" name="AutoShape 698">
              <a:extLst>
                <a:ext uri="{FF2B5EF4-FFF2-40B4-BE49-F238E27FC236}">
                  <a16:creationId xmlns:a16="http://schemas.microsoft.com/office/drawing/2014/main" id="{6BC2B8EE-E658-4FB4-AE27-2180AD905E65}"/>
                </a:ext>
              </a:extLst>
            </p:cNvPr>
            <p:cNvCxnSpPr>
              <a:cxnSpLocks noChangeShapeType="1"/>
            </p:cNvCxnSpPr>
            <p:nvPr/>
          </p:nvCxnSpPr>
          <p:spPr bwMode="auto">
            <a:xfrm flipH="1" flipV="1">
              <a:off x="106815976" y="108382029"/>
              <a:ext cx="686257" cy="652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4" name="AutoShape 699">
              <a:extLst>
                <a:ext uri="{FF2B5EF4-FFF2-40B4-BE49-F238E27FC236}">
                  <a16:creationId xmlns:a16="http://schemas.microsoft.com/office/drawing/2014/main" id="{F52C15A8-8257-47F1-86F3-2F6FC11D1F22}"/>
                </a:ext>
              </a:extLst>
            </p:cNvPr>
            <p:cNvCxnSpPr>
              <a:cxnSpLocks noChangeShapeType="1"/>
            </p:cNvCxnSpPr>
            <p:nvPr/>
          </p:nvCxnSpPr>
          <p:spPr bwMode="auto">
            <a:xfrm flipH="1" flipV="1">
              <a:off x="106816251" y="108412704"/>
              <a:ext cx="690394"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5" name="AutoShape 700">
              <a:extLst>
                <a:ext uri="{FF2B5EF4-FFF2-40B4-BE49-F238E27FC236}">
                  <a16:creationId xmlns:a16="http://schemas.microsoft.com/office/drawing/2014/main" id="{2ADB33C2-A8B6-4A91-9647-0949926B3FAF}"/>
                </a:ext>
              </a:extLst>
            </p:cNvPr>
            <p:cNvCxnSpPr>
              <a:cxnSpLocks noChangeShapeType="1"/>
            </p:cNvCxnSpPr>
            <p:nvPr/>
          </p:nvCxnSpPr>
          <p:spPr bwMode="auto">
            <a:xfrm flipH="1" flipV="1">
              <a:off x="106812023" y="108439316"/>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6" name="AutoShape 701">
              <a:extLst>
                <a:ext uri="{FF2B5EF4-FFF2-40B4-BE49-F238E27FC236}">
                  <a16:creationId xmlns:a16="http://schemas.microsoft.com/office/drawing/2014/main" id="{21593FEB-6E31-4C37-874D-5059217ED33D}"/>
                </a:ext>
              </a:extLst>
            </p:cNvPr>
            <p:cNvCxnSpPr>
              <a:cxnSpLocks noChangeShapeType="1"/>
            </p:cNvCxnSpPr>
            <p:nvPr/>
          </p:nvCxnSpPr>
          <p:spPr bwMode="auto">
            <a:xfrm flipH="1" flipV="1">
              <a:off x="106811931" y="108472478"/>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7" name="AutoShape 702">
              <a:extLst>
                <a:ext uri="{FF2B5EF4-FFF2-40B4-BE49-F238E27FC236}">
                  <a16:creationId xmlns:a16="http://schemas.microsoft.com/office/drawing/2014/main" id="{C92F158C-CD87-4452-82E4-DE2D3DC7B046}"/>
                </a:ext>
              </a:extLst>
            </p:cNvPr>
            <p:cNvCxnSpPr>
              <a:cxnSpLocks noChangeShapeType="1"/>
            </p:cNvCxnSpPr>
            <p:nvPr/>
          </p:nvCxnSpPr>
          <p:spPr bwMode="auto">
            <a:xfrm flipH="1" flipV="1">
              <a:off x="106813953" y="108505639"/>
              <a:ext cx="695909"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8" name="AutoShape 703">
              <a:extLst>
                <a:ext uri="{FF2B5EF4-FFF2-40B4-BE49-F238E27FC236}">
                  <a16:creationId xmlns:a16="http://schemas.microsoft.com/office/drawing/2014/main" id="{4000F713-3A1E-473A-ACAE-8BCF0DEC537F}"/>
                </a:ext>
              </a:extLst>
            </p:cNvPr>
            <p:cNvCxnSpPr>
              <a:cxnSpLocks noChangeShapeType="1"/>
            </p:cNvCxnSpPr>
            <p:nvPr/>
          </p:nvCxnSpPr>
          <p:spPr bwMode="auto">
            <a:xfrm flipH="1" flipV="1">
              <a:off x="106812483" y="108538801"/>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59" name="AutoShape 704">
              <a:extLst>
                <a:ext uri="{FF2B5EF4-FFF2-40B4-BE49-F238E27FC236}">
                  <a16:creationId xmlns:a16="http://schemas.microsoft.com/office/drawing/2014/main" id="{F3E30359-45D5-45ED-9DD2-5CD669CF6467}"/>
                </a:ext>
              </a:extLst>
            </p:cNvPr>
            <p:cNvCxnSpPr>
              <a:cxnSpLocks noChangeShapeType="1"/>
            </p:cNvCxnSpPr>
            <p:nvPr/>
          </p:nvCxnSpPr>
          <p:spPr bwMode="auto">
            <a:xfrm flipH="1" flipV="1">
              <a:off x="106811012" y="108571963"/>
              <a:ext cx="697288"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0" name="AutoShape 705">
              <a:extLst>
                <a:ext uri="{FF2B5EF4-FFF2-40B4-BE49-F238E27FC236}">
                  <a16:creationId xmlns:a16="http://schemas.microsoft.com/office/drawing/2014/main" id="{DB443EE6-CC84-4D8C-8915-389D75EE8D28}"/>
                </a:ext>
              </a:extLst>
            </p:cNvPr>
            <p:cNvCxnSpPr>
              <a:cxnSpLocks noChangeShapeType="1"/>
            </p:cNvCxnSpPr>
            <p:nvPr/>
          </p:nvCxnSpPr>
          <p:spPr bwMode="auto">
            <a:xfrm flipH="1" flipV="1">
              <a:off x="106815424" y="108605124"/>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1" name="AutoShape 706">
              <a:extLst>
                <a:ext uri="{FF2B5EF4-FFF2-40B4-BE49-F238E27FC236}">
                  <a16:creationId xmlns:a16="http://schemas.microsoft.com/office/drawing/2014/main" id="{A8B896BE-2C8F-424B-9E5E-6875EEC2DD7E}"/>
                </a:ext>
              </a:extLst>
            </p:cNvPr>
            <p:cNvCxnSpPr>
              <a:cxnSpLocks noChangeShapeType="1"/>
            </p:cNvCxnSpPr>
            <p:nvPr/>
          </p:nvCxnSpPr>
          <p:spPr bwMode="auto">
            <a:xfrm flipH="1" flipV="1">
              <a:off x="106815976" y="108643592"/>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2" name="AutoShape 707">
              <a:extLst>
                <a:ext uri="{FF2B5EF4-FFF2-40B4-BE49-F238E27FC236}">
                  <a16:creationId xmlns:a16="http://schemas.microsoft.com/office/drawing/2014/main" id="{ABDFC5D3-8C53-4945-9619-777F365538E7}"/>
                </a:ext>
              </a:extLst>
            </p:cNvPr>
            <p:cNvCxnSpPr>
              <a:cxnSpLocks noChangeShapeType="1"/>
            </p:cNvCxnSpPr>
            <p:nvPr/>
          </p:nvCxnSpPr>
          <p:spPr bwMode="auto">
            <a:xfrm flipH="1" flipV="1">
              <a:off x="106814873" y="108676753"/>
              <a:ext cx="69177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3" name="AutoShape 708">
              <a:extLst>
                <a:ext uri="{FF2B5EF4-FFF2-40B4-BE49-F238E27FC236}">
                  <a16:creationId xmlns:a16="http://schemas.microsoft.com/office/drawing/2014/main" id="{E168586E-5457-4683-AF99-CF29FFBE6A32}"/>
                </a:ext>
              </a:extLst>
            </p:cNvPr>
            <p:cNvCxnSpPr>
              <a:cxnSpLocks noChangeShapeType="1"/>
            </p:cNvCxnSpPr>
            <p:nvPr/>
          </p:nvCxnSpPr>
          <p:spPr bwMode="auto">
            <a:xfrm flipH="1" flipV="1">
              <a:off x="106813402" y="108709915"/>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4" name="AutoShape 709">
              <a:extLst>
                <a:ext uri="{FF2B5EF4-FFF2-40B4-BE49-F238E27FC236}">
                  <a16:creationId xmlns:a16="http://schemas.microsoft.com/office/drawing/2014/main" id="{01CB739E-4EF0-4DDA-8B5F-CE82E38F4694}"/>
                </a:ext>
              </a:extLst>
            </p:cNvPr>
            <p:cNvCxnSpPr>
              <a:cxnSpLocks noChangeShapeType="1"/>
            </p:cNvCxnSpPr>
            <p:nvPr/>
          </p:nvCxnSpPr>
          <p:spPr bwMode="auto">
            <a:xfrm flipH="1" flipV="1">
              <a:off x="106817447" y="108737771"/>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5" name="AutoShape 710">
              <a:extLst>
                <a:ext uri="{FF2B5EF4-FFF2-40B4-BE49-F238E27FC236}">
                  <a16:creationId xmlns:a16="http://schemas.microsoft.com/office/drawing/2014/main" id="{7FA1EF72-829E-4D69-8089-10CCCFDD48F1}"/>
                </a:ext>
              </a:extLst>
            </p:cNvPr>
            <p:cNvCxnSpPr>
              <a:cxnSpLocks noChangeShapeType="1"/>
            </p:cNvCxnSpPr>
            <p:nvPr/>
          </p:nvCxnSpPr>
          <p:spPr bwMode="auto">
            <a:xfrm flipH="1" flipV="1">
              <a:off x="106815976" y="108765626"/>
              <a:ext cx="686257"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6" name="AutoShape 711">
              <a:extLst>
                <a:ext uri="{FF2B5EF4-FFF2-40B4-BE49-F238E27FC236}">
                  <a16:creationId xmlns:a16="http://schemas.microsoft.com/office/drawing/2014/main" id="{868D8724-DF38-40D5-AC68-D793C6BF7A27}"/>
                </a:ext>
              </a:extLst>
            </p:cNvPr>
            <p:cNvCxnSpPr>
              <a:cxnSpLocks noChangeShapeType="1"/>
            </p:cNvCxnSpPr>
            <p:nvPr/>
          </p:nvCxnSpPr>
          <p:spPr bwMode="auto">
            <a:xfrm flipH="1" flipV="1">
              <a:off x="106816251" y="108790995"/>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7" name="AutoShape 712">
              <a:extLst>
                <a:ext uri="{FF2B5EF4-FFF2-40B4-BE49-F238E27FC236}">
                  <a16:creationId xmlns:a16="http://schemas.microsoft.com/office/drawing/2014/main" id="{411353E8-0C56-4149-908A-BE60700D3701}"/>
                </a:ext>
              </a:extLst>
            </p:cNvPr>
            <p:cNvCxnSpPr>
              <a:cxnSpLocks noChangeShapeType="1"/>
            </p:cNvCxnSpPr>
            <p:nvPr/>
          </p:nvCxnSpPr>
          <p:spPr bwMode="auto">
            <a:xfrm flipH="1" flipV="1">
              <a:off x="106811196" y="108837919"/>
              <a:ext cx="700045" cy="7270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8" name="AutoShape 713">
              <a:extLst>
                <a:ext uri="{FF2B5EF4-FFF2-40B4-BE49-F238E27FC236}">
                  <a16:creationId xmlns:a16="http://schemas.microsoft.com/office/drawing/2014/main" id="{B373A59C-A2DF-4327-8416-7CBC6C79773B}"/>
                </a:ext>
              </a:extLst>
            </p:cNvPr>
            <p:cNvCxnSpPr>
              <a:cxnSpLocks noChangeShapeType="1"/>
            </p:cNvCxnSpPr>
            <p:nvPr/>
          </p:nvCxnSpPr>
          <p:spPr bwMode="auto">
            <a:xfrm flipH="1" flipV="1">
              <a:off x="106825350" y="108143100"/>
              <a:ext cx="676332" cy="6275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69" name="AutoShape 714">
              <a:extLst>
                <a:ext uri="{FF2B5EF4-FFF2-40B4-BE49-F238E27FC236}">
                  <a16:creationId xmlns:a16="http://schemas.microsoft.com/office/drawing/2014/main" id="{0C4EAAD2-8486-47C8-8CAC-56D8F7C31B04}"/>
                </a:ext>
              </a:extLst>
            </p:cNvPr>
            <p:cNvCxnSpPr>
              <a:cxnSpLocks noChangeShapeType="1"/>
            </p:cNvCxnSpPr>
            <p:nvPr/>
          </p:nvCxnSpPr>
          <p:spPr bwMode="auto">
            <a:xfrm flipH="1" flipV="1">
              <a:off x="106813939" y="108176261"/>
              <a:ext cx="692155" cy="6275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0" name="AutoShape 715">
              <a:extLst>
                <a:ext uri="{FF2B5EF4-FFF2-40B4-BE49-F238E27FC236}">
                  <a16:creationId xmlns:a16="http://schemas.microsoft.com/office/drawing/2014/main" id="{831E4FCD-8ED1-44F1-B1DA-B7BB0F2D758F}"/>
                </a:ext>
              </a:extLst>
            </p:cNvPr>
            <p:cNvCxnSpPr>
              <a:cxnSpLocks noChangeShapeType="1"/>
            </p:cNvCxnSpPr>
            <p:nvPr/>
          </p:nvCxnSpPr>
          <p:spPr bwMode="auto">
            <a:xfrm flipH="1" flipV="1">
              <a:off x="106812206" y="108815784"/>
              <a:ext cx="69177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1" name="AutoShape 716">
              <a:extLst>
                <a:ext uri="{FF2B5EF4-FFF2-40B4-BE49-F238E27FC236}">
                  <a16:creationId xmlns:a16="http://schemas.microsoft.com/office/drawing/2014/main" id="{6F3A90EC-A9A6-461C-9E87-888E85C3823B}"/>
                </a:ext>
              </a:extLst>
            </p:cNvPr>
            <p:cNvCxnSpPr>
              <a:cxnSpLocks noChangeShapeType="1"/>
            </p:cNvCxnSpPr>
            <p:nvPr/>
          </p:nvCxnSpPr>
          <p:spPr bwMode="auto">
            <a:xfrm flipH="1" flipV="1">
              <a:off x="106812941" y="108861878"/>
              <a:ext cx="692876" cy="7270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2" name="AutoShape 717">
              <a:extLst>
                <a:ext uri="{FF2B5EF4-FFF2-40B4-BE49-F238E27FC236}">
                  <a16:creationId xmlns:a16="http://schemas.microsoft.com/office/drawing/2014/main" id="{AE7E8150-C25B-4332-AD2B-BA171BD2FF45}"/>
                </a:ext>
              </a:extLst>
            </p:cNvPr>
            <p:cNvCxnSpPr>
              <a:cxnSpLocks noChangeShapeType="1"/>
            </p:cNvCxnSpPr>
            <p:nvPr/>
          </p:nvCxnSpPr>
          <p:spPr bwMode="auto">
            <a:xfrm flipH="1" flipV="1">
              <a:off x="106887394" y="108118229"/>
              <a:ext cx="614288" cy="5778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3" name="AutoShape 718">
              <a:extLst>
                <a:ext uri="{FF2B5EF4-FFF2-40B4-BE49-F238E27FC236}">
                  <a16:creationId xmlns:a16="http://schemas.microsoft.com/office/drawing/2014/main" id="{39C33D8A-822F-4804-A87B-83363B0DC240}"/>
                </a:ext>
              </a:extLst>
            </p:cNvPr>
            <p:cNvCxnSpPr>
              <a:cxnSpLocks noChangeShapeType="1"/>
            </p:cNvCxnSpPr>
            <p:nvPr/>
          </p:nvCxnSpPr>
          <p:spPr bwMode="auto">
            <a:xfrm flipV="1">
              <a:off x="106822685" y="108107700"/>
              <a:ext cx="325022" cy="3913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4" name="AutoShape 719">
              <a:extLst>
                <a:ext uri="{FF2B5EF4-FFF2-40B4-BE49-F238E27FC236}">
                  <a16:creationId xmlns:a16="http://schemas.microsoft.com/office/drawing/2014/main" id="{91EE604A-7854-4D9C-8A68-581FF15BC321}"/>
                </a:ext>
              </a:extLst>
            </p:cNvPr>
            <p:cNvCxnSpPr>
              <a:cxnSpLocks noChangeShapeType="1"/>
            </p:cNvCxnSpPr>
            <p:nvPr/>
          </p:nvCxnSpPr>
          <p:spPr bwMode="auto">
            <a:xfrm flipV="1">
              <a:off x="106818549" y="108212159"/>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5" name="AutoShape 720">
              <a:extLst>
                <a:ext uri="{FF2B5EF4-FFF2-40B4-BE49-F238E27FC236}">
                  <a16:creationId xmlns:a16="http://schemas.microsoft.com/office/drawing/2014/main" id="{6ACC6C19-5AB1-45A3-805D-CD77F3501C78}"/>
                </a:ext>
              </a:extLst>
            </p:cNvPr>
            <p:cNvCxnSpPr>
              <a:cxnSpLocks noChangeShapeType="1"/>
            </p:cNvCxnSpPr>
            <p:nvPr/>
          </p:nvCxnSpPr>
          <p:spPr bwMode="auto">
            <a:xfrm flipV="1">
              <a:off x="106814137" y="108245321"/>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6" name="AutoShape 721">
              <a:extLst>
                <a:ext uri="{FF2B5EF4-FFF2-40B4-BE49-F238E27FC236}">
                  <a16:creationId xmlns:a16="http://schemas.microsoft.com/office/drawing/2014/main" id="{4B873C00-D895-46F7-B543-A7B5DE0FD22B}"/>
                </a:ext>
              </a:extLst>
            </p:cNvPr>
            <p:cNvCxnSpPr>
              <a:cxnSpLocks noChangeShapeType="1"/>
            </p:cNvCxnSpPr>
            <p:nvPr/>
          </p:nvCxnSpPr>
          <p:spPr bwMode="auto">
            <a:xfrm flipV="1">
              <a:off x="106815608" y="108278482"/>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7" name="AutoShape 722">
              <a:extLst>
                <a:ext uri="{FF2B5EF4-FFF2-40B4-BE49-F238E27FC236}">
                  <a16:creationId xmlns:a16="http://schemas.microsoft.com/office/drawing/2014/main" id="{2B434385-1EAD-4D7A-92D1-E0A36861AF24}"/>
                </a:ext>
              </a:extLst>
            </p:cNvPr>
            <p:cNvCxnSpPr>
              <a:cxnSpLocks noChangeShapeType="1"/>
            </p:cNvCxnSpPr>
            <p:nvPr/>
          </p:nvCxnSpPr>
          <p:spPr bwMode="auto">
            <a:xfrm flipV="1">
              <a:off x="106822961" y="108310401"/>
              <a:ext cx="687636" cy="7021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8" name="AutoShape 723">
              <a:extLst>
                <a:ext uri="{FF2B5EF4-FFF2-40B4-BE49-F238E27FC236}">
                  <a16:creationId xmlns:a16="http://schemas.microsoft.com/office/drawing/2014/main" id="{C740B973-55FA-44F4-9073-BF514AE7DA41}"/>
                </a:ext>
              </a:extLst>
            </p:cNvPr>
            <p:cNvCxnSpPr>
              <a:cxnSpLocks noChangeShapeType="1"/>
            </p:cNvCxnSpPr>
            <p:nvPr/>
          </p:nvCxnSpPr>
          <p:spPr bwMode="auto">
            <a:xfrm flipV="1">
              <a:off x="106824432" y="108352599"/>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79" name="AutoShape 724">
              <a:extLst>
                <a:ext uri="{FF2B5EF4-FFF2-40B4-BE49-F238E27FC236}">
                  <a16:creationId xmlns:a16="http://schemas.microsoft.com/office/drawing/2014/main" id="{C4FA3743-DF5D-46AB-9CF7-49031A869129}"/>
                </a:ext>
              </a:extLst>
            </p:cNvPr>
            <p:cNvCxnSpPr>
              <a:cxnSpLocks noChangeShapeType="1"/>
            </p:cNvCxnSpPr>
            <p:nvPr/>
          </p:nvCxnSpPr>
          <p:spPr bwMode="auto">
            <a:xfrm flipV="1">
              <a:off x="106820020" y="108387004"/>
              <a:ext cx="686257" cy="6524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0" name="AutoShape 725">
              <a:extLst>
                <a:ext uri="{FF2B5EF4-FFF2-40B4-BE49-F238E27FC236}">
                  <a16:creationId xmlns:a16="http://schemas.microsoft.com/office/drawing/2014/main" id="{5863C48F-EDE4-4E81-8FCF-528A50D0CFC8}"/>
                </a:ext>
              </a:extLst>
            </p:cNvPr>
            <p:cNvCxnSpPr>
              <a:cxnSpLocks noChangeShapeType="1"/>
            </p:cNvCxnSpPr>
            <p:nvPr/>
          </p:nvCxnSpPr>
          <p:spPr bwMode="auto">
            <a:xfrm flipV="1">
              <a:off x="106815608" y="108417678"/>
              <a:ext cx="690394"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1" name="AutoShape 726">
              <a:extLst>
                <a:ext uri="{FF2B5EF4-FFF2-40B4-BE49-F238E27FC236}">
                  <a16:creationId xmlns:a16="http://schemas.microsoft.com/office/drawing/2014/main" id="{A4251A93-28F9-489D-97A5-6D87ADAD41B3}"/>
                </a:ext>
              </a:extLst>
            </p:cNvPr>
            <p:cNvCxnSpPr>
              <a:cxnSpLocks noChangeShapeType="1"/>
            </p:cNvCxnSpPr>
            <p:nvPr/>
          </p:nvCxnSpPr>
          <p:spPr bwMode="auto">
            <a:xfrm flipV="1">
              <a:off x="106817078" y="108444290"/>
              <a:ext cx="69315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2" name="AutoShape 727">
              <a:extLst>
                <a:ext uri="{FF2B5EF4-FFF2-40B4-BE49-F238E27FC236}">
                  <a16:creationId xmlns:a16="http://schemas.microsoft.com/office/drawing/2014/main" id="{2F313E57-08D7-4EA4-8D4C-929E92F48601}"/>
                </a:ext>
              </a:extLst>
            </p:cNvPr>
            <p:cNvCxnSpPr>
              <a:cxnSpLocks noChangeShapeType="1"/>
            </p:cNvCxnSpPr>
            <p:nvPr/>
          </p:nvCxnSpPr>
          <p:spPr bwMode="auto">
            <a:xfrm flipV="1">
              <a:off x="106818549" y="108477452"/>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3" name="AutoShape 728">
              <a:extLst>
                <a:ext uri="{FF2B5EF4-FFF2-40B4-BE49-F238E27FC236}">
                  <a16:creationId xmlns:a16="http://schemas.microsoft.com/office/drawing/2014/main" id="{48BCED22-D81E-4D90-A745-A089F0AF8746}"/>
                </a:ext>
              </a:extLst>
            </p:cNvPr>
            <p:cNvCxnSpPr>
              <a:cxnSpLocks noChangeShapeType="1"/>
            </p:cNvCxnSpPr>
            <p:nvPr/>
          </p:nvCxnSpPr>
          <p:spPr bwMode="auto">
            <a:xfrm flipV="1">
              <a:off x="106812391" y="108510614"/>
              <a:ext cx="695909"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4" name="AutoShape 729">
              <a:extLst>
                <a:ext uri="{FF2B5EF4-FFF2-40B4-BE49-F238E27FC236}">
                  <a16:creationId xmlns:a16="http://schemas.microsoft.com/office/drawing/2014/main" id="{86C142FB-1093-414F-B727-97331F71A43E}"/>
                </a:ext>
              </a:extLst>
            </p:cNvPr>
            <p:cNvCxnSpPr>
              <a:cxnSpLocks noChangeShapeType="1"/>
            </p:cNvCxnSpPr>
            <p:nvPr/>
          </p:nvCxnSpPr>
          <p:spPr bwMode="auto">
            <a:xfrm flipV="1">
              <a:off x="106815240" y="108543775"/>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5" name="AutoShape 730">
              <a:extLst>
                <a:ext uri="{FF2B5EF4-FFF2-40B4-BE49-F238E27FC236}">
                  <a16:creationId xmlns:a16="http://schemas.microsoft.com/office/drawing/2014/main" id="{AA9BA807-434F-4077-9861-327769CFDE64}"/>
                </a:ext>
              </a:extLst>
            </p:cNvPr>
            <p:cNvCxnSpPr>
              <a:cxnSpLocks noChangeShapeType="1"/>
            </p:cNvCxnSpPr>
            <p:nvPr/>
          </p:nvCxnSpPr>
          <p:spPr bwMode="auto">
            <a:xfrm flipV="1">
              <a:off x="106813953" y="108576937"/>
              <a:ext cx="697288"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6" name="AutoShape 731">
              <a:extLst>
                <a:ext uri="{FF2B5EF4-FFF2-40B4-BE49-F238E27FC236}">
                  <a16:creationId xmlns:a16="http://schemas.microsoft.com/office/drawing/2014/main" id="{E0E4A24C-3F5E-4738-9A55-B4E5BBE99987}"/>
                </a:ext>
              </a:extLst>
            </p:cNvPr>
            <p:cNvCxnSpPr>
              <a:cxnSpLocks noChangeShapeType="1"/>
            </p:cNvCxnSpPr>
            <p:nvPr/>
          </p:nvCxnSpPr>
          <p:spPr bwMode="auto">
            <a:xfrm flipV="1">
              <a:off x="106817814" y="108610099"/>
              <a:ext cx="689015"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7" name="AutoShape 732">
              <a:extLst>
                <a:ext uri="{FF2B5EF4-FFF2-40B4-BE49-F238E27FC236}">
                  <a16:creationId xmlns:a16="http://schemas.microsoft.com/office/drawing/2014/main" id="{588CC241-0486-429B-BC0A-DEFC05E68C99}"/>
                </a:ext>
              </a:extLst>
            </p:cNvPr>
            <p:cNvCxnSpPr>
              <a:cxnSpLocks noChangeShapeType="1"/>
            </p:cNvCxnSpPr>
            <p:nvPr/>
          </p:nvCxnSpPr>
          <p:spPr bwMode="auto">
            <a:xfrm flipV="1">
              <a:off x="106820020" y="108648566"/>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8" name="AutoShape 733">
              <a:extLst>
                <a:ext uri="{FF2B5EF4-FFF2-40B4-BE49-F238E27FC236}">
                  <a16:creationId xmlns:a16="http://schemas.microsoft.com/office/drawing/2014/main" id="{1F2E7021-840D-4DCF-9A58-1B8E3B10C525}"/>
                </a:ext>
              </a:extLst>
            </p:cNvPr>
            <p:cNvCxnSpPr>
              <a:cxnSpLocks noChangeShapeType="1"/>
            </p:cNvCxnSpPr>
            <p:nvPr/>
          </p:nvCxnSpPr>
          <p:spPr bwMode="auto">
            <a:xfrm flipV="1">
              <a:off x="106815608" y="108681728"/>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89" name="AutoShape 734">
              <a:extLst>
                <a:ext uri="{FF2B5EF4-FFF2-40B4-BE49-F238E27FC236}">
                  <a16:creationId xmlns:a16="http://schemas.microsoft.com/office/drawing/2014/main" id="{CCCF8534-A3DF-4A5A-AB6B-2E1793D9E7D6}"/>
                </a:ext>
              </a:extLst>
            </p:cNvPr>
            <p:cNvCxnSpPr>
              <a:cxnSpLocks noChangeShapeType="1"/>
            </p:cNvCxnSpPr>
            <p:nvPr/>
          </p:nvCxnSpPr>
          <p:spPr bwMode="auto">
            <a:xfrm flipV="1">
              <a:off x="106817078" y="108714889"/>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0" name="AutoShape 735">
              <a:extLst>
                <a:ext uri="{FF2B5EF4-FFF2-40B4-BE49-F238E27FC236}">
                  <a16:creationId xmlns:a16="http://schemas.microsoft.com/office/drawing/2014/main" id="{8827F4D0-DD31-481D-AC5A-6110DFA8B3F8}"/>
                </a:ext>
              </a:extLst>
            </p:cNvPr>
            <p:cNvCxnSpPr>
              <a:cxnSpLocks noChangeShapeType="1"/>
            </p:cNvCxnSpPr>
            <p:nvPr/>
          </p:nvCxnSpPr>
          <p:spPr bwMode="auto">
            <a:xfrm flipV="1">
              <a:off x="106818549" y="108742745"/>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1" name="AutoShape 736">
              <a:extLst>
                <a:ext uri="{FF2B5EF4-FFF2-40B4-BE49-F238E27FC236}">
                  <a16:creationId xmlns:a16="http://schemas.microsoft.com/office/drawing/2014/main" id="{E08B3BE3-FEAB-4102-984A-24DB5553A475}"/>
                </a:ext>
              </a:extLst>
            </p:cNvPr>
            <p:cNvCxnSpPr>
              <a:cxnSpLocks noChangeShapeType="1"/>
            </p:cNvCxnSpPr>
            <p:nvPr/>
          </p:nvCxnSpPr>
          <p:spPr bwMode="auto">
            <a:xfrm flipV="1">
              <a:off x="106820020" y="108770601"/>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2" name="AutoShape 737">
              <a:extLst>
                <a:ext uri="{FF2B5EF4-FFF2-40B4-BE49-F238E27FC236}">
                  <a16:creationId xmlns:a16="http://schemas.microsoft.com/office/drawing/2014/main" id="{A1CE824C-2D75-4D5B-BC43-73F5D3AB3B80}"/>
                </a:ext>
              </a:extLst>
            </p:cNvPr>
            <p:cNvCxnSpPr>
              <a:cxnSpLocks noChangeShapeType="1"/>
            </p:cNvCxnSpPr>
            <p:nvPr/>
          </p:nvCxnSpPr>
          <p:spPr bwMode="auto">
            <a:xfrm flipV="1">
              <a:off x="106815608" y="108795969"/>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3" name="AutoShape 738">
              <a:extLst>
                <a:ext uri="{FF2B5EF4-FFF2-40B4-BE49-F238E27FC236}">
                  <a16:creationId xmlns:a16="http://schemas.microsoft.com/office/drawing/2014/main" id="{4CA0D524-055C-4A8B-92CE-2FCA3532F46D}"/>
                </a:ext>
              </a:extLst>
            </p:cNvPr>
            <p:cNvCxnSpPr>
              <a:cxnSpLocks noChangeShapeType="1"/>
            </p:cNvCxnSpPr>
            <p:nvPr/>
          </p:nvCxnSpPr>
          <p:spPr bwMode="auto">
            <a:xfrm flipV="1">
              <a:off x="106811012" y="108842893"/>
              <a:ext cx="700045" cy="7270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4" name="AutoShape 739">
              <a:extLst>
                <a:ext uri="{FF2B5EF4-FFF2-40B4-BE49-F238E27FC236}">
                  <a16:creationId xmlns:a16="http://schemas.microsoft.com/office/drawing/2014/main" id="{4829F1BC-0501-4FB1-A067-BDA1E8750142}"/>
                </a:ext>
              </a:extLst>
            </p:cNvPr>
            <p:cNvCxnSpPr>
              <a:cxnSpLocks noChangeShapeType="1"/>
            </p:cNvCxnSpPr>
            <p:nvPr/>
          </p:nvCxnSpPr>
          <p:spPr bwMode="auto">
            <a:xfrm flipV="1">
              <a:off x="106820571" y="108148075"/>
              <a:ext cx="676332" cy="6275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5" name="AutoShape 740">
              <a:extLst>
                <a:ext uri="{FF2B5EF4-FFF2-40B4-BE49-F238E27FC236}">
                  <a16:creationId xmlns:a16="http://schemas.microsoft.com/office/drawing/2014/main" id="{A206B50A-49CD-418E-82A6-3B9EDCE8F08F}"/>
                </a:ext>
              </a:extLst>
            </p:cNvPr>
            <p:cNvCxnSpPr>
              <a:cxnSpLocks noChangeShapeType="1"/>
            </p:cNvCxnSpPr>
            <p:nvPr/>
          </p:nvCxnSpPr>
          <p:spPr bwMode="auto">
            <a:xfrm flipV="1">
              <a:off x="106816159" y="108181236"/>
              <a:ext cx="692155" cy="6275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6" name="AutoShape 741">
              <a:extLst>
                <a:ext uri="{FF2B5EF4-FFF2-40B4-BE49-F238E27FC236}">
                  <a16:creationId xmlns:a16="http://schemas.microsoft.com/office/drawing/2014/main" id="{C059610C-7BB6-4D78-AF0E-E02B406079CC}"/>
                </a:ext>
              </a:extLst>
            </p:cNvPr>
            <p:cNvCxnSpPr>
              <a:cxnSpLocks noChangeShapeType="1"/>
            </p:cNvCxnSpPr>
            <p:nvPr/>
          </p:nvCxnSpPr>
          <p:spPr bwMode="auto">
            <a:xfrm flipV="1">
              <a:off x="106818273" y="108820758"/>
              <a:ext cx="69177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7" name="AutoShape 742">
              <a:extLst>
                <a:ext uri="{FF2B5EF4-FFF2-40B4-BE49-F238E27FC236}">
                  <a16:creationId xmlns:a16="http://schemas.microsoft.com/office/drawing/2014/main" id="{7BC2CFC4-DF97-43D7-A0A9-53914946ED26}"/>
                </a:ext>
              </a:extLst>
            </p:cNvPr>
            <p:cNvCxnSpPr>
              <a:cxnSpLocks noChangeShapeType="1"/>
            </p:cNvCxnSpPr>
            <p:nvPr/>
          </p:nvCxnSpPr>
          <p:spPr bwMode="auto">
            <a:xfrm flipV="1">
              <a:off x="106816436" y="108866853"/>
              <a:ext cx="692876" cy="7270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39998" name="AutoShape 743">
              <a:extLst>
                <a:ext uri="{FF2B5EF4-FFF2-40B4-BE49-F238E27FC236}">
                  <a16:creationId xmlns:a16="http://schemas.microsoft.com/office/drawing/2014/main" id="{2F8AC285-2D9D-49DD-9531-ED1C94D708A7}"/>
                </a:ext>
              </a:extLst>
            </p:cNvPr>
            <p:cNvCxnSpPr>
              <a:cxnSpLocks noChangeShapeType="1"/>
            </p:cNvCxnSpPr>
            <p:nvPr/>
          </p:nvCxnSpPr>
          <p:spPr bwMode="auto">
            <a:xfrm flipV="1">
              <a:off x="106820571" y="108118229"/>
              <a:ext cx="676332" cy="6275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39999" name="Group 744">
              <a:extLst>
                <a:ext uri="{FF2B5EF4-FFF2-40B4-BE49-F238E27FC236}">
                  <a16:creationId xmlns:a16="http://schemas.microsoft.com/office/drawing/2014/main" id="{A083BCF5-532A-47C8-8409-5606B05DD33A}"/>
                </a:ext>
              </a:extLst>
            </p:cNvPr>
            <p:cNvGrpSpPr>
              <a:grpSpLocks/>
            </p:cNvGrpSpPr>
            <p:nvPr/>
          </p:nvGrpSpPr>
          <p:grpSpPr bwMode="auto">
            <a:xfrm>
              <a:off x="106813034" y="109171692"/>
              <a:ext cx="692238" cy="1183869"/>
              <a:chOff x="111023400" y="109742290"/>
              <a:chExt cx="1195556" cy="2266947"/>
            </a:xfrm>
          </p:grpSpPr>
          <p:grpSp>
            <p:nvGrpSpPr>
              <p:cNvPr id="40265" name="Group 745">
                <a:extLst>
                  <a:ext uri="{FF2B5EF4-FFF2-40B4-BE49-F238E27FC236}">
                    <a16:creationId xmlns:a16="http://schemas.microsoft.com/office/drawing/2014/main" id="{9959D418-B486-409E-B748-1E1A8AA62E9E}"/>
                  </a:ext>
                </a:extLst>
              </p:cNvPr>
              <p:cNvGrpSpPr>
                <a:grpSpLocks/>
              </p:cNvGrpSpPr>
              <p:nvPr/>
            </p:nvGrpSpPr>
            <p:grpSpPr bwMode="auto">
              <a:xfrm>
                <a:off x="111352013" y="110206632"/>
                <a:ext cx="540543" cy="1802605"/>
                <a:chOff x="111352013" y="109890268"/>
                <a:chExt cx="540543" cy="1114424"/>
              </a:xfrm>
            </p:grpSpPr>
            <p:cxnSp>
              <p:nvCxnSpPr>
                <p:cNvPr id="40268" name="AutoShape 746">
                  <a:extLst>
                    <a:ext uri="{FF2B5EF4-FFF2-40B4-BE49-F238E27FC236}">
                      <a16:creationId xmlns:a16="http://schemas.microsoft.com/office/drawing/2014/main" id="{C4170F57-801B-4482-BD2A-2A7EB31D4338}"/>
                    </a:ext>
                  </a:extLst>
                </p:cNvPr>
                <p:cNvCxnSpPr>
                  <a:cxnSpLocks noChangeShapeType="1"/>
                </p:cNvCxnSpPr>
                <p:nvPr/>
              </p:nvCxnSpPr>
              <p:spPr bwMode="auto">
                <a:xfrm>
                  <a:off x="111563944" y="110997550"/>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69" name="AutoShape 747">
                  <a:extLst>
                    <a:ext uri="{FF2B5EF4-FFF2-40B4-BE49-F238E27FC236}">
                      <a16:creationId xmlns:a16="http://schemas.microsoft.com/office/drawing/2014/main" id="{71354230-FCCE-4C6B-A70B-8888B21D3D50}"/>
                    </a:ext>
                  </a:extLst>
                </p:cNvPr>
                <p:cNvCxnSpPr>
                  <a:cxnSpLocks noChangeShapeType="1"/>
                </p:cNvCxnSpPr>
                <p:nvPr/>
              </p:nvCxnSpPr>
              <p:spPr bwMode="auto">
                <a:xfrm>
                  <a:off x="111352013" y="109890268"/>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70" name="AutoShape 748">
                  <a:extLst>
                    <a:ext uri="{FF2B5EF4-FFF2-40B4-BE49-F238E27FC236}">
                      <a16:creationId xmlns:a16="http://schemas.microsoft.com/office/drawing/2014/main" id="{A1E8F3AD-125E-4CD5-BF0D-D9A8D62F26CD}"/>
                    </a:ext>
                  </a:extLst>
                </p:cNvPr>
                <p:cNvCxnSpPr>
                  <a:cxnSpLocks noChangeShapeType="1"/>
                </p:cNvCxnSpPr>
                <p:nvPr/>
              </p:nvCxnSpPr>
              <p:spPr bwMode="auto">
                <a:xfrm flipH="1">
                  <a:off x="111685388" y="109897412"/>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266" name="Arc 749">
                <a:extLst>
                  <a:ext uri="{FF2B5EF4-FFF2-40B4-BE49-F238E27FC236}">
                    <a16:creationId xmlns:a16="http://schemas.microsoft.com/office/drawing/2014/main" id="{12D30206-F427-4AF0-9E2C-86C037332D4E}"/>
                  </a:ext>
                </a:extLst>
              </p:cNvPr>
              <p:cNvSpPr>
                <a:spLocks/>
              </p:cNvSpPr>
              <p:nvPr/>
            </p:nvSpPr>
            <p:spPr bwMode="auto">
              <a:xfrm>
                <a:off x="111023400" y="1097422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267" name="Arc 750">
                <a:extLst>
                  <a:ext uri="{FF2B5EF4-FFF2-40B4-BE49-F238E27FC236}">
                    <a16:creationId xmlns:a16="http://schemas.microsoft.com/office/drawing/2014/main" id="{A35E1E65-056A-40FA-8CD8-CA7003A3AD57}"/>
                  </a:ext>
                </a:extLst>
              </p:cNvPr>
              <p:cNvSpPr>
                <a:spLocks/>
              </p:cNvSpPr>
              <p:nvPr/>
            </p:nvSpPr>
            <p:spPr bwMode="auto">
              <a:xfrm flipH="1">
                <a:off x="111890175" y="109742290"/>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grpSp>
        <p:cxnSp>
          <p:nvCxnSpPr>
            <p:cNvPr id="40000" name="AutoShape 751">
              <a:extLst>
                <a:ext uri="{FF2B5EF4-FFF2-40B4-BE49-F238E27FC236}">
                  <a16:creationId xmlns:a16="http://schemas.microsoft.com/office/drawing/2014/main" id="{5ADDCEB4-76B7-41A5-A12E-98E537B69203}"/>
                </a:ext>
              </a:extLst>
            </p:cNvPr>
            <p:cNvCxnSpPr>
              <a:cxnSpLocks noChangeShapeType="1"/>
            </p:cNvCxnSpPr>
            <p:nvPr/>
          </p:nvCxnSpPr>
          <p:spPr bwMode="auto">
            <a:xfrm>
              <a:off x="106813034" y="108109689"/>
              <a:ext cx="1" cy="1059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01" name="AutoShape 752">
              <a:extLst>
                <a:ext uri="{FF2B5EF4-FFF2-40B4-BE49-F238E27FC236}">
                  <a16:creationId xmlns:a16="http://schemas.microsoft.com/office/drawing/2014/main" id="{55F2DDB7-A3F0-4D03-A644-8EF3FAC3C9F1}"/>
                </a:ext>
              </a:extLst>
            </p:cNvPr>
            <p:cNvCxnSpPr>
              <a:cxnSpLocks noChangeShapeType="1"/>
            </p:cNvCxnSpPr>
            <p:nvPr/>
          </p:nvCxnSpPr>
          <p:spPr bwMode="auto">
            <a:xfrm>
              <a:off x="107503797" y="108119637"/>
              <a:ext cx="5515" cy="104956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002" name="Freeform 753">
              <a:extLst>
                <a:ext uri="{FF2B5EF4-FFF2-40B4-BE49-F238E27FC236}">
                  <a16:creationId xmlns:a16="http://schemas.microsoft.com/office/drawing/2014/main" id="{F7523176-1EF1-406C-AC56-40C1FCDA5806}"/>
                </a:ext>
              </a:extLst>
            </p:cNvPr>
            <p:cNvSpPr>
              <a:spLocks/>
            </p:cNvSpPr>
            <p:nvPr/>
          </p:nvSpPr>
          <p:spPr bwMode="auto">
            <a:xfrm>
              <a:off x="106818549" y="108069336"/>
              <a:ext cx="689383" cy="70199"/>
            </a:xfrm>
            <a:custGeom>
              <a:avLst/>
              <a:gdLst>
                <a:gd name="T0" fmla="*/ 0 w 1190625"/>
                <a:gd name="T1" fmla="*/ 45328 h 134421"/>
                <a:gd name="T2" fmla="*/ 44121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7 w 1190625"/>
                <a:gd name="T13" fmla="*/ 60250 h 134421"/>
                <a:gd name="T14" fmla="*/ 154422 w 1190625"/>
                <a:gd name="T15" fmla="*/ 50302 h 134421"/>
                <a:gd name="T16" fmla="*/ 170967 w 1190625"/>
                <a:gd name="T17" fmla="*/ 35379 h 134421"/>
                <a:gd name="T18" fmla="*/ 187512 w 1190625"/>
                <a:gd name="T19" fmla="*/ 30405 h 134421"/>
                <a:gd name="T20" fmla="*/ 220603 w 1190625"/>
                <a:gd name="T21" fmla="*/ 15482 h 134421"/>
                <a:gd name="T22" fmla="*/ 270238 w 1190625"/>
                <a:gd name="T23" fmla="*/ 20456 h 134421"/>
                <a:gd name="T24" fmla="*/ 281268 w 1190625"/>
                <a:gd name="T25" fmla="*/ 5534 h 134421"/>
                <a:gd name="T26" fmla="*/ 308844 w 1190625"/>
                <a:gd name="T27" fmla="*/ 25431 h 134421"/>
                <a:gd name="T28" fmla="*/ 325389 w 1190625"/>
                <a:gd name="T29" fmla="*/ 35379 h 134421"/>
                <a:gd name="T30" fmla="*/ 341934 w 1190625"/>
                <a:gd name="T31" fmla="*/ 65225 h 134421"/>
                <a:gd name="T32" fmla="*/ 358479 w 1190625"/>
                <a:gd name="T33" fmla="*/ 55276 h 134421"/>
                <a:gd name="T34" fmla="*/ 375024 w 1190625"/>
                <a:gd name="T35" fmla="*/ 50302 h 134421"/>
                <a:gd name="T36" fmla="*/ 380539 w 1190625"/>
                <a:gd name="T37" fmla="*/ 35379 h 134421"/>
                <a:gd name="T38" fmla="*/ 413630 w 1190625"/>
                <a:gd name="T39" fmla="*/ 20456 h 134421"/>
                <a:gd name="T40" fmla="*/ 424660 w 1190625"/>
                <a:gd name="T41" fmla="*/ 35379 h 134421"/>
                <a:gd name="T42" fmla="*/ 430175 w 1190625"/>
                <a:gd name="T43" fmla="*/ 50302 h 134421"/>
                <a:gd name="T44" fmla="*/ 452235 w 1190625"/>
                <a:gd name="T45" fmla="*/ 45328 h 134421"/>
                <a:gd name="T46" fmla="*/ 485326 w 1190625"/>
                <a:gd name="T47" fmla="*/ 30405 h 134421"/>
                <a:gd name="T48" fmla="*/ 501871 w 1190625"/>
                <a:gd name="T49" fmla="*/ 40353 h 134421"/>
                <a:gd name="T50" fmla="*/ 534961 w 1190625"/>
                <a:gd name="T51" fmla="*/ 50302 h 134421"/>
                <a:gd name="T52" fmla="*/ 545991 w 1190625"/>
                <a:gd name="T53" fmla="*/ 35379 h 134421"/>
                <a:gd name="T54" fmla="*/ 584597 w 1190625"/>
                <a:gd name="T55" fmla="*/ 35379 h 134421"/>
                <a:gd name="T56" fmla="*/ 601142 w 1190625"/>
                <a:gd name="T57" fmla="*/ 40353 h 134421"/>
                <a:gd name="T58" fmla="*/ 634232 w 1190625"/>
                <a:gd name="T59" fmla="*/ 60250 h 134421"/>
                <a:gd name="T60" fmla="*/ 667323 w 1190625"/>
                <a:gd name="T61" fmla="*/ 50302 h 134421"/>
                <a:gd name="T62" fmla="*/ 689383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003" name="Text Box 754">
              <a:extLst>
                <a:ext uri="{FF2B5EF4-FFF2-40B4-BE49-F238E27FC236}">
                  <a16:creationId xmlns:a16="http://schemas.microsoft.com/office/drawing/2014/main" id="{B18319FC-7AF7-4C29-A833-53055D73B04D}"/>
                </a:ext>
              </a:extLst>
            </p:cNvPr>
            <p:cNvSpPr txBox="1">
              <a:spLocks noChangeArrowheads="1"/>
            </p:cNvSpPr>
            <p:nvPr/>
          </p:nvSpPr>
          <p:spPr bwMode="auto">
            <a:xfrm>
              <a:off x="106815047" y="109006297"/>
              <a:ext cx="680973" cy="166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BASTARD</a:t>
              </a:r>
              <a:endParaRPr lang="en-US" altLang="en-US">
                <a:latin typeface="Arial" panose="020B0604020202020204" pitchFamily="34" charset="0"/>
                <a:cs typeface="Arial" panose="020B0604020202020204" pitchFamily="34" charset="0"/>
              </a:endParaRPr>
            </a:p>
          </p:txBody>
        </p:sp>
        <p:cxnSp>
          <p:nvCxnSpPr>
            <p:cNvPr id="40004" name="AutoShape 755">
              <a:extLst>
                <a:ext uri="{FF2B5EF4-FFF2-40B4-BE49-F238E27FC236}">
                  <a16:creationId xmlns:a16="http://schemas.microsoft.com/office/drawing/2014/main" id="{2CA53953-16CB-48A5-B119-97FE41B4295B}"/>
                </a:ext>
              </a:extLst>
            </p:cNvPr>
            <p:cNvCxnSpPr>
              <a:cxnSpLocks noChangeShapeType="1"/>
            </p:cNvCxnSpPr>
            <p:nvPr/>
          </p:nvCxnSpPr>
          <p:spPr bwMode="auto">
            <a:xfrm>
              <a:off x="107197710" y="108102228"/>
              <a:ext cx="44120" cy="621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40005" name="Group 756">
              <a:extLst>
                <a:ext uri="{FF2B5EF4-FFF2-40B4-BE49-F238E27FC236}">
                  <a16:creationId xmlns:a16="http://schemas.microsoft.com/office/drawing/2014/main" id="{5E4DEABE-EBA2-40BF-A0EB-A369C7F58401}"/>
                </a:ext>
              </a:extLst>
            </p:cNvPr>
            <p:cNvGrpSpPr>
              <a:grpSpLocks/>
            </p:cNvGrpSpPr>
            <p:nvPr/>
          </p:nvGrpSpPr>
          <p:grpSpPr bwMode="auto">
            <a:xfrm>
              <a:off x="108425574" y="109163508"/>
              <a:ext cx="692237" cy="1183869"/>
              <a:chOff x="108365925" y="110228065"/>
              <a:chExt cx="1195556" cy="2266947"/>
            </a:xfrm>
          </p:grpSpPr>
          <p:grpSp>
            <p:nvGrpSpPr>
              <p:cNvPr id="40259" name="Group 757">
                <a:extLst>
                  <a:ext uri="{FF2B5EF4-FFF2-40B4-BE49-F238E27FC236}">
                    <a16:creationId xmlns:a16="http://schemas.microsoft.com/office/drawing/2014/main" id="{85F735EA-34E5-48AD-B7DD-1546D800DBA2}"/>
                  </a:ext>
                </a:extLst>
              </p:cNvPr>
              <p:cNvGrpSpPr>
                <a:grpSpLocks/>
              </p:cNvGrpSpPr>
              <p:nvPr/>
            </p:nvGrpSpPr>
            <p:grpSpPr bwMode="auto">
              <a:xfrm>
                <a:off x="108694538" y="110692408"/>
                <a:ext cx="540543" cy="1802604"/>
                <a:chOff x="108694538" y="110190589"/>
                <a:chExt cx="540543" cy="1114424"/>
              </a:xfrm>
            </p:grpSpPr>
            <p:cxnSp>
              <p:nvCxnSpPr>
                <p:cNvPr id="40262" name="AutoShape 758">
                  <a:extLst>
                    <a:ext uri="{FF2B5EF4-FFF2-40B4-BE49-F238E27FC236}">
                      <a16:creationId xmlns:a16="http://schemas.microsoft.com/office/drawing/2014/main" id="{3575DB0A-27D2-4BF6-93D4-4B5CE1B2206C}"/>
                    </a:ext>
                  </a:extLst>
                </p:cNvPr>
                <p:cNvCxnSpPr>
                  <a:cxnSpLocks noChangeShapeType="1"/>
                </p:cNvCxnSpPr>
                <p:nvPr/>
              </p:nvCxnSpPr>
              <p:spPr bwMode="auto">
                <a:xfrm>
                  <a:off x="108906469" y="111297871"/>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63" name="AutoShape 759">
                  <a:extLst>
                    <a:ext uri="{FF2B5EF4-FFF2-40B4-BE49-F238E27FC236}">
                      <a16:creationId xmlns:a16="http://schemas.microsoft.com/office/drawing/2014/main" id="{9B710FEA-0DA8-409C-9E10-0FF878604352}"/>
                    </a:ext>
                  </a:extLst>
                </p:cNvPr>
                <p:cNvCxnSpPr>
                  <a:cxnSpLocks noChangeShapeType="1"/>
                </p:cNvCxnSpPr>
                <p:nvPr/>
              </p:nvCxnSpPr>
              <p:spPr bwMode="auto">
                <a:xfrm>
                  <a:off x="108694538" y="110190589"/>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64" name="AutoShape 760">
                  <a:extLst>
                    <a:ext uri="{FF2B5EF4-FFF2-40B4-BE49-F238E27FC236}">
                      <a16:creationId xmlns:a16="http://schemas.microsoft.com/office/drawing/2014/main" id="{2ED9F6F3-CCAA-416D-BF3A-17DBB9799E5F}"/>
                    </a:ext>
                  </a:extLst>
                </p:cNvPr>
                <p:cNvCxnSpPr>
                  <a:cxnSpLocks noChangeShapeType="1"/>
                </p:cNvCxnSpPr>
                <p:nvPr/>
              </p:nvCxnSpPr>
              <p:spPr bwMode="auto">
                <a:xfrm flipH="1">
                  <a:off x="109027913" y="110197733"/>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260" name="Arc 761">
                <a:extLst>
                  <a:ext uri="{FF2B5EF4-FFF2-40B4-BE49-F238E27FC236}">
                    <a16:creationId xmlns:a16="http://schemas.microsoft.com/office/drawing/2014/main" id="{984E10DA-3C6A-463F-90AF-FEF9A0B16542}"/>
                  </a:ext>
                </a:extLst>
              </p:cNvPr>
              <p:cNvSpPr>
                <a:spLocks/>
              </p:cNvSpPr>
              <p:nvPr/>
            </p:nvSpPr>
            <p:spPr bwMode="auto">
              <a:xfrm>
                <a:off x="108365925" y="110228065"/>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261" name="Arc 762">
                <a:extLst>
                  <a:ext uri="{FF2B5EF4-FFF2-40B4-BE49-F238E27FC236}">
                    <a16:creationId xmlns:a16="http://schemas.microsoft.com/office/drawing/2014/main" id="{C1DEAE75-5E37-4A07-A9F0-F712F62F40C9}"/>
                  </a:ext>
                </a:extLst>
              </p:cNvPr>
              <p:cNvSpPr>
                <a:spLocks/>
              </p:cNvSpPr>
              <p:nvPr/>
            </p:nvSpPr>
            <p:spPr bwMode="auto">
              <a:xfrm flipH="1">
                <a:off x="109232700" y="110228065"/>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grpSp>
        <p:cxnSp>
          <p:nvCxnSpPr>
            <p:cNvPr id="40006" name="AutoShape 763">
              <a:extLst>
                <a:ext uri="{FF2B5EF4-FFF2-40B4-BE49-F238E27FC236}">
                  <a16:creationId xmlns:a16="http://schemas.microsoft.com/office/drawing/2014/main" id="{F49311E9-8C05-4FA1-BDAC-897A17893E68}"/>
                </a:ext>
              </a:extLst>
            </p:cNvPr>
            <p:cNvCxnSpPr>
              <a:cxnSpLocks noChangeShapeType="1"/>
            </p:cNvCxnSpPr>
            <p:nvPr/>
          </p:nvCxnSpPr>
          <p:spPr bwMode="auto">
            <a:xfrm>
              <a:off x="108425574" y="108101505"/>
              <a:ext cx="1" cy="1059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07" name="AutoShape 764">
              <a:extLst>
                <a:ext uri="{FF2B5EF4-FFF2-40B4-BE49-F238E27FC236}">
                  <a16:creationId xmlns:a16="http://schemas.microsoft.com/office/drawing/2014/main" id="{8C4F4351-81A0-403F-ADBD-D97611DA6807}"/>
                </a:ext>
              </a:extLst>
            </p:cNvPr>
            <p:cNvCxnSpPr>
              <a:cxnSpLocks noChangeShapeType="1"/>
            </p:cNvCxnSpPr>
            <p:nvPr/>
          </p:nvCxnSpPr>
          <p:spPr bwMode="auto">
            <a:xfrm>
              <a:off x="109116336" y="108111453"/>
              <a:ext cx="5515" cy="104956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008" name="Freeform 765">
              <a:extLst>
                <a:ext uri="{FF2B5EF4-FFF2-40B4-BE49-F238E27FC236}">
                  <a16:creationId xmlns:a16="http://schemas.microsoft.com/office/drawing/2014/main" id="{2F78F657-9987-40EE-B31A-E6C186C80DA4}"/>
                </a:ext>
              </a:extLst>
            </p:cNvPr>
            <p:cNvSpPr>
              <a:spLocks/>
            </p:cNvSpPr>
            <p:nvPr/>
          </p:nvSpPr>
          <p:spPr bwMode="auto">
            <a:xfrm>
              <a:off x="108431089" y="108061152"/>
              <a:ext cx="689382" cy="70199"/>
            </a:xfrm>
            <a:custGeom>
              <a:avLst/>
              <a:gdLst>
                <a:gd name="T0" fmla="*/ 0 w 1190625"/>
                <a:gd name="T1" fmla="*/ 45328 h 134421"/>
                <a:gd name="T2" fmla="*/ 44120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6 w 1190625"/>
                <a:gd name="T13" fmla="*/ 60250 h 134421"/>
                <a:gd name="T14" fmla="*/ 154422 w 1190625"/>
                <a:gd name="T15" fmla="*/ 50302 h 134421"/>
                <a:gd name="T16" fmla="*/ 170967 w 1190625"/>
                <a:gd name="T17" fmla="*/ 35379 h 134421"/>
                <a:gd name="T18" fmla="*/ 187512 w 1190625"/>
                <a:gd name="T19" fmla="*/ 30405 h 134421"/>
                <a:gd name="T20" fmla="*/ 220602 w 1190625"/>
                <a:gd name="T21" fmla="*/ 15482 h 134421"/>
                <a:gd name="T22" fmla="*/ 270238 w 1190625"/>
                <a:gd name="T23" fmla="*/ 20456 h 134421"/>
                <a:gd name="T24" fmla="*/ 281268 w 1190625"/>
                <a:gd name="T25" fmla="*/ 5534 h 134421"/>
                <a:gd name="T26" fmla="*/ 308843 w 1190625"/>
                <a:gd name="T27" fmla="*/ 25431 h 134421"/>
                <a:gd name="T28" fmla="*/ 325388 w 1190625"/>
                <a:gd name="T29" fmla="*/ 35379 h 134421"/>
                <a:gd name="T30" fmla="*/ 341933 w 1190625"/>
                <a:gd name="T31" fmla="*/ 65225 h 134421"/>
                <a:gd name="T32" fmla="*/ 358479 w 1190625"/>
                <a:gd name="T33" fmla="*/ 55276 h 134421"/>
                <a:gd name="T34" fmla="*/ 375024 w 1190625"/>
                <a:gd name="T35" fmla="*/ 50302 h 134421"/>
                <a:gd name="T36" fmla="*/ 380539 w 1190625"/>
                <a:gd name="T37" fmla="*/ 35379 h 134421"/>
                <a:gd name="T38" fmla="*/ 413629 w 1190625"/>
                <a:gd name="T39" fmla="*/ 20456 h 134421"/>
                <a:gd name="T40" fmla="*/ 424659 w 1190625"/>
                <a:gd name="T41" fmla="*/ 35379 h 134421"/>
                <a:gd name="T42" fmla="*/ 430174 w 1190625"/>
                <a:gd name="T43" fmla="*/ 50302 h 134421"/>
                <a:gd name="T44" fmla="*/ 452235 w 1190625"/>
                <a:gd name="T45" fmla="*/ 45328 h 134421"/>
                <a:gd name="T46" fmla="*/ 485325 w 1190625"/>
                <a:gd name="T47" fmla="*/ 30405 h 134421"/>
                <a:gd name="T48" fmla="*/ 501870 w 1190625"/>
                <a:gd name="T49" fmla="*/ 40353 h 134421"/>
                <a:gd name="T50" fmla="*/ 534960 w 1190625"/>
                <a:gd name="T51" fmla="*/ 50302 h 134421"/>
                <a:gd name="T52" fmla="*/ 545991 w 1190625"/>
                <a:gd name="T53" fmla="*/ 35379 h 134421"/>
                <a:gd name="T54" fmla="*/ 584596 w 1190625"/>
                <a:gd name="T55" fmla="*/ 35379 h 134421"/>
                <a:gd name="T56" fmla="*/ 601141 w 1190625"/>
                <a:gd name="T57" fmla="*/ 40353 h 134421"/>
                <a:gd name="T58" fmla="*/ 634231 w 1190625"/>
                <a:gd name="T59" fmla="*/ 60250 h 134421"/>
                <a:gd name="T60" fmla="*/ 667322 w 1190625"/>
                <a:gd name="T61" fmla="*/ 50302 h 134421"/>
                <a:gd name="T62" fmla="*/ 689382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009" name="Text Box 766">
              <a:extLst>
                <a:ext uri="{FF2B5EF4-FFF2-40B4-BE49-F238E27FC236}">
                  <a16:creationId xmlns:a16="http://schemas.microsoft.com/office/drawing/2014/main" id="{625282EB-017B-49FC-921C-A8B533DB146E}"/>
                </a:ext>
              </a:extLst>
            </p:cNvPr>
            <p:cNvSpPr txBox="1">
              <a:spLocks noChangeArrowheads="1"/>
            </p:cNvSpPr>
            <p:nvPr/>
          </p:nvSpPr>
          <p:spPr bwMode="auto">
            <a:xfrm>
              <a:off x="108429969" y="108998113"/>
              <a:ext cx="680972" cy="1616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SECOND</a:t>
              </a:r>
              <a:endParaRPr lang="en-US" altLang="en-US">
                <a:latin typeface="Arial" panose="020B0604020202020204" pitchFamily="34" charset="0"/>
                <a:cs typeface="Arial" panose="020B0604020202020204" pitchFamily="34" charset="0"/>
              </a:endParaRPr>
            </a:p>
          </p:txBody>
        </p:sp>
        <p:grpSp>
          <p:nvGrpSpPr>
            <p:cNvPr id="40010" name="Group 767">
              <a:extLst>
                <a:ext uri="{FF2B5EF4-FFF2-40B4-BE49-F238E27FC236}">
                  <a16:creationId xmlns:a16="http://schemas.microsoft.com/office/drawing/2014/main" id="{D6013111-D9F7-4C43-A9E7-BAF02E77DEB3}"/>
                </a:ext>
              </a:extLst>
            </p:cNvPr>
            <p:cNvGrpSpPr>
              <a:grpSpLocks/>
            </p:cNvGrpSpPr>
            <p:nvPr/>
          </p:nvGrpSpPr>
          <p:grpSpPr bwMode="auto">
            <a:xfrm>
              <a:off x="108420465" y="108093720"/>
              <a:ext cx="703782" cy="815465"/>
              <a:chOff x="110354165" y="107871616"/>
              <a:chExt cx="1215494" cy="1561504"/>
            </a:xfrm>
          </p:grpSpPr>
          <p:cxnSp>
            <p:nvCxnSpPr>
              <p:cNvPr id="40214" name="AutoShape 768">
                <a:extLst>
                  <a:ext uri="{FF2B5EF4-FFF2-40B4-BE49-F238E27FC236}">
                    <a16:creationId xmlns:a16="http://schemas.microsoft.com/office/drawing/2014/main" id="{13EB2991-CFF9-4511-9AEE-A7236C6020AA}"/>
                  </a:ext>
                </a:extLst>
              </p:cNvPr>
              <p:cNvCxnSpPr>
                <a:cxnSpLocks noChangeShapeType="1"/>
              </p:cNvCxnSpPr>
              <p:nvPr/>
            </p:nvCxnSpPr>
            <p:spPr bwMode="auto">
              <a:xfrm flipV="1">
                <a:off x="110368556" y="108788358"/>
                <a:ext cx="1194753"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5" name="AutoShape 769">
                <a:extLst>
                  <a:ext uri="{FF2B5EF4-FFF2-40B4-BE49-F238E27FC236}">
                    <a16:creationId xmlns:a16="http://schemas.microsoft.com/office/drawing/2014/main" id="{8D98C526-9ABD-481D-8BE0-754FAD9761E4}"/>
                  </a:ext>
                </a:extLst>
              </p:cNvPr>
              <p:cNvCxnSpPr>
                <a:cxnSpLocks noChangeShapeType="1"/>
              </p:cNvCxnSpPr>
              <p:nvPr/>
            </p:nvCxnSpPr>
            <p:spPr bwMode="auto">
              <a:xfrm flipV="1">
                <a:off x="110366176" y="108824078"/>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6" name="AutoShape 770">
                <a:extLst>
                  <a:ext uri="{FF2B5EF4-FFF2-40B4-BE49-F238E27FC236}">
                    <a16:creationId xmlns:a16="http://schemas.microsoft.com/office/drawing/2014/main" id="{E11159E8-A2D1-4880-8BD6-593240EB52A9}"/>
                  </a:ext>
                </a:extLst>
              </p:cNvPr>
              <p:cNvCxnSpPr>
                <a:cxnSpLocks noChangeShapeType="1"/>
              </p:cNvCxnSpPr>
              <p:nvPr/>
            </p:nvCxnSpPr>
            <p:spPr bwMode="auto">
              <a:xfrm flipV="1">
                <a:off x="110375700" y="108019558"/>
                <a:ext cx="1167054" cy="13444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7" name="AutoShape 771">
                <a:extLst>
                  <a:ext uri="{FF2B5EF4-FFF2-40B4-BE49-F238E27FC236}">
                    <a16:creationId xmlns:a16="http://schemas.microsoft.com/office/drawing/2014/main" id="{F5E5EE9C-71F0-4731-A3E0-D0E8C50DCA4D}"/>
                  </a:ext>
                </a:extLst>
              </p:cNvPr>
              <p:cNvCxnSpPr>
                <a:cxnSpLocks noChangeShapeType="1"/>
              </p:cNvCxnSpPr>
              <p:nvPr/>
            </p:nvCxnSpPr>
            <p:spPr bwMode="auto">
              <a:xfrm flipV="1">
                <a:off x="110365699" y="108063318"/>
                <a:ext cx="1192371"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8" name="AutoShape 772">
                <a:extLst>
                  <a:ext uri="{FF2B5EF4-FFF2-40B4-BE49-F238E27FC236}">
                    <a16:creationId xmlns:a16="http://schemas.microsoft.com/office/drawing/2014/main" id="{6AD26068-0CF5-42F7-AB5A-CA2BBB62993E}"/>
                  </a:ext>
                </a:extLst>
              </p:cNvPr>
              <p:cNvCxnSpPr>
                <a:cxnSpLocks noChangeShapeType="1"/>
              </p:cNvCxnSpPr>
              <p:nvPr/>
            </p:nvCxnSpPr>
            <p:spPr bwMode="auto">
              <a:xfrm flipV="1">
                <a:off x="110363477" y="108103352"/>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9" name="AutoShape 773">
                <a:extLst>
                  <a:ext uri="{FF2B5EF4-FFF2-40B4-BE49-F238E27FC236}">
                    <a16:creationId xmlns:a16="http://schemas.microsoft.com/office/drawing/2014/main" id="{A670884A-6C25-4F25-ACEB-5E90A8D76CE4}"/>
                  </a:ext>
                </a:extLst>
              </p:cNvPr>
              <p:cNvCxnSpPr>
                <a:cxnSpLocks noChangeShapeType="1"/>
              </p:cNvCxnSpPr>
              <p:nvPr/>
            </p:nvCxnSpPr>
            <p:spPr bwMode="auto">
              <a:xfrm flipV="1">
                <a:off x="110371413" y="108140659"/>
                <a:ext cx="1187608" cy="1344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0" name="AutoShape 774">
                <a:extLst>
                  <a:ext uri="{FF2B5EF4-FFF2-40B4-BE49-F238E27FC236}">
                    <a16:creationId xmlns:a16="http://schemas.microsoft.com/office/drawing/2014/main" id="{F2D1164C-4161-4F3E-949E-9F145503694C}"/>
                  </a:ext>
                </a:extLst>
              </p:cNvPr>
              <p:cNvCxnSpPr>
                <a:cxnSpLocks noChangeShapeType="1"/>
              </p:cNvCxnSpPr>
              <p:nvPr/>
            </p:nvCxnSpPr>
            <p:spPr bwMode="auto">
              <a:xfrm flipV="1">
                <a:off x="110366810" y="108183363"/>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1" name="AutoShape 775">
                <a:extLst>
                  <a:ext uri="{FF2B5EF4-FFF2-40B4-BE49-F238E27FC236}">
                    <a16:creationId xmlns:a16="http://schemas.microsoft.com/office/drawing/2014/main" id="{237620E1-0DD4-41D9-89CE-D9917EEE0DF8}"/>
                  </a:ext>
                </a:extLst>
              </p:cNvPr>
              <p:cNvCxnSpPr>
                <a:cxnSpLocks noChangeShapeType="1"/>
              </p:cNvCxnSpPr>
              <p:nvPr/>
            </p:nvCxnSpPr>
            <p:spPr bwMode="auto">
              <a:xfrm flipV="1">
                <a:off x="110373478" y="108223050"/>
                <a:ext cx="1185227" cy="12493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2" name="AutoShape 776">
                <a:extLst>
                  <a:ext uri="{FF2B5EF4-FFF2-40B4-BE49-F238E27FC236}">
                    <a16:creationId xmlns:a16="http://schemas.microsoft.com/office/drawing/2014/main" id="{D6AD518C-7E8E-4633-9C03-6F838B4317A0}"/>
                  </a:ext>
                </a:extLst>
              </p:cNvPr>
              <p:cNvCxnSpPr>
                <a:cxnSpLocks noChangeShapeType="1"/>
              </p:cNvCxnSpPr>
              <p:nvPr/>
            </p:nvCxnSpPr>
            <p:spPr bwMode="auto">
              <a:xfrm flipV="1">
                <a:off x="110368239" y="108260356"/>
                <a:ext cx="1192372"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3" name="AutoShape 777">
                <a:extLst>
                  <a:ext uri="{FF2B5EF4-FFF2-40B4-BE49-F238E27FC236}">
                    <a16:creationId xmlns:a16="http://schemas.microsoft.com/office/drawing/2014/main" id="{262E2C02-9861-4CF0-ABFB-6AFE40FB4382}"/>
                  </a:ext>
                </a:extLst>
              </p:cNvPr>
              <p:cNvCxnSpPr>
                <a:cxnSpLocks noChangeShapeType="1"/>
              </p:cNvCxnSpPr>
              <p:nvPr/>
            </p:nvCxnSpPr>
            <p:spPr bwMode="auto">
              <a:xfrm flipV="1">
                <a:off x="110363635" y="108297027"/>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4" name="AutoShape 778">
                <a:extLst>
                  <a:ext uri="{FF2B5EF4-FFF2-40B4-BE49-F238E27FC236}">
                    <a16:creationId xmlns:a16="http://schemas.microsoft.com/office/drawing/2014/main" id="{FD8DBB2E-5699-452A-960D-FE0DD6A00D34}"/>
                  </a:ext>
                </a:extLst>
              </p:cNvPr>
              <p:cNvCxnSpPr>
                <a:cxnSpLocks noChangeShapeType="1"/>
              </p:cNvCxnSpPr>
              <p:nvPr/>
            </p:nvCxnSpPr>
            <p:spPr bwMode="auto">
              <a:xfrm flipV="1">
                <a:off x="110363793" y="108334333"/>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5" name="AutoShape 779">
                <a:extLst>
                  <a:ext uri="{FF2B5EF4-FFF2-40B4-BE49-F238E27FC236}">
                    <a16:creationId xmlns:a16="http://schemas.microsoft.com/office/drawing/2014/main" id="{5D9C8808-2540-4048-BAE8-875B4D874846}"/>
                  </a:ext>
                </a:extLst>
              </p:cNvPr>
              <p:cNvCxnSpPr>
                <a:cxnSpLocks noChangeShapeType="1"/>
              </p:cNvCxnSpPr>
              <p:nvPr/>
            </p:nvCxnSpPr>
            <p:spPr bwMode="auto">
              <a:xfrm flipV="1">
                <a:off x="110367445" y="108376402"/>
                <a:ext cx="1201896"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6" name="AutoShape 780">
                <a:extLst>
                  <a:ext uri="{FF2B5EF4-FFF2-40B4-BE49-F238E27FC236}">
                    <a16:creationId xmlns:a16="http://schemas.microsoft.com/office/drawing/2014/main" id="{708E9C4D-92A2-4C40-A31A-97CA7130A4C2}"/>
                  </a:ext>
                </a:extLst>
              </p:cNvPr>
              <p:cNvCxnSpPr>
                <a:cxnSpLocks noChangeShapeType="1"/>
              </p:cNvCxnSpPr>
              <p:nvPr/>
            </p:nvCxnSpPr>
            <p:spPr bwMode="auto">
              <a:xfrm flipV="1">
                <a:off x="110369985" y="108418471"/>
                <a:ext cx="1199515"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7" name="AutoShape 781">
                <a:extLst>
                  <a:ext uri="{FF2B5EF4-FFF2-40B4-BE49-F238E27FC236}">
                    <a16:creationId xmlns:a16="http://schemas.microsoft.com/office/drawing/2014/main" id="{A2367213-8FAE-48BB-9B88-0F0A2502B72A}"/>
                  </a:ext>
                </a:extLst>
              </p:cNvPr>
              <p:cNvCxnSpPr>
                <a:cxnSpLocks noChangeShapeType="1"/>
              </p:cNvCxnSpPr>
              <p:nvPr/>
            </p:nvCxnSpPr>
            <p:spPr bwMode="auto">
              <a:xfrm flipV="1">
                <a:off x="110365381" y="108462921"/>
                <a:ext cx="1204278"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8" name="AutoShape 782">
                <a:extLst>
                  <a:ext uri="{FF2B5EF4-FFF2-40B4-BE49-F238E27FC236}">
                    <a16:creationId xmlns:a16="http://schemas.microsoft.com/office/drawing/2014/main" id="{4E5A862E-F1A2-4DB6-9E02-2DDFEF1FB2AD}"/>
                  </a:ext>
                </a:extLst>
              </p:cNvPr>
              <p:cNvCxnSpPr>
                <a:cxnSpLocks noChangeShapeType="1"/>
              </p:cNvCxnSpPr>
              <p:nvPr/>
            </p:nvCxnSpPr>
            <p:spPr bwMode="auto">
              <a:xfrm flipV="1">
                <a:off x="110376811" y="108497846"/>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29" name="AutoShape 783">
                <a:extLst>
                  <a:ext uri="{FF2B5EF4-FFF2-40B4-BE49-F238E27FC236}">
                    <a16:creationId xmlns:a16="http://schemas.microsoft.com/office/drawing/2014/main" id="{22C160A0-0D84-4383-BF87-70853009455B}"/>
                  </a:ext>
                </a:extLst>
              </p:cNvPr>
              <p:cNvCxnSpPr>
                <a:cxnSpLocks noChangeShapeType="1"/>
              </p:cNvCxnSpPr>
              <p:nvPr/>
            </p:nvCxnSpPr>
            <p:spPr bwMode="auto">
              <a:xfrm flipV="1">
                <a:off x="110373477" y="108535788"/>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0" name="AutoShape 784">
                <a:extLst>
                  <a:ext uri="{FF2B5EF4-FFF2-40B4-BE49-F238E27FC236}">
                    <a16:creationId xmlns:a16="http://schemas.microsoft.com/office/drawing/2014/main" id="{0F64FE06-0184-480A-B96D-1DF41BD9D56B}"/>
                  </a:ext>
                </a:extLst>
              </p:cNvPr>
              <p:cNvCxnSpPr>
                <a:cxnSpLocks noChangeShapeType="1"/>
              </p:cNvCxnSpPr>
              <p:nvPr/>
            </p:nvCxnSpPr>
            <p:spPr bwMode="auto">
              <a:xfrm flipV="1">
                <a:off x="110365858" y="108575475"/>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1" name="AutoShape 785">
                <a:extLst>
                  <a:ext uri="{FF2B5EF4-FFF2-40B4-BE49-F238E27FC236}">
                    <a16:creationId xmlns:a16="http://schemas.microsoft.com/office/drawing/2014/main" id="{135FAC84-AE43-4FCD-AC84-124D249EBD1C}"/>
                  </a:ext>
                </a:extLst>
              </p:cNvPr>
              <p:cNvCxnSpPr>
                <a:cxnSpLocks noChangeShapeType="1"/>
              </p:cNvCxnSpPr>
              <p:nvPr/>
            </p:nvCxnSpPr>
            <p:spPr bwMode="auto">
              <a:xfrm flipV="1">
                <a:off x="110368398" y="108624687"/>
                <a:ext cx="1194753"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2" name="AutoShape 786">
                <a:extLst>
                  <a:ext uri="{FF2B5EF4-FFF2-40B4-BE49-F238E27FC236}">
                    <a16:creationId xmlns:a16="http://schemas.microsoft.com/office/drawing/2014/main" id="{9682DF01-662B-4149-B043-F01E4AEBC18E}"/>
                  </a:ext>
                </a:extLst>
              </p:cNvPr>
              <p:cNvCxnSpPr>
                <a:cxnSpLocks noChangeShapeType="1"/>
              </p:cNvCxnSpPr>
              <p:nvPr/>
            </p:nvCxnSpPr>
            <p:spPr bwMode="auto">
              <a:xfrm flipV="1">
                <a:off x="110368556" y="108666121"/>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3" name="AutoShape 787">
                <a:extLst>
                  <a:ext uri="{FF2B5EF4-FFF2-40B4-BE49-F238E27FC236}">
                    <a16:creationId xmlns:a16="http://schemas.microsoft.com/office/drawing/2014/main" id="{23C89178-9FBA-48F3-8BB0-5CD7008B1F04}"/>
                  </a:ext>
                </a:extLst>
              </p:cNvPr>
              <p:cNvCxnSpPr>
                <a:cxnSpLocks noChangeShapeType="1"/>
              </p:cNvCxnSpPr>
              <p:nvPr/>
            </p:nvCxnSpPr>
            <p:spPr bwMode="auto">
              <a:xfrm flipV="1">
                <a:off x="110378240" y="108702792"/>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4" name="AutoShape 788">
                <a:extLst>
                  <a:ext uri="{FF2B5EF4-FFF2-40B4-BE49-F238E27FC236}">
                    <a16:creationId xmlns:a16="http://schemas.microsoft.com/office/drawing/2014/main" id="{B294693B-9134-4645-AFA0-85292D6467C5}"/>
                  </a:ext>
                </a:extLst>
              </p:cNvPr>
              <p:cNvCxnSpPr>
                <a:cxnSpLocks noChangeShapeType="1"/>
              </p:cNvCxnSpPr>
              <p:nvPr/>
            </p:nvCxnSpPr>
            <p:spPr bwMode="auto">
              <a:xfrm flipV="1">
                <a:off x="110368239" y="108741844"/>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5" name="AutoShape 789">
                <a:extLst>
                  <a:ext uri="{FF2B5EF4-FFF2-40B4-BE49-F238E27FC236}">
                    <a16:creationId xmlns:a16="http://schemas.microsoft.com/office/drawing/2014/main" id="{55C6FC6D-904C-478E-810F-47A0D042C860}"/>
                  </a:ext>
                </a:extLst>
              </p:cNvPr>
              <p:cNvCxnSpPr>
                <a:cxnSpLocks noChangeShapeType="1"/>
              </p:cNvCxnSpPr>
              <p:nvPr/>
            </p:nvCxnSpPr>
            <p:spPr bwMode="auto">
              <a:xfrm flipV="1">
                <a:off x="110357884" y="109297711"/>
                <a:ext cx="1204314" cy="13540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6" name="AutoShape 790">
                <a:extLst>
                  <a:ext uri="{FF2B5EF4-FFF2-40B4-BE49-F238E27FC236}">
                    <a16:creationId xmlns:a16="http://schemas.microsoft.com/office/drawing/2014/main" id="{325BDA4D-8994-4C65-8249-0854D8C7B5CA}"/>
                  </a:ext>
                </a:extLst>
              </p:cNvPr>
              <p:cNvCxnSpPr>
                <a:cxnSpLocks noChangeShapeType="1"/>
              </p:cNvCxnSpPr>
              <p:nvPr/>
            </p:nvCxnSpPr>
            <p:spPr bwMode="auto">
              <a:xfrm flipV="1">
                <a:off x="110369668" y="107943505"/>
                <a:ext cx="1182792" cy="133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7" name="AutoShape 791">
                <a:extLst>
                  <a:ext uri="{FF2B5EF4-FFF2-40B4-BE49-F238E27FC236}">
                    <a16:creationId xmlns:a16="http://schemas.microsoft.com/office/drawing/2014/main" id="{D232C83E-792E-49A2-9604-371BBCCBAC6B}"/>
                  </a:ext>
                </a:extLst>
              </p:cNvPr>
              <p:cNvCxnSpPr>
                <a:cxnSpLocks noChangeShapeType="1"/>
              </p:cNvCxnSpPr>
              <p:nvPr/>
            </p:nvCxnSpPr>
            <p:spPr bwMode="auto">
              <a:xfrm flipV="1">
                <a:off x="110369191" y="107983848"/>
                <a:ext cx="1190840" cy="1272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8" name="AutoShape 792">
                <a:extLst>
                  <a:ext uri="{FF2B5EF4-FFF2-40B4-BE49-F238E27FC236}">
                    <a16:creationId xmlns:a16="http://schemas.microsoft.com/office/drawing/2014/main" id="{BE5C5A31-CE9F-4CB1-93DA-1185566AB2D2}"/>
                  </a:ext>
                </a:extLst>
              </p:cNvPr>
              <p:cNvCxnSpPr>
                <a:cxnSpLocks noChangeShapeType="1"/>
              </p:cNvCxnSpPr>
              <p:nvPr/>
            </p:nvCxnSpPr>
            <p:spPr bwMode="auto">
              <a:xfrm flipV="1">
                <a:off x="110354165" y="109266214"/>
                <a:ext cx="1208668" cy="134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39" name="AutoShape 793">
                <a:extLst>
                  <a:ext uri="{FF2B5EF4-FFF2-40B4-BE49-F238E27FC236}">
                    <a16:creationId xmlns:a16="http://schemas.microsoft.com/office/drawing/2014/main" id="{D0A217F4-35BA-41B0-A79C-5DF98648F2EC}"/>
                  </a:ext>
                </a:extLst>
              </p:cNvPr>
              <p:cNvCxnSpPr>
                <a:cxnSpLocks noChangeShapeType="1"/>
              </p:cNvCxnSpPr>
              <p:nvPr/>
            </p:nvCxnSpPr>
            <p:spPr bwMode="auto">
              <a:xfrm flipV="1">
                <a:off x="110368239" y="108858526"/>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0" name="AutoShape 794">
                <a:extLst>
                  <a:ext uri="{FF2B5EF4-FFF2-40B4-BE49-F238E27FC236}">
                    <a16:creationId xmlns:a16="http://schemas.microsoft.com/office/drawing/2014/main" id="{10835E44-D039-4C83-930D-089C13D8CFCE}"/>
                  </a:ext>
                </a:extLst>
              </p:cNvPr>
              <p:cNvCxnSpPr>
                <a:cxnSpLocks noChangeShapeType="1"/>
              </p:cNvCxnSpPr>
              <p:nvPr/>
            </p:nvCxnSpPr>
            <p:spPr bwMode="auto">
              <a:xfrm flipV="1">
                <a:off x="110373002" y="108896625"/>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1" name="AutoShape 795">
                <a:extLst>
                  <a:ext uri="{FF2B5EF4-FFF2-40B4-BE49-F238E27FC236}">
                    <a16:creationId xmlns:a16="http://schemas.microsoft.com/office/drawing/2014/main" id="{68E48469-2AC6-46F3-95FB-BC7D9B4D1235}"/>
                  </a:ext>
                </a:extLst>
              </p:cNvPr>
              <p:cNvCxnSpPr>
                <a:cxnSpLocks noChangeShapeType="1"/>
              </p:cNvCxnSpPr>
              <p:nvPr/>
            </p:nvCxnSpPr>
            <p:spPr bwMode="auto">
              <a:xfrm flipV="1">
                <a:off x="110368239" y="108932344"/>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2" name="AutoShape 796">
                <a:extLst>
                  <a:ext uri="{FF2B5EF4-FFF2-40B4-BE49-F238E27FC236}">
                    <a16:creationId xmlns:a16="http://schemas.microsoft.com/office/drawing/2014/main" id="{E148FBF9-4EBC-4D21-9204-7EE154FA871D}"/>
                  </a:ext>
                </a:extLst>
              </p:cNvPr>
              <p:cNvCxnSpPr>
                <a:cxnSpLocks noChangeShapeType="1"/>
              </p:cNvCxnSpPr>
              <p:nvPr/>
            </p:nvCxnSpPr>
            <p:spPr bwMode="auto">
              <a:xfrm flipV="1">
                <a:off x="110375383" y="108968063"/>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3" name="AutoShape 797">
                <a:extLst>
                  <a:ext uri="{FF2B5EF4-FFF2-40B4-BE49-F238E27FC236}">
                    <a16:creationId xmlns:a16="http://schemas.microsoft.com/office/drawing/2014/main" id="{E027BB53-C604-4C5D-B47B-A49D829EB27F}"/>
                  </a:ext>
                </a:extLst>
              </p:cNvPr>
              <p:cNvCxnSpPr>
                <a:cxnSpLocks noChangeShapeType="1"/>
              </p:cNvCxnSpPr>
              <p:nvPr/>
            </p:nvCxnSpPr>
            <p:spPr bwMode="auto">
              <a:xfrm flipV="1">
                <a:off x="110368239" y="108999019"/>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4" name="AutoShape 798">
                <a:extLst>
                  <a:ext uri="{FF2B5EF4-FFF2-40B4-BE49-F238E27FC236}">
                    <a16:creationId xmlns:a16="http://schemas.microsoft.com/office/drawing/2014/main" id="{BEDAF2C3-BE26-4EC4-AA29-A92D00A35528}"/>
                  </a:ext>
                </a:extLst>
              </p:cNvPr>
              <p:cNvCxnSpPr>
                <a:cxnSpLocks noChangeShapeType="1"/>
              </p:cNvCxnSpPr>
              <p:nvPr/>
            </p:nvCxnSpPr>
            <p:spPr bwMode="auto">
              <a:xfrm flipV="1">
                <a:off x="110370621" y="109029975"/>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5" name="AutoShape 799">
                <a:extLst>
                  <a:ext uri="{FF2B5EF4-FFF2-40B4-BE49-F238E27FC236}">
                    <a16:creationId xmlns:a16="http://schemas.microsoft.com/office/drawing/2014/main" id="{BC260393-36C1-4212-AA5D-030FB2E6C0CE}"/>
                  </a:ext>
                </a:extLst>
              </p:cNvPr>
              <p:cNvCxnSpPr>
                <a:cxnSpLocks noChangeShapeType="1"/>
              </p:cNvCxnSpPr>
              <p:nvPr/>
            </p:nvCxnSpPr>
            <p:spPr bwMode="auto">
              <a:xfrm flipV="1">
                <a:off x="110370620" y="109060932"/>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6" name="AutoShape 800">
                <a:extLst>
                  <a:ext uri="{FF2B5EF4-FFF2-40B4-BE49-F238E27FC236}">
                    <a16:creationId xmlns:a16="http://schemas.microsoft.com/office/drawing/2014/main" id="{9D7BCA65-C35D-45A0-ACCF-200AB98E42D8}"/>
                  </a:ext>
                </a:extLst>
              </p:cNvPr>
              <p:cNvCxnSpPr>
                <a:cxnSpLocks noChangeShapeType="1"/>
              </p:cNvCxnSpPr>
              <p:nvPr/>
            </p:nvCxnSpPr>
            <p:spPr bwMode="auto">
              <a:xfrm flipV="1">
                <a:off x="110371256" y="109090460"/>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7" name="AutoShape 801">
                <a:extLst>
                  <a:ext uri="{FF2B5EF4-FFF2-40B4-BE49-F238E27FC236}">
                    <a16:creationId xmlns:a16="http://schemas.microsoft.com/office/drawing/2014/main" id="{141A8192-24F5-40DF-9B6F-2F5F8FF5CAB6}"/>
                  </a:ext>
                </a:extLst>
              </p:cNvPr>
              <p:cNvCxnSpPr>
                <a:cxnSpLocks noChangeShapeType="1"/>
              </p:cNvCxnSpPr>
              <p:nvPr/>
            </p:nvCxnSpPr>
            <p:spPr bwMode="auto">
              <a:xfrm flipV="1">
                <a:off x="110354693" y="109178566"/>
                <a:ext cx="1208933" cy="13580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8" name="AutoShape 802">
                <a:extLst>
                  <a:ext uri="{FF2B5EF4-FFF2-40B4-BE49-F238E27FC236}">
                    <a16:creationId xmlns:a16="http://schemas.microsoft.com/office/drawing/2014/main" id="{ED07691C-CB91-476B-8C75-9A2AC1A21E96}"/>
                  </a:ext>
                </a:extLst>
              </p:cNvPr>
              <p:cNvCxnSpPr>
                <a:cxnSpLocks noChangeShapeType="1"/>
              </p:cNvCxnSpPr>
              <p:nvPr/>
            </p:nvCxnSpPr>
            <p:spPr bwMode="auto">
              <a:xfrm flipV="1">
                <a:off x="110371256" y="109147610"/>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49" name="AutoShape 803">
                <a:extLst>
                  <a:ext uri="{FF2B5EF4-FFF2-40B4-BE49-F238E27FC236}">
                    <a16:creationId xmlns:a16="http://schemas.microsoft.com/office/drawing/2014/main" id="{95E8B162-D11A-41BE-962A-EACD6388B26B}"/>
                  </a:ext>
                </a:extLst>
              </p:cNvPr>
              <p:cNvCxnSpPr>
                <a:cxnSpLocks noChangeShapeType="1"/>
              </p:cNvCxnSpPr>
              <p:nvPr/>
            </p:nvCxnSpPr>
            <p:spPr bwMode="auto">
              <a:xfrm flipV="1">
                <a:off x="110371256" y="109116654"/>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0" name="AutoShape 804">
                <a:extLst>
                  <a:ext uri="{FF2B5EF4-FFF2-40B4-BE49-F238E27FC236}">
                    <a16:creationId xmlns:a16="http://schemas.microsoft.com/office/drawing/2014/main" id="{EA4B6177-8859-4B79-8B82-44BA7C1A9F49}"/>
                  </a:ext>
                </a:extLst>
              </p:cNvPr>
              <p:cNvCxnSpPr>
                <a:cxnSpLocks noChangeShapeType="1"/>
              </p:cNvCxnSpPr>
              <p:nvPr/>
            </p:nvCxnSpPr>
            <p:spPr bwMode="auto">
              <a:xfrm flipV="1">
                <a:off x="110362306" y="109230588"/>
                <a:ext cx="1201321" cy="14191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1" name="AutoShape 805">
                <a:extLst>
                  <a:ext uri="{FF2B5EF4-FFF2-40B4-BE49-F238E27FC236}">
                    <a16:creationId xmlns:a16="http://schemas.microsoft.com/office/drawing/2014/main" id="{A3AF0796-2C42-4879-B1B1-C153442B8F7F}"/>
                  </a:ext>
                </a:extLst>
              </p:cNvPr>
              <p:cNvCxnSpPr>
                <a:cxnSpLocks noChangeShapeType="1"/>
              </p:cNvCxnSpPr>
              <p:nvPr/>
            </p:nvCxnSpPr>
            <p:spPr bwMode="auto">
              <a:xfrm flipV="1">
                <a:off x="110494166" y="107904841"/>
                <a:ext cx="64436" cy="1132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2" name="AutoShape 806">
                <a:extLst>
                  <a:ext uri="{FF2B5EF4-FFF2-40B4-BE49-F238E27FC236}">
                    <a16:creationId xmlns:a16="http://schemas.microsoft.com/office/drawing/2014/main" id="{31B211C2-53BD-4FD4-BF94-6EC5DC43707F}"/>
                  </a:ext>
                </a:extLst>
              </p:cNvPr>
              <p:cNvCxnSpPr>
                <a:cxnSpLocks noChangeShapeType="1"/>
              </p:cNvCxnSpPr>
              <p:nvPr/>
            </p:nvCxnSpPr>
            <p:spPr bwMode="auto">
              <a:xfrm flipV="1">
                <a:off x="110367118" y="107927360"/>
                <a:ext cx="64437" cy="452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3" name="AutoShape 807">
                <a:extLst>
                  <a:ext uri="{FF2B5EF4-FFF2-40B4-BE49-F238E27FC236}">
                    <a16:creationId xmlns:a16="http://schemas.microsoft.com/office/drawing/2014/main" id="{BFBD2657-D6F5-4D65-8230-038F2290547A}"/>
                  </a:ext>
                </a:extLst>
              </p:cNvPr>
              <p:cNvCxnSpPr>
                <a:cxnSpLocks noChangeShapeType="1"/>
              </p:cNvCxnSpPr>
              <p:nvPr/>
            </p:nvCxnSpPr>
            <p:spPr bwMode="auto">
              <a:xfrm flipV="1">
                <a:off x="110369244" y="107895491"/>
                <a:ext cx="1043422" cy="11670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4" name="AutoShape 808">
                <a:extLst>
                  <a:ext uri="{FF2B5EF4-FFF2-40B4-BE49-F238E27FC236}">
                    <a16:creationId xmlns:a16="http://schemas.microsoft.com/office/drawing/2014/main" id="{AC7B0E5F-F6B4-4AA3-9DF5-C1E975BB8933}"/>
                  </a:ext>
                </a:extLst>
              </p:cNvPr>
              <p:cNvCxnSpPr>
                <a:cxnSpLocks noChangeShapeType="1"/>
              </p:cNvCxnSpPr>
              <p:nvPr/>
            </p:nvCxnSpPr>
            <p:spPr bwMode="auto">
              <a:xfrm flipV="1">
                <a:off x="110374767" y="107911212"/>
                <a:ext cx="1182792" cy="133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5" name="AutoShape 809">
                <a:extLst>
                  <a:ext uri="{FF2B5EF4-FFF2-40B4-BE49-F238E27FC236}">
                    <a16:creationId xmlns:a16="http://schemas.microsoft.com/office/drawing/2014/main" id="{5D3175E7-646F-4C63-A0C4-AF1AAC3BBB6B}"/>
                  </a:ext>
                </a:extLst>
              </p:cNvPr>
              <p:cNvCxnSpPr>
                <a:cxnSpLocks noChangeShapeType="1"/>
              </p:cNvCxnSpPr>
              <p:nvPr/>
            </p:nvCxnSpPr>
            <p:spPr bwMode="auto">
              <a:xfrm flipV="1">
                <a:off x="110363297" y="109201656"/>
                <a:ext cx="1203187" cy="13709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6" name="AutoShape 810">
                <a:extLst>
                  <a:ext uri="{FF2B5EF4-FFF2-40B4-BE49-F238E27FC236}">
                    <a16:creationId xmlns:a16="http://schemas.microsoft.com/office/drawing/2014/main" id="{130063DB-1274-4C2D-9194-A834E192247D}"/>
                  </a:ext>
                </a:extLst>
              </p:cNvPr>
              <p:cNvCxnSpPr>
                <a:cxnSpLocks noChangeShapeType="1"/>
              </p:cNvCxnSpPr>
              <p:nvPr/>
            </p:nvCxnSpPr>
            <p:spPr bwMode="auto">
              <a:xfrm flipV="1">
                <a:off x="110638647" y="107871616"/>
                <a:ext cx="285537" cy="2719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7" name="AutoShape 811">
                <a:extLst>
                  <a:ext uri="{FF2B5EF4-FFF2-40B4-BE49-F238E27FC236}">
                    <a16:creationId xmlns:a16="http://schemas.microsoft.com/office/drawing/2014/main" id="{F1DD1673-638E-42F2-9E8C-1257DFC23F4F}"/>
                  </a:ext>
                </a:extLst>
              </p:cNvPr>
              <p:cNvCxnSpPr>
                <a:cxnSpLocks noChangeShapeType="1"/>
              </p:cNvCxnSpPr>
              <p:nvPr/>
            </p:nvCxnSpPr>
            <p:spPr bwMode="auto">
              <a:xfrm flipV="1">
                <a:off x="110366706" y="107912408"/>
                <a:ext cx="577874" cy="6118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58" name="AutoShape 812">
                <a:extLst>
                  <a:ext uri="{FF2B5EF4-FFF2-40B4-BE49-F238E27FC236}">
                    <a16:creationId xmlns:a16="http://schemas.microsoft.com/office/drawing/2014/main" id="{A0C8E48E-1054-4E35-88DC-C8AE98C16F23}"/>
                  </a:ext>
                </a:extLst>
              </p:cNvPr>
              <p:cNvCxnSpPr>
                <a:cxnSpLocks noChangeShapeType="1"/>
              </p:cNvCxnSpPr>
              <p:nvPr/>
            </p:nvCxnSpPr>
            <p:spPr bwMode="auto">
              <a:xfrm flipV="1">
                <a:off x="111022763" y="107888613"/>
                <a:ext cx="81582" cy="1019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cxnSp>
          <p:nvCxnSpPr>
            <p:cNvPr id="40011" name="AutoShape 813">
              <a:extLst>
                <a:ext uri="{FF2B5EF4-FFF2-40B4-BE49-F238E27FC236}">
                  <a16:creationId xmlns:a16="http://schemas.microsoft.com/office/drawing/2014/main" id="{B3BFA0A5-B08A-4A0B-AD96-50ABD980CEB4}"/>
                </a:ext>
              </a:extLst>
            </p:cNvPr>
            <p:cNvCxnSpPr>
              <a:cxnSpLocks noChangeShapeType="1"/>
            </p:cNvCxnSpPr>
            <p:nvPr/>
          </p:nvCxnSpPr>
          <p:spPr bwMode="auto">
            <a:xfrm flipH="1" flipV="1">
              <a:off x="108421383" y="108567496"/>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2" name="AutoShape 814">
              <a:extLst>
                <a:ext uri="{FF2B5EF4-FFF2-40B4-BE49-F238E27FC236}">
                  <a16:creationId xmlns:a16="http://schemas.microsoft.com/office/drawing/2014/main" id="{E6A2582B-0541-4229-A1F6-CC516AD73A4D}"/>
                </a:ext>
              </a:extLst>
            </p:cNvPr>
            <p:cNvCxnSpPr>
              <a:cxnSpLocks noChangeShapeType="1"/>
            </p:cNvCxnSpPr>
            <p:nvPr/>
          </p:nvCxnSpPr>
          <p:spPr bwMode="auto">
            <a:xfrm flipH="1" flipV="1">
              <a:off x="108422761" y="108586150"/>
              <a:ext cx="691773"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3" name="AutoShape 815">
              <a:extLst>
                <a:ext uri="{FF2B5EF4-FFF2-40B4-BE49-F238E27FC236}">
                  <a16:creationId xmlns:a16="http://schemas.microsoft.com/office/drawing/2014/main" id="{64B6DB6E-EFA2-492C-AEC6-8C8B32589B9F}"/>
                </a:ext>
              </a:extLst>
            </p:cNvPr>
            <p:cNvCxnSpPr>
              <a:cxnSpLocks noChangeShapeType="1"/>
            </p:cNvCxnSpPr>
            <p:nvPr/>
          </p:nvCxnSpPr>
          <p:spPr bwMode="auto">
            <a:xfrm flipH="1" flipV="1">
              <a:off x="108433284" y="108166005"/>
              <a:ext cx="675735" cy="7021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4" name="AutoShape 816">
              <a:extLst>
                <a:ext uri="{FF2B5EF4-FFF2-40B4-BE49-F238E27FC236}">
                  <a16:creationId xmlns:a16="http://schemas.microsoft.com/office/drawing/2014/main" id="{02C607B9-4BF9-4D8F-BC6B-0122467995B4}"/>
                </a:ext>
              </a:extLst>
            </p:cNvPr>
            <p:cNvCxnSpPr>
              <a:cxnSpLocks noChangeShapeType="1"/>
            </p:cNvCxnSpPr>
            <p:nvPr/>
          </p:nvCxnSpPr>
          <p:spPr bwMode="auto">
            <a:xfrm flipH="1" flipV="1">
              <a:off x="108424416" y="108188858"/>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5" name="AutoShape 817">
              <a:extLst>
                <a:ext uri="{FF2B5EF4-FFF2-40B4-BE49-F238E27FC236}">
                  <a16:creationId xmlns:a16="http://schemas.microsoft.com/office/drawing/2014/main" id="{A93C5D3C-4CD3-4D82-AD01-583A1C824EBB}"/>
                </a:ext>
              </a:extLst>
            </p:cNvPr>
            <p:cNvCxnSpPr>
              <a:cxnSpLocks noChangeShapeType="1"/>
            </p:cNvCxnSpPr>
            <p:nvPr/>
          </p:nvCxnSpPr>
          <p:spPr bwMode="auto">
            <a:xfrm flipH="1" flipV="1">
              <a:off x="108422945" y="108209765"/>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6" name="AutoShape 818">
              <a:extLst>
                <a:ext uri="{FF2B5EF4-FFF2-40B4-BE49-F238E27FC236}">
                  <a16:creationId xmlns:a16="http://schemas.microsoft.com/office/drawing/2014/main" id="{4397EEE9-5F5A-4248-9E1A-BDF9834197AF}"/>
                </a:ext>
              </a:extLst>
            </p:cNvPr>
            <p:cNvCxnSpPr>
              <a:cxnSpLocks noChangeShapeType="1"/>
            </p:cNvCxnSpPr>
            <p:nvPr/>
          </p:nvCxnSpPr>
          <p:spPr bwMode="auto">
            <a:xfrm flipH="1" flipV="1">
              <a:off x="108423865" y="108229248"/>
              <a:ext cx="687636" cy="7022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7" name="AutoShape 819">
              <a:extLst>
                <a:ext uri="{FF2B5EF4-FFF2-40B4-BE49-F238E27FC236}">
                  <a16:creationId xmlns:a16="http://schemas.microsoft.com/office/drawing/2014/main" id="{7AFE82B9-396E-49D7-A318-7FDFE122ECB9}"/>
                </a:ext>
              </a:extLst>
            </p:cNvPr>
            <p:cNvCxnSpPr>
              <a:cxnSpLocks noChangeShapeType="1"/>
            </p:cNvCxnSpPr>
            <p:nvPr/>
          </p:nvCxnSpPr>
          <p:spPr bwMode="auto">
            <a:xfrm flipH="1" flipV="1">
              <a:off x="108427909" y="108251549"/>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8" name="AutoShape 820">
              <a:extLst>
                <a:ext uri="{FF2B5EF4-FFF2-40B4-BE49-F238E27FC236}">
                  <a16:creationId xmlns:a16="http://schemas.microsoft.com/office/drawing/2014/main" id="{F6D2B415-6B55-429C-97A9-65567C09D4EE}"/>
                </a:ext>
              </a:extLst>
            </p:cNvPr>
            <p:cNvCxnSpPr>
              <a:cxnSpLocks noChangeShapeType="1"/>
            </p:cNvCxnSpPr>
            <p:nvPr/>
          </p:nvCxnSpPr>
          <p:spPr bwMode="auto">
            <a:xfrm flipH="1" flipV="1">
              <a:off x="108424048" y="108272275"/>
              <a:ext cx="686258" cy="652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19" name="AutoShape 821">
              <a:extLst>
                <a:ext uri="{FF2B5EF4-FFF2-40B4-BE49-F238E27FC236}">
                  <a16:creationId xmlns:a16="http://schemas.microsoft.com/office/drawing/2014/main" id="{80E2D962-9683-4DFE-A2A1-AC20287AE4C5}"/>
                </a:ext>
              </a:extLst>
            </p:cNvPr>
            <p:cNvCxnSpPr>
              <a:cxnSpLocks noChangeShapeType="1"/>
            </p:cNvCxnSpPr>
            <p:nvPr/>
          </p:nvCxnSpPr>
          <p:spPr bwMode="auto">
            <a:xfrm flipH="1" flipV="1">
              <a:off x="108422945" y="108291758"/>
              <a:ext cx="690394"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0" name="AutoShape 822">
              <a:extLst>
                <a:ext uri="{FF2B5EF4-FFF2-40B4-BE49-F238E27FC236}">
                  <a16:creationId xmlns:a16="http://schemas.microsoft.com/office/drawing/2014/main" id="{D1EE7E94-C7D9-414B-AF55-080299F02443}"/>
                </a:ext>
              </a:extLst>
            </p:cNvPr>
            <p:cNvCxnSpPr>
              <a:cxnSpLocks noChangeShapeType="1"/>
            </p:cNvCxnSpPr>
            <p:nvPr/>
          </p:nvCxnSpPr>
          <p:spPr bwMode="auto">
            <a:xfrm flipH="1" flipV="1">
              <a:off x="108422853" y="108310908"/>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1" name="AutoShape 823">
              <a:extLst>
                <a:ext uri="{FF2B5EF4-FFF2-40B4-BE49-F238E27FC236}">
                  <a16:creationId xmlns:a16="http://schemas.microsoft.com/office/drawing/2014/main" id="{8EA90929-DA0C-49A4-A0F6-6B31B34520A7}"/>
                </a:ext>
              </a:extLst>
            </p:cNvPr>
            <p:cNvCxnSpPr>
              <a:cxnSpLocks noChangeShapeType="1"/>
            </p:cNvCxnSpPr>
            <p:nvPr/>
          </p:nvCxnSpPr>
          <p:spPr bwMode="auto">
            <a:xfrm flipH="1" flipV="1">
              <a:off x="108424141" y="108330391"/>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2" name="AutoShape 824">
              <a:extLst>
                <a:ext uri="{FF2B5EF4-FFF2-40B4-BE49-F238E27FC236}">
                  <a16:creationId xmlns:a16="http://schemas.microsoft.com/office/drawing/2014/main" id="{289B4492-0130-4F17-914C-825ABBF00E7C}"/>
                </a:ext>
              </a:extLst>
            </p:cNvPr>
            <p:cNvCxnSpPr>
              <a:cxnSpLocks noChangeShapeType="1"/>
            </p:cNvCxnSpPr>
            <p:nvPr/>
          </p:nvCxnSpPr>
          <p:spPr bwMode="auto">
            <a:xfrm flipH="1" flipV="1">
              <a:off x="108417890" y="108352360"/>
              <a:ext cx="695909"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3" name="AutoShape 825">
              <a:extLst>
                <a:ext uri="{FF2B5EF4-FFF2-40B4-BE49-F238E27FC236}">
                  <a16:creationId xmlns:a16="http://schemas.microsoft.com/office/drawing/2014/main" id="{4BD45A4D-8AC7-42B0-9E7E-620A6F07247E}"/>
                </a:ext>
              </a:extLst>
            </p:cNvPr>
            <p:cNvCxnSpPr>
              <a:cxnSpLocks noChangeShapeType="1"/>
            </p:cNvCxnSpPr>
            <p:nvPr/>
          </p:nvCxnSpPr>
          <p:spPr bwMode="auto">
            <a:xfrm flipH="1" flipV="1">
              <a:off x="108417798" y="108374330"/>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4" name="AutoShape 826">
              <a:extLst>
                <a:ext uri="{FF2B5EF4-FFF2-40B4-BE49-F238E27FC236}">
                  <a16:creationId xmlns:a16="http://schemas.microsoft.com/office/drawing/2014/main" id="{4EA257B4-FC16-4E8F-A95A-4978FCA0A13E}"/>
                </a:ext>
              </a:extLst>
            </p:cNvPr>
            <p:cNvCxnSpPr>
              <a:cxnSpLocks noChangeShapeType="1"/>
            </p:cNvCxnSpPr>
            <p:nvPr/>
          </p:nvCxnSpPr>
          <p:spPr bwMode="auto">
            <a:xfrm flipH="1" flipV="1">
              <a:off x="108417706" y="108397543"/>
              <a:ext cx="697288"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5" name="AutoShape 827">
              <a:extLst>
                <a:ext uri="{FF2B5EF4-FFF2-40B4-BE49-F238E27FC236}">
                  <a16:creationId xmlns:a16="http://schemas.microsoft.com/office/drawing/2014/main" id="{35D07B51-A282-4566-8D79-2FE675EC0B86}"/>
                </a:ext>
              </a:extLst>
            </p:cNvPr>
            <p:cNvCxnSpPr>
              <a:cxnSpLocks noChangeShapeType="1"/>
            </p:cNvCxnSpPr>
            <p:nvPr/>
          </p:nvCxnSpPr>
          <p:spPr bwMode="auto">
            <a:xfrm flipH="1" flipV="1">
              <a:off x="108419361" y="108415782"/>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6" name="AutoShape 828">
              <a:extLst>
                <a:ext uri="{FF2B5EF4-FFF2-40B4-BE49-F238E27FC236}">
                  <a16:creationId xmlns:a16="http://schemas.microsoft.com/office/drawing/2014/main" id="{CB4D99DB-7C05-4572-B86C-25C0BE8ED766}"/>
                </a:ext>
              </a:extLst>
            </p:cNvPr>
            <p:cNvCxnSpPr>
              <a:cxnSpLocks noChangeShapeType="1"/>
            </p:cNvCxnSpPr>
            <p:nvPr/>
          </p:nvCxnSpPr>
          <p:spPr bwMode="auto">
            <a:xfrm flipH="1" flipV="1">
              <a:off x="108424049" y="108435597"/>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7" name="AutoShape 829">
              <a:extLst>
                <a:ext uri="{FF2B5EF4-FFF2-40B4-BE49-F238E27FC236}">
                  <a16:creationId xmlns:a16="http://schemas.microsoft.com/office/drawing/2014/main" id="{B95FD87C-118A-419E-AFA0-AD7318424465}"/>
                </a:ext>
              </a:extLst>
            </p:cNvPr>
            <p:cNvCxnSpPr>
              <a:cxnSpLocks noChangeShapeType="1"/>
            </p:cNvCxnSpPr>
            <p:nvPr/>
          </p:nvCxnSpPr>
          <p:spPr bwMode="auto">
            <a:xfrm flipH="1" flipV="1">
              <a:off x="108422945" y="108456322"/>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8" name="AutoShape 830">
              <a:extLst>
                <a:ext uri="{FF2B5EF4-FFF2-40B4-BE49-F238E27FC236}">
                  <a16:creationId xmlns:a16="http://schemas.microsoft.com/office/drawing/2014/main" id="{996FBC09-C307-430B-8278-C7688D78C629}"/>
                </a:ext>
              </a:extLst>
            </p:cNvPr>
            <p:cNvCxnSpPr>
              <a:cxnSpLocks noChangeShapeType="1"/>
            </p:cNvCxnSpPr>
            <p:nvPr/>
          </p:nvCxnSpPr>
          <p:spPr bwMode="auto">
            <a:xfrm flipH="1" flipV="1">
              <a:off x="108421474" y="108482022"/>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29" name="AutoShape 831">
              <a:extLst>
                <a:ext uri="{FF2B5EF4-FFF2-40B4-BE49-F238E27FC236}">
                  <a16:creationId xmlns:a16="http://schemas.microsoft.com/office/drawing/2014/main" id="{EB595F04-9B39-48F8-9CA2-C09C7BBE9CA7}"/>
                </a:ext>
              </a:extLst>
            </p:cNvPr>
            <p:cNvCxnSpPr>
              <a:cxnSpLocks noChangeShapeType="1"/>
            </p:cNvCxnSpPr>
            <p:nvPr/>
          </p:nvCxnSpPr>
          <p:spPr bwMode="auto">
            <a:xfrm flipH="1" flipV="1">
              <a:off x="108426898" y="108503660"/>
              <a:ext cx="686258"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0" name="AutoShape 832">
              <a:extLst>
                <a:ext uri="{FF2B5EF4-FFF2-40B4-BE49-F238E27FC236}">
                  <a16:creationId xmlns:a16="http://schemas.microsoft.com/office/drawing/2014/main" id="{32350D2B-8907-4170-9E63-2E23D94B15F1}"/>
                </a:ext>
              </a:extLst>
            </p:cNvPr>
            <p:cNvCxnSpPr>
              <a:cxnSpLocks noChangeShapeType="1"/>
            </p:cNvCxnSpPr>
            <p:nvPr/>
          </p:nvCxnSpPr>
          <p:spPr bwMode="auto">
            <a:xfrm flipH="1" flipV="1">
              <a:off x="108421291" y="108522811"/>
              <a:ext cx="686257"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1" name="AutoShape 833">
              <a:extLst>
                <a:ext uri="{FF2B5EF4-FFF2-40B4-BE49-F238E27FC236}">
                  <a16:creationId xmlns:a16="http://schemas.microsoft.com/office/drawing/2014/main" id="{0915E1B1-2A85-4F37-8792-6BC509017F97}"/>
                </a:ext>
              </a:extLst>
            </p:cNvPr>
            <p:cNvCxnSpPr>
              <a:cxnSpLocks noChangeShapeType="1"/>
            </p:cNvCxnSpPr>
            <p:nvPr/>
          </p:nvCxnSpPr>
          <p:spPr bwMode="auto">
            <a:xfrm flipH="1" flipV="1">
              <a:off x="108422945" y="108543205"/>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2" name="AutoShape 834">
              <a:extLst>
                <a:ext uri="{FF2B5EF4-FFF2-40B4-BE49-F238E27FC236}">
                  <a16:creationId xmlns:a16="http://schemas.microsoft.com/office/drawing/2014/main" id="{C4D43058-3D8C-495E-9C40-85FAB1E4098A}"/>
                </a:ext>
              </a:extLst>
            </p:cNvPr>
            <p:cNvCxnSpPr>
              <a:cxnSpLocks noChangeShapeType="1"/>
            </p:cNvCxnSpPr>
            <p:nvPr/>
          </p:nvCxnSpPr>
          <p:spPr bwMode="auto">
            <a:xfrm flipH="1" flipV="1">
              <a:off x="108422026" y="108833496"/>
              <a:ext cx="697309" cy="707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3" name="AutoShape 835">
              <a:extLst>
                <a:ext uri="{FF2B5EF4-FFF2-40B4-BE49-F238E27FC236}">
                  <a16:creationId xmlns:a16="http://schemas.microsoft.com/office/drawing/2014/main" id="{5422FFBA-CFB4-411F-B678-AF4B34A29E93}"/>
                </a:ext>
              </a:extLst>
            </p:cNvPr>
            <p:cNvCxnSpPr>
              <a:cxnSpLocks noChangeShapeType="1"/>
            </p:cNvCxnSpPr>
            <p:nvPr/>
          </p:nvCxnSpPr>
          <p:spPr bwMode="auto">
            <a:xfrm flipH="1" flipV="1">
              <a:off x="108427664" y="108126288"/>
              <a:ext cx="684848" cy="6982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4" name="AutoShape 836">
              <a:extLst>
                <a:ext uri="{FF2B5EF4-FFF2-40B4-BE49-F238E27FC236}">
                  <a16:creationId xmlns:a16="http://schemas.microsoft.com/office/drawing/2014/main" id="{CA1B852E-C9CC-428B-B444-1BFDE08A09A1}"/>
                </a:ext>
              </a:extLst>
            </p:cNvPr>
            <p:cNvCxnSpPr>
              <a:cxnSpLocks noChangeShapeType="1"/>
            </p:cNvCxnSpPr>
            <p:nvPr/>
          </p:nvCxnSpPr>
          <p:spPr bwMode="auto">
            <a:xfrm flipH="1" flipV="1">
              <a:off x="108423281" y="108147357"/>
              <a:ext cx="689507" cy="664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5" name="AutoShape 837">
              <a:extLst>
                <a:ext uri="{FF2B5EF4-FFF2-40B4-BE49-F238E27FC236}">
                  <a16:creationId xmlns:a16="http://schemas.microsoft.com/office/drawing/2014/main" id="{EF2C9B19-D1FE-42CC-A393-B11510FB235C}"/>
                </a:ext>
              </a:extLst>
            </p:cNvPr>
            <p:cNvCxnSpPr>
              <a:cxnSpLocks noChangeShapeType="1"/>
            </p:cNvCxnSpPr>
            <p:nvPr/>
          </p:nvCxnSpPr>
          <p:spPr bwMode="auto">
            <a:xfrm flipH="1" flipV="1">
              <a:off x="108421658" y="108817047"/>
              <a:ext cx="699830" cy="7002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6" name="AutoShape 838">
              <a:extLst>
                <a:ext uri="{FF2B5EF4-FFF2-40B4-BE49-F238E27FC236}">
                  <a16:creationId xmlns:a16="http://schemas.microsoft.com/office/drawing/2014/main" id="{5364B601-723B-4740-A06D-A367E204CE8D}"/>
                </a:ext>
              </a:extLst>
            </p:cNvPr>
            <p:cNvCxnSpPr>
              <a:cxnSpLocks noChangeShapeType="1"/>
            </p:cNvCxnSpPr>
            <p:nvPr/>
          </p:nvCxnSpPr>
          <p:spPr bwMode="auto">
            <a:xfrm flipH="1" flipV="1">
              <a:off x="108422945" y="108604140"/>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7" name="AutoShape 839">
              <a:extLst>
                <a:ext uri="{FF2B5EF4-FFF2-40B4-BE49-F238E27FC236}">
                  <a16:creationId xmlns:a16="http://schemas.microsoft.com/office/drawing/2014/main" id="{824262B6-9981-4B81-877D-923721DF814D}"/>
                </a:ext>
              </a:extLst>
            </p:cNvPr>
            <p:cNvCxnSpPr>
              <a:cxnSpLocks noChangeShapeType="1"/>
            </p:cNvCxnSpPr>
            <p:nvPr/>
          </p:nvCxnSpPr>
          <p:spPr bwMode="auto">
            <a:xfrm flipH="1" flipV="1">
              <a:off x="108420188" y="108624037"/>
              <a:ext cx="690393"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8" name="AutoShape 840">
              <a:extLst>
                <a:ext uri="{FF2B5EF4-FFF2-40B4-BE49-F238E27FC236}">
                  <a16:creationId xmlns:a16="http://schemas.microsoft.com/office/drawing/2014/main" id="{0DD62EA4-5A78-47D2-A6F6-63857C514479}"/>
                </a:ext>
              </a:extLst>
            </p:cNvPr>
            <p:cNvCxnSpPr>
              <a:cxnSpLocks noChangeShapeType="1"/>
            </p:cNvCxnSpPr>
            <p:nvPr/>
          </p:nvCxnSpPr>
          <p:spPr bwMode="auto">
            <a:xfrm flipH="1" flipV="1">
              <a:off x="108422945" y="108642690"/>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39" name="AutoShape 841">
              <a:extLst>
                <a:ext uri="{FF2B5EF4-FFF2-40B4-BE49-F238E27FC236}">
                  <a16:creationId xmlns:a16="http://schemas.microsoft.com/office/drawing/2014/main" id="{81363255-B41D-4759-8153-C612F28D54DC}"/>
                </a:ext>
              </a:extLst>
            </p:cNvPr>
            <p:cNvCxnSpPr>
              <a:cxnSpLocks noChangeShapeType="1"/>
            </p:cNvCxnSpPr>
            <p:nvPr/>
          </p:nvCxnSpPr>
          <p:spPr bwMode="auto">
            <a:xfrm flipH="1" flipV="1">
              <a:off x="108418809" y="108661344"/>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0" name="AutoShape 842">
              <a:extLst>
                <a:ext uri="{FF2B5EF4-FFF2-40B4-BE49-F238E27FC236}">
                  <a16:creationId xmlns:a16="http://schemas.microsoft.com/office/drawing/2014/main" id="{9A12B541-1E6A-4A9A-8B2D-D96DEFE7CD30}"/>
                </a:ext>
              </a:extLst>
            </p:cNvPr>
            <p:cNvCxnSpPr>
              <a:cxnSpLocks noChangeShapeType="1"/>
            </p:cNvCxnSpPr>
            <p:nvPr/>
          </p:nvCxnSpPr>
          <p:spPr bwMode="auto">
            <a:xfrm flipH="1" flipV="1">
              <a:off x="108422945" y="108677510"/>
              <a:ext cx="690394"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1" name="AutoShape 843">
              <a:extLst>
                <a:ext uri="{FF2B5EF4-FFF2-40B4-BE49-F238E27FC236}">
                  <a16:creationId xmlns:a16="http://schemas.microsoft.com/office/drawing/2014/main" id="{12979CF0-7BCD-495D-94F6-4DFC8C921B94}"/>
                </a:ext>
              </a:extLst>
            </p:cNvPr>
            <p:cNvCxnSpPr>
              <a:cxnSpLocks noChangeShapeType="1"/>
            </p:cNvCxnSpPr>
            <p:nvPr/>
          </p:nvCxnSpPr>
          <p:spPr bwMode="auto">
            <a:xfrm flipH="1" flipV="1">
              <a:off x="108421566" y="108693676"/>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2" name="AutoShape 844">
              <a:extLst>
                <a:ext uri="{FF2B5EF4-FFF2-40B4-BE49-F238E27FC236}">
                  <a16:creationId xmlns:a16="http://schemas.microsoft.com/office/drawing/2014/main" id="{5E3EDD0A-3D71-44DB-B70D-51E09E875FDF}"/>
                </a:ext>
              </a:extLst>
            </p:cNvPr>
            <p:cNvCxnSpPr>
              <a:cxnSpLocks noChangeShapeType="1"/>
            </p:cNvCxnSpPr>
            <p:nvPr/>
          </p:nvCxnSpPr>
          <p:spPr bwMode="auto">
            <a:xfrm flipH="1" flipV="1">
              <a:off x="108421567" y="108709843"/>
              <a:ext cx="690393"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3" name="AutoShape 845">
              <a:extLst>
                <a:ext uri="{FF2B5EF4-FFF2-40B4-BE49-F238E27FC236}">
                  <a16:creationId xmlns:a16="http://schemas.microsoft.com/office/drawing/2014/main" id="{706E1095-95D4-4241-B951-62BB377DF71C}"/>
                </a:ext>
              </a:extLst>
            </p:cNvPr>
            <p:cNvCxnSpPr>
              <a:cxnSpLocks noChangeShapeType="1"/>
            </p:cNvCxnSpPr>
            <p:nvPr/>
          </p:nvCxnSpPr>
          <p:spPr bwMode="auto">
            <a:xfrm flipH="1" flipV="1">
              <a:off x="108421199" y="108725263"/>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4" name="AutoShape 846">
              <a:extLst>
                <a:ext uri="{FF2B5EF4-FFF2-40B4-BE49-F238E27FC236}">
                  <a16:creationId xmlns:a16="http://schemas.microsoft.com/office/drawing/2014/main" id="{C2C7407A-7ADE-4B70-910E-0524929EAF7E}"/>
                </a:ext>
              </a:extLst>
            </p:cNvPr>
            <p:cNvCxnSpPr>
              <a:cxnSpLocks noChangeShapeType="1"/>
            </p:cNvCxnSpPr>
            <p:nvPr/>
          </p:nvCxnSpPr>
          <p:spPr bwMode="auto">
            <a:xfrm flipH="1" flipV="1">
              <a:off x="108421199" y="108771275"/>
              <a:ext cx="699983" cy="7092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5" name="AutoShape 847">
              <a:extLst>
                <a:ext uri="{FF2B5EF4-FFF2-40B4-BE49-F238E27FC236}">
                  <a16:creationId xmlns:a16="http://schemas.microsoft.com/office/drawing/2014/main" id="{E076AF6A-3682-45B3-8FF8-A9A5615A2EC1}"/>
                </a:ext>
              </a:extLst>
            </p:cNvPr>
            <p:cNvCxnSpPr>
              <a:cxnSpLocks noChangeShapeType="1"/>
            </p:cNvCxnSpPr>
            <p:nvPr/>
          </p:nvCxnSpPr>
          <p:spPr bwMode="auto">
            <a:xfrm flipH="1" flipV="1">
              <a:off x="108421199" y="108755109"/>
              <a:ext cx="690393" cy="714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6" name="AutoShape 848">
              <a:extLst>
                <a:ext uri="{FF2B5EF4-FFF2-40B4-BE49-F238E27FC236}">
                  <a16:creationId xmlns:a16="http://schemas.microsoft.com/office/drawing/2014/main" id="{6BB9BE6D-73A9-4C32-B386-9A8B465FAAA9}"/>
                </a:ext>
              </a:extLst>
            </p:cNvPr>
            <p:cNvCxnSpPr>
              <a:cxnSpLocks noChangeShapeType="1"/>
            </p:cNvCxnSpPr>
            <p:nvPr/>
          </p:nvCxnSpPr>
          <p:spPr bwMode="auto">
            <a:xfrm flipH="1" flipV="1">
              <a:off x="108421199" y="108738942"/>
              <a:ext cx="690393"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7" name="AutoShape 849">
              <a:extLst>
                <a:ext uri="{FF2B5EF4-FFF2-40B4-BE49-F238E27FC236}">
                  <a16:creationId xmlns:a16="http://schemas.microsoft.com/office/drawing/2014/main" id="{705CD218-5E4D-469B-9AFB-2FB364E29374}"/>
                </a:ext>
              </a:extLst>
            </p:cNvPr>
            <p:cNvCxnSpPr>
              <a:cxnSpLocks noChangeShapeType="1"/>
            </p:cNvCxnSpPr>
            <p:nvPr/>
          </p:nvCxnSpPr>
          <p:spPr bwMode="auto">
            <a:xfrm flipH="1" flipV="1">
              <a:off x="108421199" y="108798442"/>
              <a:ext cx="695575" cy="7411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8" name="AutoShape 850">
              <a:extLst>
                <a:ext uri="{FF2B5EF4-FFF2-40B4-BE49-F238E27FC236}">
                  <a16:creationId xmlns:a16="http://schemas.microsoft.com/office/drawing/2014/main" id="{D1F22201-E710-41CA-B84F-4A1140E226E7}"/>
                </a:ext>
              </a:extLst>
            </p:cNvPr>
            <p:cNvCxnSpPr>
              <a:cxnSpLocks noChangeShapeType="1"/>
            </p:cNvCxnSpPr>
            <p:nvPr/>
          </p:nvCxnSpPr>
          <p:spPr bwMode="auto">
            <a:xfrm flipH="1" flipV="1">
              <a:off x="108971405" y="108104853"/>
              <a:ext cx="69021" cy="715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49" name="AutoShape 851">
              <a:extLst>
                <a:ext uri="{FF2B5EF4-FFF2-40B4-BE49-F238E27FC236}">
                  <a16:creationId xmlns:a16="http://schemas.microsoft.com/office/drawing/2014/main" id="{3D84959D-DB29-4A1D-8919-07E357BF6D84}"/>
                </a:ext>
              </a:extLst>
            </p:cNvPr>
            <p:cNvCxnSpPr>
              <a:cxnSpLocks noChangeShapeType="1"/>
            </p:cNvCxnSpPr>
            <p:nvPr/>
          </p:nvCxnSpPr>
          <p:spPr bwMode="auto">
            <a:xfrm flipH="1" flipV="1">
              <a:off x="109076679" y="108117857"/>
              <a:ext cx="37309" cy="23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0" name="AutoShape 852">
              <a:extLst>
                <a:ext uri="{FF2B5EF4-FFF2-40B4-BE49-F238E27FC236}">
                  <a16:creationId xmlns:a16="http://schemas.microsoft.com/office/drawing/2014/main" id="{F67DE641-4B6B-4F82-A8EE-41EF9896FC4A}"/>
                </a:ext>
              </a:extLst>
            </p:cNvPr>
            <p:cNvCxnSpPr>
              <a:cxnSpLocks noChangeShapeType="1"/>
            </p:cNvCxnSpPr>
            <p:nvPr/>
          </p:nvCxnSpPr>
          <p:spPr bwMode="auto">
            <a:xfrm flipH="1" flipV="1">
              <a:off x="108585817" y="108108675"/>
              <a:ext cx="526940" cy="5348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1" name="AutoShape 853">
              <a:extLst>
                <a:ext uri="{FF2B5EF4-FFF2-40B4-BE49-F238E27FC236}">
                  <a16:creationId xmlns:a16="http://schemas.microsoft.com/office/drawing/2014/main" id="{2A31FFFA-5CB0-4A53-9DC6-E7FC4AE66977}"/>
                </a:ext>
              </a:extLst>
            </p:cNvPr>
            <p:cNvCxnSpPr>
              <a:cxnSpLocks noChangeShapeType="1"/>
            </p:cNvCxnSpPr>
            <p:nvPr/>
          </p:nvCxnSpPr>
          <p:spPr bwMode="auto">
            <a:xfrm flipH="1" flipV="1">
              <a:off x="108424712" y="108109424"/>
              <a:ext cx="684847" cy="6982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2" name="AutoShape 854">
              <a:extLst>
                <a:ext uri="{FF2B5EF4-FFF2-40B4-BE49-F238E27FC236}">
                  <a16:creationId xmlns:a16="http://schemas.microsoft.com/office/drawing/2014/main" id="{A9BC9DFD-F01C-4B70-B3E4-B3764C7B3B9C}"/>
                </a:ext>
              </a:extLst>
            </p:cNvPr>
            <p:cNvCxnSpPr>
              <a:cxnSpLocks noChangeShapeType="1"/>
            </p:cNvCxnSpPr>
            <p:nvPr/>
          </p:nvCxnSpPr>
          <p:spPr bwMode="auto">
            <a:xfrm flipH="1" flipV="1">
              <a:off x="108419544" y="108783333"/>
              <a:ext cx="696657" cy="7159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3" name="AutoShape 855">
              <a:extLst>
                <a:ext uri="{FF2B5EF4-FFF2-40B4-BE49-F238E27FC236}">
                  <a16:creationId xmlns:a16="http://schemas.microsoft.com/office/drawing/2014/main" id="{F3441065-8178-44B4-B760-D0020797E0C4}"/>
                </a:ext>
              </a:extLst>
            </p:cNvPr>
            <p:cNvCxnSpPr>
              <a:cxnSpLocks noChangeShapeType="1"/>
            </p:cNvCxnSpPr>
            <p:nvPr/>
          </p:nvCxnSpPr>
          <p:spPr bwMode="auto">
            <a:xfrm flipH="1" flipV="1">
              <a:off x="108901743" y="108096207"/>
              <a:ext cx="30209" cy="301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4" name="AutoShape 856">
              <a:extLst>
                <a:ext uri="{FF2B5EF4-FFF2-40B4-BE49-F238E27FC236}">
                  <a16:creationId xmlns:a16="http://schemas.microsoft.com/office/drawing/2014/main" id="{8251826D-9C25-4EC8-9D27-C11D201137F9}"/>
                </a:ext>
              </a:extLst>
            </p:cNvPr>
            <p:cNvCxnSpPr>
              <a:cxnSpLocks noChangeShapeType="1"/>
            </p:cNvCxnSpPr>
            <p:nvPr/>
          </p:nvCxnSpPr>
          <p:spPr bwMode="auto">
            <a:xfrm flipH="1" flipV="1">
              <a:off x="108798935" y="108111292"/>
              <a:ext cx="315292" cy="3071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5" name="AutoShape 857">
              <a:extLst>
                <a:ext uri="{FF2B5EF4-FFF2-40B4-BE49-F238E27FC236}">
                  <a16:creationId xmlns:a16="http://schemas.microsoft.com/office/drawing/2014/main" id="{97B6DB53-768E-4DBE-AF43-97DC1C65C69F}"/>
                </a:ext>
              </a:extLst>
            </p:cNvPr>
            <p:cNvCxnSpPr>
              <a:cxnSpLocks noChangeShapeType="1"/>
            </p:cNvCxnSpPr>
            <p:nvPr/>
          </p:nvCxnSpPr>
          <p:spPr bwMode="auto">
            <a:xfrm flipH="1" flipV="1">
              <a:off x="108619567" y="108088917"/>
              <a:ext cx="138236" cy="177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6" name="AutoShape 858">
              <a:extLst>
                <a:ext uri="{FF2B5EF4-FFF2-40B4-BE49-F238E27FC236}">
                  <a16:creationId xmlns:a16="http://schemas.microsoft.com/office/drawing/2014/main" id="{C48D8021-F4EF-4EAA-B755-7448FDEED6BB}"/>
                </a:ext>
              </a:extLst>
            </p:cNvPr>
            <p:cNvCxnSpPr>
              <a:cxnSpLocks noChangeShapeType="1"/>
            </p:cNvCxnSpPr>
            <p:nvPr/>
          </p:nvCxnSpPr>
          <p:spPr bwMode="auto">
            <a:xfrm>
              <a:off x="108814852" y="108089472"/>
              <a:ext cx="39984" cy="2487"/>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40057" name="Group 859">
              <a:extLst>
                <a:ext uri="{FF2B5EF4-FFF2-40B4-BE49-F238E27FC236}">
                  <a16:creationId xmlns:a16="http://schemas.microsoft.com/office/drawing/2014/main" id="{B45CCC2F-A598-4FC2-9474-1E70265B0BED}"/>
                </a:ext>
              </a:extLst>
            </p:cNvPr>
            <p:cNvGrpSpPr>
              <a:grpSpLocks/>
            </p:cNvGrpSpPr>
            <p:nvPr/>
          </p:nvGrpSpPr>
          <p:grpSpPr bwMode="auto">
            <a:xfrm>
              <a:off x="110019591" y="109172532"/>
              <a:ext cx="692238" cy="1183869"/>
              <a:chOff x="108899325" y="110380465"/>
              <a:chExt cx="1195556" cy="2266947"/>
            </a:xfrm>
          </p:grpSpPr>
          <p:grpSp>
            <p:nvGrpSpPr>
              <p:cNvPr id="40208" name="Group 860">
                <a:extLst>
                  <a:ext uri="{FF2B5EF4-FFF2-40B4-BE49-F238E27FC236}">
                    <a16:creationId xmlns:a16="http://schemas.microsoft.com/office/drawing/2014/main" id="{6574066F-29AD-4A94-B7A0-BBB884B23912}"/>
                  </a:ext>
                </a:extLst>
              </p:cNvPr>
              <p:cNvGrpSpPr>
                <a:grpSpLocks/>
              </p:cNvGrpSpPr>
              <p:nvPr/>
            </p:nvGrpSpPr>
            <p:grpSpPr bwMode="auto">
              <a:xfrm>
                <a:off x="109227938" y="110844807"/>
                <a:ext cx="540543" cy="1802605"/>
                <a:chOff x="109227938" y="110284806"/>
                <a:chExt cx="540543" cy="1114424"/>
              </a:xfrm>
            </p:grpSpPr>
            <p:cxnSp>
              <p:nvCxnSpPr>
                <p:cNvPr id="40211" name="AutoShape 861">
                  <a:extLst>
                    <a:ext uri="{FF2B5EF4-FFF2-40B4-BE49-F238E27FC236}">
                      <a16:creationId xmlns:a16="http://schemas.microsoft.com/office/drawing/2014/main" id="{6EEE0550-0083-4CE7-97E9-643CBA4874C5}"/>
                    </a:ext>
                  </a:extLst>
                </p:cNvPr>
                <p:cNvCxnSpPr>
                  <a:cxnSpLocks noChangeShapeType="1"/>
                </p:cNvCxnSpPr>
                <p:nvPr/>
              </p:nvCxnSpPr>
              <p:spPr bwMode="auto">
                <a:xfrm>
                  <a:off x="109439869" y="111392089"/>
                  <a:ext cx="116681" cy="23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2" name="AutoShape 862">
                  <a:extLst>
                    <a:ext uri="{FF2B5EF4-FFF2-40B4-BE49-F238E27FC236}">
                      <a16:creationId xmlns:a16="http://schemas.microsoft.com/office/drawing/2014/main" id="{8D18A7BA-E718-40DC-A608-511BFC017B07}"/>
                    </a:ext>
                  </a:extLst>
                </p:cNvPr>
                <p:cNvCxnSpPr>
                  <a:cxnSpLocks noChangeShapeType="1"/>
                </p:cNvCxnSpPr>
                <p:nvPr/>
              </p:nvCxnSpPr>
              <p:spPr bwMode="auto">
                <a:xfrm>
                  <a:off x="109227938" y="110284806"/>
                  <a:ext cx="207168" cy="11144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13" name="AutoShape 863">
                  <a:extLst>
                    <a:ext uri="{FF2B5EF4-FFF2-40B4-BE49-F238E27FC236}">
                      <a16:creationId xmlns:a16="http://schemas.microsoft.com/office/drawing/2014/main" id="{0DF23059-5196-4073-8D6E-EE1C38C20AE0}"/>
                    </a:ext>
                  </a:extLst>
                </p:cNvPr>
                <p:cNvCxnSpPr>
                  <a:cxnSpLocks noChangeShapeType="1"/>
                </p:cNvCxnSpPr>
                <p:nvPr/>
              </p:nvCxnSpPr>
              <p:spPr bwMode="auto">
                <a:xfrm flipH="1">
                  <a:off x="109561313" y="110291950"/>
                  <a:ext cx="207168" cy="110490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
            <p:nvSpPr>
              <p:cNvPr id="40209" name="Arc 864">
                <a:extLst>
                  <a:ext uri="{FF2B5EF4-FFF2-40B4-BE49-F238E27FC236}">
                    <a16:creationId xmlns:a16="http://schemas.microsoft.com/office/drawing/2014/main" id="{9C8149F6-6C1D-4415-A27A-519360E6F99E}"/>
                  </a:ext>
                </a:extLst>
              </p:cNvPr>
              <p:cNvSpPr>
                <a:spLocks/>
              </p:cNvSpPr>
              <p:nvPr/>
            </p:nvSpPr>
            <p:spPr bwMode="auto">
              <a:xfrm>
                <a:off x="108899325" y="110380465"/>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210" name="Arc 865">
                <a:extLst>
                  <a:ext uri="{FF2B5EF4-FFF2-40B4-BE49-F238E27FC236}">
                    <a16:creationId xmlns:a16="http://schemas.microsoft.com/office/drawing/2014/main" id="{7CC6686A-97B7-405E-B8AB-C36E5A9109FD}"/>
                  </a:ext>
                </a:extLst>
              </p:cNvPr>
              <p:cNvSpPr>
                <a:spLocks/>
              </p:cNvSpPr>
              <p:nvPr/>
            </p:nvSpPr>
            <p:spPr bwMode="auto">
              <a:xfrm flipH="1">
                <a:off x="109766100" y="110380465"/>
                <a:ext cx="328781" cy="852486"/>
              </a:xfrm>
              <a:custGeom>
                <a:avLst/>
                <a:gdLst>
                  <a:gd name="T0" fmla="*/ 0 w 19258"/>
                  <a:gd name="T1" fmla="*/ 0 h 21600"/>
                  <a:gd name="T2" fmla="*/ 328781 w 19258"/>
                  <a:gd name="T3" fmla="*/ 466381 h 21600"/>
                  <a:gd name="T4" fmla="*/ 0 w 19258"/>
                  <a:gd name="T5" fmla="*/ 852486 h 21600"/>
                  <a:gd name="T6" fmla="*/ 0 60000 65536"/>
                  <a:gd name="T7" fmla="*/ 0 60000 65536"/>
                  <a:gd name="T8" fmla="*/ 0 60000 65536"/>
                </a:gdLst>
                <a:ahLst/>
                <a:cxnLst>
                  <a:cxn ang="T6">
                    <a:pos x="T0" y="T1"/>
                  </a:cxn>
                  <a:cxn ang="T7">
                    <a:pos x="T2" y="T3"/>
                  </a:cxn>
                  <a:cxn ang="T8">
                    <a:pos x="T4" y="T5"/>
                  </a:cxn>
                </a:cxnLst>
                <a:rect l="0" t="0" r="r" b="b"/>
                <a:pathLst>
                  <a:path w="19258" h="21600" fill="none" extrusionOk="0">
                    <a:moveTo>
                      <a:pt x="-1" y="0"/>
                    </a:moveTo>
                    <a:cubicBezTo>
                      <a:pt x="8131" y="0"/>
                      <a:pt x="15574" y="4567"/>
                      <a:pt x="19257" y="11817"/>
                    </a:cubicBezTo>
                  </a:path>
                  <a:path w="19258" h="21600" stroke="0" extrusionOk="0">
                    <a:moveTo>
                      <a:pt x="-1" y="0"/>
                    </a:moveTo>
                    <a:cubicBezTo>
                      <a:pt x="8131" y="0"/>
                      <a:pt x="15574" y="4567"/>
                      <a:pt x="19257" y="11817"/>
                    </a:cubicBezTo>
                    <a:lnTo>
                      <a:pt x="0" y="21600"/>
                    </a:lnTo>
                    <a:lnTo>
                      <a:pt x="-1" y="0"/>
                    </a:lnTo>
                    <a:close/>
                  </a:path>
                </a:pathLst>
              </a:cu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grpSp>
        <p:cxnSp>
          <p:nvCxnSpPr>
            <p:cNvPr id="40058" name="AutoShape 866">
              <a:extLst>
                <a:ext uri="{FF2B5EF4-FFF2-40B4-BE49-F238E27FC236}">
                  <a16:creationId xmlns:a16="http://schemas.microsoft.com/office/drawing/2014/main" id="{F9A3B33A-EB95-4B3F-B82A-F692987C095A}"/>
                </a:ext>
              </a:extLst>
            </p:cNvPr>
            <p:cNvCxnSpPr>
              <a:cxnSpLocks noChangeShapeType="1"/>
            </p:cNvCxnSpPr>
            <p:nvPr/>
          </p:nvCxnSpPr>
          <p:spPr bwMode="auto">
            <a:xfrm>
              <a:off x="110019591" y="108110529"/>
              <a:ext cx="1" cy="1059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59" name="AutoShape 867">
              <a:extLst>
                <a:ext uri="{FF2B5EF4-FFF2-40B4-BE49-F238E27FC236}">
                  <a16:creationId xmlns:a16="http://schemas.microsoft.com/office/drawing/2014/main" id="{19684F3D-0199-41F8-943C-1AF2D2F2FB4E}"/>
                </a:ext>
              </a:extLst>
            </p:cNvPr>
            <p:cNvCxnSpPr>
              <a:cxnSpLocks noChangeShapeType="1"/>
            </p:cNvCxnSpPr>
            <p:nvPr/>
          </p:nvCxnSpPr>
          <p:spPr bwMode="auto">
            <a:xfrm>
              <a:off x="110710354" y="108120477"/>
              <a:ext cx="5515" cy="104956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0060" name="Freeform 868">
              <a:extLst>
                <a:ext uri="{FF2B5EF4-FFF2-40B4-BE49-F238E27FC236}">
                  <a16:creationId xmlns:a16="http://schemas.microsoft.com/office/drawing/2014/main" id="{E21A7C57-4E53-498C-89FB-C6FA81288EA5}"/>
                </a:ext>
              </a:extLst>
            </p:cNvPr>
            <p:cNvSpPr>
              <a:spLocks/>
            </p:cNvSpPr>
            <p:nvPr/>
          </p:nvSpPr>
          <p:spPr bwMode="auto">
            <a:xfrm>
              <a:off x="110025106" y="108070176"/>
              <a:ext cx="689383" cy="70199"/>
            </a:xfrm>
            <a:custGeom>
              <a:avLst/>
              <a:gdLst>
                <a:gd name="T0" fmla="*/ 0 w 1190625"/>
                <a:gd name="T1" fmla="*/ 45328 h 134421"/>
                <a:gd name="T2" fmla="*/ 44121 w 1190625"/>
                <a:gd name="T3" fmla="*/ 70199 h 134421"/>
                <a:gd name="T4" fmla="*/ 60666 w 1190625"/>
                <a:gd name="T5" fmla="*/ 60250 h 134421"/>
                <a:gd name="T6" fmla="*/ 71696 w 1190625"/>
                <a:gd name="T7" fmla="*/ 45328 h 134421"/>
                <a:gd name="T8" fmla="*/ 88241 w 1190625"/>
                <a:gd name="T9" fmla="*/ 40353 h 134421"/>
                <a:gd name="T10" fmla="*/ 104786 w 1190625"/>
                <a:gd name="T11" fmla="*/ 50302 h 134421"/>
                <a:gd name="T12" fmla="*/ 137877 w 1190625"/>
                <a:gd name="T13" fmla="*/ 60250 h 134421"/>
                <a:gd name="T14" fmla="*/ 154422 w 1190625"/>
                <a:gd name="T15" fmla="*/ 50302 h 134421"/>
                <a:gd name="T16" fmla="*/ 170967 w 1190625"/>
                <a:gd name="T17" fmla="*/ 35379 h 134421"/>
                <a:gd name="T18" fmla="*/ 187512 w 1190625"/>
                <a:gd name="T19" fmla="*/ 30405 h 134421"/>
                <a:gd name="T20" fmla="*/ 220603 w 1190625"/>
                <a:gd name="T21" fmla="*/ 15482 h 134421"/>
                <a:gd name="T22" fmla="*/ 270238 w 1190625"/>
                <a:gd name="T23" fmla="*/ 20456 h 134421"/>
                <a:gd name="T24" fmla="*/ 281268 w 1190625"/>
                <a:gd name="T25" fmla="*/ 5534 h 134421"/>
                <a:gd name="T26" fmla="*/ 308844 w 1190625"/>
                <a:gd name="T27" fmla="*/ 25431 h 134421"/>
                <a:gd name="T28" fmla="*/ 325389 w 1190625"/>
                <a:gd name="T29" fmla="*/ 35379 h 134421"/>
                <a:gd name="T30" fmla="*/ 341934 w 1190625"/>
                <a:gd name="T31" fmla="*/ 65225 h 134421"/>
                <a:gd name="T32" fmla="*/ 358479 w 1190625"/>
                <a:gd name="T33" fmla="*/ 55276 h 134421"/>
                <a:gd name="T34" fmla="*/ 375024 w 1190625"/>
                <a:gd name="T35" fmla="*/ 50302 h 134421"/>
                <a:gd name="T36" fmla="*/ 380539 w 1190625"/>
                <a:gd name="T37" fmla="*/ 35379 h 134421"/>
                <a:gd name="T38" fmla="*/ 413630 w 1190625"/>
                <a:gd name="T39" fmla="*/ 20456 h 134421"/>
                <a:gd name="T40" fmla="*/ 424660 w 1190625"/>
                <a:gd name="T41" fmla="*/ 35379 h 134421"/>
                <a:gd name="T42" fmla="*/ 430175 w 1190625"/>
                <a:gd name="T43" fmla="*/ 50302 h 134421"/>
                <a:gd name="T44" fmla="*/ 452235 w 1190625"/>
                <a:gd name="T45" fmla="*/ 45328 h 134421"/>
                <a:gd name="T46" fmla="*/ 485326 w 1190625"/>
                <a:gd name="T47" fmla="*/ 30405 h 134421"/>
                <a:gd name="T48" fmla="*/ 501871 w 1190625"/>
                <a:gd name="T49" fmla="*/ 40353 h 134421"/>
                <a:gd name="T50" fmla="*/ 534961 w 1190625"/>
                <a:gd name="T51" fmla="*/ 50302 h 134421"/>
                <a:gd name="T52" fmla="*/ 545991 w 1190625"/>
                <a:gd name="T53" fmla="*/ 35379 h 134421"/>
                <a:gd name="T54" fmla="*/ 584597 w 1190625"/>
                <a:gd name="T55" fmla="*/ 35379 h 134421"/>
                <a:gd name="T56" fmla="*/ 601142 w 1190625"/>
                <a:gd name="T57" fmla="*/ 40353 h 134421"/>
                <a:gd name="T58" fmla="*/ 634232 w 1190625"/>
                <a:gd name="T59" fmla="*/ 60250 h 134421"/>
                <a:gd name="T60" fmla="*/ 667323 w 1190625"/>
                <a:gd name="T61" fmla="*/ 50302 h 134421"/>
                <a:gd name="T62" fmla="*/ 689383 w 1190625"/>
                <a:gd name="T63" fmla="*/ 55276 h 1344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90625" h="134421">
                  <a:moveTo>
                    <a:pt x="0" y="86796"/>
                  </a:moveTo>
                  <a:cubicBezTo>
                    <a:pt x="68010" y="109466"/>
                    <a:pt x="46011" y="89138"/>
                    <a:pt x="76200" y="134421"/>
                  </a:cubicBezTo>
                  <a:cubicBezTo>
                    <a:pt x="85725" y="128071"/>
                    <a:pt x="96680" y="123466"/>
                    <a:pt x="104775" y="115371"/>
                  </a:cubicBezTo>
                  <a:cubicBezTo>
                    <a:pt x="112870" y="107276"/>
                    <a:pt x="114886" y="93947"/>
                    <a:pt x="123825" y="86796"/>
                  </a:cubicBezTo>
                  <a:cubicBezTo>
                    <a:pt x="131665" y="80524"/>
                    <a:pt x="142875" y="80446"/>
                    <a:pt x="152400" y="77271"/>
                  </a:cubicBezTo>
                  <a:cubicBezTo>
                    <a:pt x="161925" y="83621"/>
                    <a:pt x="170514" y="91672"/>
                    <a:pt x="180975" y="96321"/>
                  </a:cubicBezTo>
                  <a:cubicBezTo>
                    <a:pt x="199325" y="104476"/>
                    <a:pt x="238125" y="115371"/>
                    <a:pt x="238125" y="115371"/>
                  </a:cubicBezTo>
                  <a:cubicBezTo>
                    <a:pt x="247650" y="109021"/>
                    <a:pt x="257906" y="103650"/>
                    <a:pt x="266700" y="96321"/>
                  </a:cubicBezTo>
                  <a:cubicBezTo>
                    <a:pt x="277048" y="87697"/>
                    <a:pt x="284067" y="75218"/>
                    <a:pt x="295275" y="67746"/>
                  </a:cubicBezTo>
                  <a:cubicBezTo>
                    <a:pt x="303629" y="62177"/>
                    <a:pt x="314870" y="62711"/>
                    <a:pt x="323850" y="58221"/>
                  </a:cubicBezTo>
                  <a:cubicBezTo>
                    <a:pt x="397708" y="21292"/>
                    <a:pt x="309176" y="53587"/>
                    <a:pt x="381000" y="29646"/>
                  </a:cubicBezTo>
                  <a:cubicBezTo>
                    <a:pt x="447675" y="51871"/>
                    <a:pt x="419100" y="55046"/>
                    <a:pt x="466725" y="39171"/>
                  </a:cubicBezTo>
                  <a:cubicBezTo>
                    <a:pt x="473075" y="29646"/>
                    <a:pt x="475146" y="14848"/>
                    <a:pt x="485775" y="10596"/>
                  </a:cubicBezTo>
                  <a:cubicBezTo>
                    <a:pt x="512265" y="0"/>
                    <a:pt x="523540" y="38836"/>
                    <a:pt x="533400" y="48696"/>
                  </a:cubicBezTo>
                  <a:cubicBezTo>
                    <a:pt x="541495" y="56791"/>
                    <a:pt x="552450" y="61396"/>
                    <a:pt x="561975" y="67746"/>
                  </a:cubicBezTo>
                  <a:cubicBezTo>
                    <a:pt x="565095" y="77106"/>
                    <a:pt x="577361" y="122258"/>
                    <a:pt x="590550" y="124896"/>
                  </a:cubicBezTo>
                  <a:cubicBezTo>
                    <a:pt x="601775" y="127141"/>
                    <a:pt x="608886" y="110966"/>
                    <a:pt x="619125" y="105846"/>
                  </a:cubicBezTo>
                  <a:cubicBezTo>
                    <a:pt x="628105" y="101356"/>
                    <a:pt x="638175" y="99496"/>
                    <a:pt x="647700" y="96321"/>
                  </a:cubicBezTo>
                  <a:cubicBezTo>
                    <a:pt x="650875" y="86796"/>
                    <a:pt x="650953" y="75586"/>
                    <a:pt x="657225" y="67746"/>
                  </a:cubicBezTo>
                  <a:cubicBezTo>
                    <a:pt x="670654" y="50960"/>
                    <a:pt x="695551" y="45446"/>
                    <a:pt x="714375" y="39171"/>
                  </a:cubicBezTo>
                  <a:cubicBezTo>
                    <a:pt x="720725" y="48696"/>
                    <a:pt x="728305" y="57507"/>
                    <a:pt x="733425" y="67746"/>
                  </a:cubicBezTo>
                  <a:cubicBezTo>
                    <a:pt x="737915" y="76726"/>
                    <a:pt x="733628" y="92592"/>
                    <a:pt x="742950" y="96321"/>
                  </a:cubicBezTo>
                  <a:cubicBezTo>
                    <a:pt x="755105" y="101183"/>
                    <a:pt x="768350" y="89971"/>
                    <a:pt x="781050" y="86796"/>
                  </a:cubicBezTo>
                  <a:cubicBezTo>
                    <a:pt x="791001" y="80162"/>
                    <a:pt x="822426" y="55592"/>
                    <a:pt x="838200" y="58221"/>
                  </a:cubicBezTo>
                  <a:cubicBezTo>
                    <a:pt x="849492" y="60103"/>
                    <a:pt x="856314" y="72622"/>
                    <a:pt x="866775" y="77271"/>
                  </a:cubicBezTo>
                  <a:cubicBezTo>
                    <a:pt x="885125" y="85426"/>
                    <a:pt x="923925" y="96321"/>
                    <a:pt x="923925" y="96321"/>
                  </a:cubicBezTo>
                  <a:cubicBezTo>
                    <a:pt x="930275" y="86796"/>
                    <a:pt x="934036" y="74897"/>
                    <a:pt x="942975" y="67746"/>
                  </a:cubicBezTo>
                  <a:cubicBezTo>
                    <a:pt x="965142" y="50013"/>
                    <a:pt x="986357" y="61091"/>
                    <a:pt x="1009650" y="67746"/>
                  </a:cubicBezTo>
                  <a:cubicBezTo>
                    <a:pt x="1019304" y="70504"/>
                    <a:pt x="1028700" y="74096"/>
                    <a:pt x="1038225" y="77271"/>
                  </a:cubicBezTo>
                  <a:cubicBezTo>
                    <a:pt x="1051707" y="90753"/>
                    <a:pt x="1070563" y="118128"/>
                    <a:pt x="1095375" y="115371"/>
                  </a:cubicBezTo>
                  <a:cubicBezTo>
                    <a:pt x="1115333" y="113153"/>
                    <a:pt x="1152525" y="96321"/>
                    <a:pt x="1152525" y="96321"/>
                  </a:cubicBezTo>
                  <a:cubicBezTo>
                    <a:pt x="1184112" y="106850"/>
                    <a:pt x="1171060" y="105846"/>
                    <a:pt x="1190625" y="105846"/>
                  </a:cubicBezTo>
                </a:path>
              </a:pathLst>
            </a:custGeom>
            <a:noFill/>
            <a:ln w="9525" cap="flat"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0061" name="Text Box 869">
              <a:extLst>
                <a:ext uri="{FF2B5EF4-FFF2-40B4-BE49-F238E27FC236}">
                  <a16:creationId xmlns:a16="http://schemas.microsoft.com/office/drawing/2014/main" id="{088B633D-1076-412B-B666-81817C3BBB6B}"/>
                </a:ext>
              </a:extLst>
            </p:cNvPr>
            <p:cNvSpPr txBox="1">
              <a:spLocks noChangeArrowheads="1"/>
            </p:cNvSpPr>
            <p:nvPr/>
          </p:nvSpPr>
          <p:spPr bwMode="auto">
            <a:xfrm>
              <a:off x="110019223" y="109007137"/>
              <a:ext cx="688117" cy="163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defTabSz="914400" eaLnBrk="1" hangingPunct="1"/>
              <a:r>
                <a:rPr lang="en-US" altLang="en-US" sz="900">
                  <a:solidFill>
                    <a:srgbClr val="000000"/>
                  </a:solidFill>
                  <a:cs typeface="Arial" panose="020B0604020202020204" pitchFamily="34" charset="0"/>
                </a:rPr>
                <a:t>SMOOTH</a:t>
              </a:r>
              <a:endParaRPr lang="en-US" altLang="en-US">
                <a:latin typeface="Arial" panose="020B0604020202020204" pitchFamily="34" charset="0"/>
                <a:cs typeface="Arial" panose="020B0604020202020204" pitchFamily="34" charset="0"/>
              </a:endParaRPr>
            </a:p>
          </p:txBody>
        </p:sp>
        <p:grpSp>
          <p:nvGrpSpPr>
            <p:cNvPr id="40062" name="Group 870">
              <a:extLst>
                <a:ext uri="{FF2B5EF4-FFF2-40B4-BE49-F238E27FC236}">
                  <a16:creationId xmlns:a16="http://schemas.microsoft.com/office/drawing/2014/main" id="{10572DEF-003B-4F13-A617-C54DBB8BD627}"/>
                </a:ext>
              </a:extLst>
            </p:cNvPr>
            <p:cNvGrpSpPr>
              <a:grpSpLocks/>
            </p:cNvGrpSpPr>
            <p:nvPr/>
          </p:nvGrpSpPr>
          <p:grpSpPr bwMode="auto">
            <a:xfrm>
              <a:off x="110014513" y="108088302"/>
              <a:ext cx="702619" cy="884423"/>
              <a:chOff x="113337974" y="107415490"/>
              <a:chExt cx="1213485" cy="1693548"/>
            </a:xfrm>
          </p:grpSpPr>
          <p:cxnSp>
            <p:nvCxnSpPr>
              <p:cNvPr id="40134" name="AutoShape 871">
                <a:extLst>
                  <a:ext uri="{FF2B5EF4-FFF2-40B4-BE49-F238E27FC236}">
                    <a16:creationId xmlns:a16="http://schemas.microsoft.com/office/drawing/2014/main" id="{6CFDDF3D-6C01-4C7B-91F3-F57896AD34DE}"/>
                  </a:ext>
                </a:extLst>
              </p:cNvPr>
              <p:cNvCxnSpPr>
                <a:cxnSpLocks noChangeShapeType="1"/>
              </p:cNvCxnSpPr>
              <p:nvPr/>
            </p:nvCxnSpPr>
            <p:spPr bwMode="auto">
              <a:xfrm flipV="1">
                <a:off x="113337974" y="107471527"/>
                <a:ext cx="1059021" cy="11303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5" name="AutoShape 872">
                <a:extLst>
                  <a:ext uri="{FF2B5EF4-FFF2-40B4-BE49-F238E27FC236}">
                    <a16:creationId xmlns:a16="http://schemas.microsoft.com/office/drawing/2014/main" id="{4E1ABFCD-72D9-4A6A-977B-5E059BA53A15}"/>
                  </a:ext>
                </a:extLst>
              </p:cNvPr>
              <p:cNvCxnSpPr>
                <a:cxnSpLocks noChangeShapeType="1"/>
              </p:cNvCxnSpPr>
              <p:nvPr/>
            </p:nvCxnSpPr>
            <p:spPr bwMode="auto">
              <a:xfrm flipV="1">
                <a:off x="113349404" y="107477878"/>
                <a:ext cx="1192371"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6" name="AutoShape 873">
                <a:extLst>
                  <a:ext uri="{FF2B5EF4-FFF2-40B4-BE49-F238E27FC236}">
                    <a16:creationId xmlns:a16="http://schemas.microsoft.com/office/drawing/2014/main" id="{F4DA37D0-8FFD-459F-98F3-FCEEAEF1B790}"/>
                  </a:ext>
                </a:extLst>
              </p:cNvPr>
              <p:cNvCxnSpPr>
                <a:cxnSpLocks noChangeShapeType="1"/>
              </p:cNvCxnSpPr>
              <p:nvPr/>
            </p:nvCxnSpPr>
            <p:spPr bwMode="auto">
              <a:xfrm flipV="1">
                <a:off x="113354325" y="107500897"/>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7" name="AutoShape 874">
                <a:extLst>
                  <a:ext uri="{FF2B5EF4-FFF2-40B4-BE49-F238E27FC236}">
                    <a16:creationId xmlns:a16="http://schemas.microsoft.com/office/drawing/2014/main" id="{24C3A00A-68B2-4755-ABEC-47372AB0052D}"/>
                  </a:ext>
                </a:extLst>
              </p:cNvPr>
              <p:cNvCxnSpPr>
                <a:cxnSpLocks noChangeShapeType="1"/>
              </p:cNvCxnSpPr>
              <p:nvPr/>
            </p:nvCxnSpPr>
            <p:spPr bwMode="auto">
              <a:xfrm flipV="1">
                <a:off x="113355120" y="107523916"/>
                <a:ext cx="1187608" cy="1344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8" name="AutoShape 875">
                <a:extLst>
                  <a:ext uri="{FF2B5EF4-FFF2-40B4-BE49-F238E27FC236}">
                    <a16:creationId xmlns:a16="http://schemas.microsoft.com/office/drawing/2014/main" id="{98028B62-1629-4FC7-98E5-C196F485D61A}"/>
                  </a:ext>
                </a:extLst>
              </p:cNvPr>
              <p:cNvCxnSpPr>
                <a:cxnSpLocks noChangeShapeType="1"/>
              </p:cNvCxnSpPr>
              <p:nvPr/>
            </p:nvCxnSpPr>
            <p:spPr bwMode="auto">
              <a:xfrm flipV="1">
                <a:off x="113355278" y="107552332"/>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9" name="AutoShape 876">
                <a:extLst>
                  <a:ext uri="{FF2B5EF4-FFF2-40B4-BE49-F238E27FC236}">
                    <a16:creationId xmlns:a16="http://schemas.microsoft.com/office/drawing/2014/main" id="{B10F0FFD-896D-42CC-A89C-4B18C2DAADB4}"/>
                  </a:ext>
                </a:extLst>
              </p:cNvPr>
              <p:cNvCxnSpPr>
                <a:cxnSpLocks noChangeShapeType="1"/>
              </p:cNvCxnSpPr>
              <p:nvPr/>
            </p:nvCxnSpPr>
            <p:spPr bwMode="auto">
              <a:xfrm flipV="1">
                <a:off x="113350039" y="107577731"/>
                <a:ext cx="1185227" cy="12493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0" name="AutoShape 877">
                <a:extLst>
                  <a:ext uri="{FF2B5EF4-FFF2-40B4-BE49-F238E27FC236}">
                    <a16:creationId xmlns:a16="http://schemas.microsoft.com/office/drawing/2014/main" id="{E05BA2E6-853A-46CB-B74A-B495B5352245}"/>
                  </a:ext>
                </a:extLst>
              </p:cNvPr>
              <p:cNvCxnSpPr>
                <a:cxnSpLocks noChangeShapeType="1"/>
              </p:cNvCxnSpPr>
              <p:nvPr/>
            </p:nvCxnSpPr>
            <p:spPr bwMode="auto">
              <a:xfrm flipV="1">
                <a:off x="113344801" y="107598368"/>
                <a:ext cx="1192372"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1" name="AutoShape 878">
                <a:extLst>
                  <a:ext uri="{FF2B5EF4-FFF2-40B4-BE49-F238E27FC236}">
                    <a16:creationId xmlns:a16="http://schemas.microsoft.com/office/drawing/2014/main" id="{DB1192C8-9FE6-4EDB-BCD5-3F6F47754C9B}"/>
                  </a:ext>
                </a:extLst>
              </p:cNvPr>
              <p:cNvCxnSpPr>
                <a:cxnSpLocks noChangeShapeType="1"/>
              </p:cNvCxnSpPr>
              <p:nvPr/>
            </p:nvCxnSpPr>
            <p:spPr bwMode="auto">
              <a:xfrm flipV="1">
                <a:off x="113349722" y="107620753"/>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2" name="AutoShape 879">
                <a:extLst>
                  <a:ext uri="{FF2B5EF4-FFF2-40B4-BE49-F238E27FC236}">
                    <a16:creationId xmlns:a16="http://schemas.microsoft.com/office/drawing/2014/main" id="{6E4099EE-B7DF-46B1-89A2-60B8DB7E5CEF}"/>
                  </a:ext>
                </a:extLst>
              </p:cNvPr>
              <p:cNvCxnSpPr>
                <a:cxnSpLocks noChangeShapeType="1"/>
              </p:cNvCxnSpPr>
              <p:nvPr/>
            </p:nvCxnSpPr>
            <p:spPr bwMode="auto">
              <a:xfrm flipV="1">
                <a:off x="113345118" y="107641390"/>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3" name="AutoShape 880">
                <a:extLst>
                  <a:ext uri="{FF2B5EF4-FFF2-40B4-BE49-F238E27FC236}">
                    <a16:creationId xmlns:a16="http://schemas.microsoft.com/office/drawing/2014/main" id="{206F3BB3-902E-4B6C-B7DC-44CE0C387517}"/>
                  </a:ext>
                </a:extLst>
              </p:cNvPr>
              <p:cNvCxnSpPr>
                <a:cxnSpLocks noChangeShapeType="1"/>
              </p:cNvCxnSpPr>
              <p:nvPr/>
            </p:nvCxnSpPr>
            <p:spPr bwMode="auto">
              <a:xfrm flipV="1">
                <a:off x="113346389" y="107666790"/>
                <a:ext cx="1201896"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4" name="AutoShape 881">
                <a:extLst>
                  <a:ext uri="{FF2B5EF4-FFF2-40B4-BE49-F238E27FC236}">
                    <a16:creationId xmlns:a16="http://schemas.microsoft.com/office/drawing/2014/main" id="{AB99F5D4-7853-4BD3-A678-C45349A8DB9A}"/>
                  </a:ext>
                </a:extLst>
              </p:cNvPr>
              <p:cNvCxnSpPr>
                <a:cxnSpLocks noChangeShapeType="1"/>
              </p:cNvCxnSpPr>
              <p:nvPr/>
            </p:nvCxnSpPr>
            <p:spPr bwMode="auto">
              <a:xfrm flipV="1">
                <a:off x="113346547" y="107689809"/>
                <a:ext cx="1199515"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5" name="AutoShape 882">
                <a:extLst>
                  <a:ext uri="{FF2B5EF4-FFF2-40B4-BE49-F238E27FC236}">
                    <a16:creationId xmlns:a16="http://schemas.microsoft.com/office/drawing/2014/main" id="{263EFEA0-9DC2-4508-B17E-CA087411E2A2}"/>
                  </a:ext>
                </a:extLst>
              </p:cNvPr>
              <p:cNvCxnSpPr>
                <a:cxnSpLocks noChangeShapeType="1"/>
              </p:cNvCxnSpPr>
              <p:nvPr/>
            </p:nvCxnSpPr>
            <p:spPr bwMode="auto">
              <a:xfrm flipV="1">
                <a:off x="113346705" y="107710447"/>
                <a:ext cx="1204278"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6" name="AutoShape 883">
                <a:extLst>
                  <a:ext uri="{FF2B5EF4-FFF2-40B4-BE49-F238E27FC236}">
                    <a16:creationId xmlns:a16="http://schemas.microsoft.com/office/drawing/2014/main" id="{76198A12-EE3E-4056-A5C5-E388BED5A9BC}"/>
                  </a:ext>
                </a:extLst>
              </p:cNvPr>
              <p:cNvCxnSpPr>
                <a:cxnSpLocks noChangeShapeType="1"/>
              </p:cNvCxnSpPr>
              <p:nvPr/>
            </p:nvCxnSpPr>
            <p:spPr bwMode="auto">
              <a:xfrm flipV="1">
                <a:off x="113346230" y="108012071"/>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7" name="AutoShape 884">
                <a:extLst>
                  <a:ext uri="{FF2B5EF4-FFF2-40B4-BE49-F238E27FC236}">
                    <a16:creationId xmlns:a16="http://schemas.microsoft.com/office/drawing/2014/main" id="{C96A20E5-6787-4CD1-9B28-72787AEA6755}"/>
                  </a:ext>
                </a:extLst>
              </p:cNvPr>
              <p:cNvCxnSpPr>
                <a:cxnSpLocks noChangeShapeType="1"/>
              </p:cNvCxnSpPr>
              <p:nvPr/>
            </p:nvCxnSpPr>
            <p:spPr bwMode="auto">
              <a:xfrm flipV="1">
                <a:off x="113350040" y="108133356"/>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8" name="AutoShape 885">
                <a:extLst>
                  <a:ext uri="{FF2B5EF4-FFF2-40B4-BE49-F238E27FC236}">
                    <a16:creationId xmlns:a16="http://schemas.microsoft.com/office/drawing/2014/main" id="{63C03FA5-3B39-4363-87C4-8D3D3D6B66EF}"/>
                  </a:ext>
                </a:extLst>
              </p:cNvPr>
              <p:cNvCxnSpPr>
                <a:cxnSpLocks noChangeShapeType="1"/>
              </p:cNvCxnSpPr>
              <p:nvPr/>
            </p:nvCxnSpPr>
            <p:spPr bwMode="auto">
              <a:xfrm flipV="1">
                <a:off x="113340038" y="108646912"/>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49" name="AutoShape 886">
                <a:extLst>
                  <a:ext uri="{FF2B5EF4-FFF2-40B4-BE49-F238E27FC236}">
                    <a16:creationId xmlns:a16="http://schemas.microsoft.com/office/drawing/2014/main" id="{C47F39E2-D8E7-4192-B297-5338A4B31413}"/>
                  </a:ext>
                </a:extLst>
              </p:cNvPr>
              <p:cNvCxnSpPr>
                <a:cxnSpLocks noChangeShapeType="1"/>
              </p:cNvCxnSpPr>
              <p:nvPr/>
            </p:nvCxnSpPr>
            <p:spPr bwMode="auto">
              <a:xfrm flipV="1">
                <a:off x="113352103" y="108705650"/>
                <a:ext cx="1194753"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0" name="AutoShape 887">
                <a:extLst>
                  <a:ext uri="{FF2B5EF4-FFF2-40B4-BE49-F238E27FC236}">
                    <a16:creationId xmlns:a16="http://schemas.microsoft.com/office/drawing/2014/main" id="{F430D20A-DBA1-4BB2-9BB7-D13D13FF4074}"/>
                  </a:ext>
                </a:extLst>
              </p:cNvPr>
              <p:cNvCxnSpPr>
                <a:cxnSpLocks noChangeShapeType="1"/>
              </p:cNvCxnSpPr>
              <p:nvPr/>
            </p:nvCxnSpPr>
            <p:spPr bwMode="auto">
              <a:xfrm flipV="1">
                <a:off x="113357026" y="108758990"/>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1" name="AutoShape 888">
                <a:extLst>
                  <a:ext uri="{FF2B5EF4-FFF2-40B4-BE49-F238E27FC236}">
                    <a16:creationId xmlns:a16="http://schemas.microsoft.com/office/drawing/2014/main" id="{4AFAE327-1546-4BEC-8CF8-2FB82410B37E}"/>
                  </a:ext>
                </a:extLst>
              </p:cNvPr>
              <p:cNvCxnSpPr>
                <a:cxnSpLocks noChangeShapeType="1"/>
              </p:cNvCxnSpPr>
              <p:nvPr/>
            </p:nvCxnSpPr>
            <p:spPr bwMode="auto">
              <a:xfrm flipV="1">
                <a:off x="113354800" y="108814712"/>
                <a:ext cx="118522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2" name="AutoShape 889">
                <a:extLst>
                  <a:ext uri="{FF2B5EF4-FFF2-40B4-BE49-F238E27FC236}">
                    <a16:creationId xmlns:a16="http://schemas.microsoft.com/office/drawing/2014/main" id="{05961325-173E-47FE-A501-952059089595}"/>
                  </a:ext>
                </a:extLst>
              </p:cNvPr>
              <p:cNvCxnSpPr>
                <a:cxnSpLocks noChangeShapeType="1"/>
              </p:cNvCxnSpPr>
              <p:nvPr/>
            </p:nvCxnSpPr>
            <p:spPr bwMode="auto">
              <a:xfrm flipV="1">
                <a:off x="113349561" y="108865670"/>
                <a:ext cx="1192371" cy="1368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3" name="AutoShape 890">
                <a:extLst>
                  <a:ext uri="{FF2B5EF4-FFF2-40B4-BE49-F238E27FC236}">
                    <a16:creationId xmlns:a16="http://schemas.microsoft.com/office/drawing/2014/main" id="{E5C36E5A-E76D-4C34-B388-4B3F21E605F4}"/>
                  </a:ext>
                </a:extLst>
              </p:cNvPr>
              <p:cNvCxnSpPr>
                <a:cxnSpLocks noChangeShapeType="1"/>
              </p:cNvCxnSpPr>
              <p:nvPr/>
            </p:nvCxnSpPr>
            <p:spPr bwMode="auto">
              <a:xfrm flipV="1">
                <a:off x="113353530" y="108976958"/>
                <a:ext cx="1189991"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4" name="AutoShape 891">
                <a:extLst>
                  <a:ext uri="{FF2B5EF4-FFF2-40B4-BE49-F238E27FC236}">
                    <a16:creationId xmlns:a16="http://schemas.microsoft.com/office/drawing/2014/main" id="{9A5703B4-08A9-4C1E-904F-E285424948A8}"/>
                  </a:ext>
                </a:extLst>
              </p:cNvPr>
              <p:cNvCxnSpPr>
                <a:cxnSpLocks noChangeShapeType="1"/>
              </p:cNvCxnSpPr>
              <p:nvPr/>
            </p:nvCxnSpPr>
            <p:spPr bwMode="auto">
              <a:xfrm flipV="1">
                <a:off x="113341468" y="107467877"/>
                <a:ext cx="578008" cy="5826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5" name="AutoShape 892">
                <a:extLst>
                  <a:ext uri="{FF2B5EF4-FFF2-40B4-BE49-F238E27FC236}">
                    <a16:creationId xmlns:a16="http://schemas.microsoft.com/office/drawing/2014/main" id="{D01E4BC1-508E-4F30-9F88-84592FB07C44}"/>
                  </a:ext>
                </a:extLst>
              </p:cNvPr>
              <p:cNvCxnSpPr>
                <a:cxnSpLocks noChangeShapeType="1"/>
              </p:cNvCxnSpPr>
              <p:nvPr/>
            </p:nvCxnSpPr>
            <p:spPr bwMode="auto">
              <a:xfrm flipV="1">
                <a:off x="113338609" y="107493276"/>
                <a:ext cx="601821" cy="6302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6" name="AutoShape 893">
                <a:extLst>
                  <a:ext uri="{FF2B5EF4-FFF2-40B4-BE49-F238E27FC236}">
                    <a16:creationId xmlns:a16="http://schemas.microsoft.com/office/drawing/2014/main" id="{80DE72F9-DA6E-4704-80D1-982DDB5954D1}"/>
                  </a:ext>
                </a:extLst>
              </p:cNvPr>
              <p:cNvCxnSpPr>
                <a:cxnSpLocks noChangeShapeType="1"/>
              </p:cNvCxnSpPr>
              <p:nvPr/>
            </p:nvCxnSpPr>
            <p:spPr bwMode="auto">
              <a:xfrm flipV="1">
                <a:off x="113356547" y="108922661"/>
                <a:ext cx="1182847"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7" name="AutoShape 894">
                <a:extLst>
                  <a:ext uri="{FF2B5EF4-FFF2-40B4-BE49-F238E27FC236}">
                    <a16:creationId xmlns:a16="http://schemas.microsoft.com/office/drawing/2014/main" id="{0157089F-1194-461E-8E5A-F5072D27052A}"/>
                  </a:ext>
                </a:extLst>
              </p:cNvPr>
              <p:cNvCxnSpPr>
                <a:cxnSpLocks noChangeShapeType="1"/>
              </p:cNvCxnSpPr>
              <p:nvPr/>
            </p:nvCxnSpPr>
            <p:spPr bwMode="auto">
              <a:xfrm flipV="1">
                <a:off x="113352897" y="107733307"/>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8" name="AutoShape 895">
                <a:extLst>
                  <a:ext uri="{FF2B5EF4-FFF2-40B4-BE49-F238E27FC236}">
                    <a16:creationId xmlns:a16="http://schemas.microsoft.com/office/drawing/2014/main" id="{A3C0820D-1E9A-44F6-8385-2C0929CF8756}"/>
                  </a:ext>
                </a:extLst>
              </p:cNvPr>
              <p:cNvCxnSpPr>
                <a:cxnSpLocks noChangeShapeType="1"/>
              </p:cNvCxnSpPr>
              <p:nvPr/>
            </p:nvCxnSpPr>
            <p:spPr bwMode="auto">
              <a:xfrm flipV="1">
                <a:off x="113352896" y="107752357"/>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59" name="AutoShape 896">
                <a:extLst>
                  <a:ext uri="{FF2B5EF4-FFF2-40B4-BE49-F238E27FC236}">
                    <a16:creationId xmlns:a16="http://schemas.microsoft.com/office/drawing/2014/main" id="{76D4DB09-2CE7-4E48-A2CD-4E61114A6495}"/>
                  </a:ext>
                </a:extLst>
              </p:cNvPr>
              <p:cNvCxnSpPr>
                <a:cxnSpLocks noChangeShapeType="1"/>
              </p:cNvCxnSpPr>
              <p:nvPr/>
            </p:nvCxnSpPr>
            <p:spPr bwMode="auto">
              <a:xfrm flipV="1">
                <a:off x="113350515" y="107773788"/>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0" name="AutoShape 897">
                <a:extLst>
                  <a:ext uri="{FF2B5EF4-FFF2-40B4-BE49-F238E27FC236}">
                    <a16:creationId xmlns:a16="http://schemas.microsoft.com/office/drawing/2014/main" id="{EA2D0741-3F64-4EBA-9190-E3EDFCB98616}"/>
                  </a:ext>
                </a:extLst>
              </p:cNvPr>
              <p:cNvCxnSpPr>
                <a:cxnSpLocks noChangeShapeType="1"/>
              </p:cNvCxnSpPr>
              <p:nvPr/>
            </p:nvCxnSpPr>
            <p:spPr bwMode="auto">
              <a:xfrm flipV="1">
                <a:off x="113357659" y="107792838"/>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1" name="AutoShape 898">
                <a:extLst>
                  <a:ext uri="{FF2B5EF4-FFF2-40B4-BE49-F238E27FC236}">
                    <a16:creationId xmlns:a16="http://schemas.microsoft.com/office/drawing/2014/main" id="{70B3B10B-CDBD-4686-AC41-81532F6967BC}"/>
                  </a:ext>
                </a:extLst>
              </p:cNvPr>
              <p:cNvCxnSpPr>
                <a:cxnSpLocks noChangeShapeType="1"/>
              </p:cNvCxnSpPr>
              <p:nvPr/>
            </p:nvCxnSpPr>
            <p:spPr bwMode="auto">
              <a:xfrm flipV="1">
                <a:off x="113348134" y="107814270"/>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2" name="AutoShape 899">
                <a:extLst>
                  <a:ext uri="{FF2B5EF4-FFF2-40B4-BE49-F238E27FC236}">
                    <a16:creationId xmlns:a16="http://schemas.microsoft.com/office/drawing/2014/main" id="{963C2539-08C9-4AF7-B4F2-0EE43603233B}"/>
                  </a:ext>
                </a:extLst>
              </p:cNvPr>
              <p:cNvCxnSpPr>
                <a:cxnSpLocks noChangeShapeType="1"/>
              </p:cNvCxnSpPr>
              <p:nvPr/>
            </p:nvCxnSpPr>
            <p:spPr bwMode="auto">
              <a:xfrm flipV="1">
                <a:off x="113352897" y="107830938"/>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3" name="AutoShape 900">
                <a:extLst>
                  <a:ext uri="{FF2B5EF4-FFF2-40B4-BE49-F238E27FC236}">
                    <a16:creationId xmlns:a16="http://schemas.microsoft.com/office/drawing/2014/main" id="{D002E769-BC34-49F9-8C8F-D16E00BD7E70}"/>
                  </a:ext>
                </a:extLst>
              </p:cNvPr>
              <p:cNvCxnSpPr>
                <a:cxnSpLocks noChangeShapeType="1"/>
              </p:cNvCxnSpPr>
              <p:nvPr/>
            </p:nvCxnSpPr>
            <p:spPr bwMode="auto">
              <a:xfrm flipV="1">
                <a:off x="113352897" y="107854750"/>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4" name="AutoShape 901">
                <a:extLst>
                  <a:ext uri="{FF2B5EF4-FFF2-40B4-BE49-F238E27FC236}">
                    <a16:creationId xmlns:a16="http://schemas.microsoft.com/office/drawing/2014/main" id="{EF20A255-9402-4457-AFDA-1BC2F7A1F0D7}"/>
                  </a:ext>
                </a:extLst>
              </p:cNvPr>
              <p:cNvCxnSpPr>
                <a:cxnSpLocks noChangeShapeType="1"/>
              </p:cNvCxnSpPr>
              <p:nvPr/>
            </p:nvCxnSpPr>
            <p:spPr bwMode="auto">
              <a:xfrm flipV="1">
                <a:off x="113350515" y="107878563"/>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5" name="AutoShape 902">
                <a:extLst>
                  <a:ext uri="{FF2B5EF4-FFF2-40B4-BE49-F238E27FC236}">
                    <a16:creationId xmlns:a16="http://schemas.microsoft.com/office/drawing/2014/main" id="{EC63EC30-0BED-496A-8BDC-884C6802A8AE}"/>
                  </a:ext>
                </a:extLst>
              </p:cNvPr>
              <p:cNvCxnSpPr>
                <a:cxnSpLocks noChangeShapeType="1"/>
              </p:cNvCxnSpPr>
              <p:nvPr/>
            </p:nvCxnSpPr>
            <p:spPr bwMode="auto">
              <a:xfrm flipV="1">
                <a:off x="113351389" y="107483117"/>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6" name="AutoShape 903">
                <a:extLst>
                  <a:ext uri="{FF2B5EF4-FFF2-40B4-BE49-F238E27FC236}">
                    <a16:creationId xmlns:a16="http://schemas.microsoft.com/office/drawing/2014/main" id="{D5E6F2FA-A635-4015-9FCB-18D8659F9BF3}"/>
                  </a:ext>
                </a:extLst>
              </p:cNvPr>
              <p:cNvCxnSpPr>
                <a:cxnSpLocks noChangeShapeType="1"/>
              </p:cNvCxnSpPr>
              <p:nvPr/>
            </p:nvCxnSpPr>
            <p:spPr bwMode="auto">
              <a:xfrm flipV="1">
                <a:off x="113352896" y="107923807"/>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7" name="AutoShape 904">
                <a:extLst>
                  <a:ext uri="{FF2B5EF4-FFF2-40B4-BE49-F238E27FC236}">
                    <a16:creationId xmlns:a16="http://schemas.microsoft.com/office/drawing/2014/main" id="{65C7533F-5F18-4239-A242-4A95FFBE7DCD}"/>
                  </a:ext>
                </a:extLst>
              </p:cNvPr>
              <p:cNvCxnSpPr>
                <a:cxnSpLocks noChangeShapeType="1"/>
              </p:cNvCxnSpPr>
              <p:nvPr/>
            </p:nvCxnSpPr>
            <p:spPr bwMode="auto">
              <a:xfrm flipV="1">
                <a:off x="113350515" y="107950000"/>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8" name="AutoShape 905">
                <a:extLst>
                  <a:ext uri="{FF2B5EF4-FFF2-40B4-BE49-F238E27FC236}">
                    <a16:creationId xmlns:a16="http://schemas.microsoft.com/office/drawing/2014/main" id="{167EA839-3614-4A8F-988F-3D8BF4D1F0E1}"/>
                  </a:ext>
                </a:extLst>
              </p:cNvPr>
              <p:cNvCxnSpPr>
                <a:cxnSpLocks noChangeShapeType="1"/>
              </p:cNvCxnSpPr>
              <p:nvPr/>
            </p:nvCxnSpPr>
            <p:spPr bwMode="auto">
              <a:xfrm flipV="1">
                <a:off x="113352896" y="107969050"/>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69" name="AutoShape 906">
                <a:extLst>
                  <a:ext uri="{FF2B5EF4-FFF2-40B4-BE49-F238E27FC236}">
                    <a16:creationId xmlns:a16="http://schemas.microsoft.com/office/drawing/2014/main" id="{53C3CA99-3BE8-4670-B3D9-D4BBB6E2F6BE}"/>
                  </a:ext>
                </a:extLst>
              </p:cNvPr>
              <p:cNvCxnSpPr>
                <a:cxnSpLocks noChangeShapeType="1"/>
              </p:cNvCxnSpPr>
              <p:nvPr/>
            </p:nvCxnSpPr>
            <p:spPr bwMode="auto">
              <a:xfrm flipV="1">
                <a:off x="113350515" y="107990482"/>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0" name="AutoShape 907">
                <a:extLst>
                  <a:ext uri="{FF2B5EF4-FFF2-40B4-BE49-F238E27FC236}">
                    <a16:creationId xmlns:a16="http://schemas.microsoft.com/office/drawing/2014/main" id="{6A78BDE9-86F9-4DF5-B9C6-7C21A67DEE60}"/>
                  </a:ext>
                </a:extLst>
              </p:cNvPr>
              <p:cNvCxnSpPr>
                <a:cxnSpLocks noChangeShapeType="1"/>
              </p:cNvCxnSpPr>
              <p:nvPr/>
            </p:nvCxnSpPr>
            <p:spPr bwMode="auto">
              <a:xfrm flipV="1">
                <a:off x="113357659" y="107902376"/>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1" name="AutoShape 908">
                <a:extLst>
                  <a:ext uri="{FF2B5EF4-FFF2-40B4-BE49-F238E27FC236}">
                    <a16:creationId xmlns:a16="http://schemas.microsoft.com/office/drawing/2014/main" id="{E7449F12-4AA2-4B11-8523-2FA279AE5E6C}"/>
                  </a:ext>
                </a:extLst>
              </p:cNvPr>
              <p:cNvCxnSpPr>
                <a:cxnSpLocks noChangeShapeType="1"/>
              </p:cNvCxnSpPr>
              <p:nvPr/>
            </p:nvCxnSpPr>
            <p:spPr bwMode="auto">
              <a:xfrm flipV="1">
                <a:off x="113358136" y="108035883"/>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2" name="AutoShape 909">
                <a:extLst>
                  <a:ext uri="{FF2B5EF4-FFF2-40B4-BE49-F238E27FC236}">
                    <a16:creationId xmlns:a16="http://schemas.microsoft.com/office/drawing/2014/main" id="{3EAE902E-409E-4168-A1BC-9143E1EA79AF}"/>
                  </a:ext>
                </a:extLst>
              </p:cNvPr>
              <p:cNvCxnSpPr>
                <a:cxnSpLocks noChangeShapeType="1"/>
              </p:cNvCxnSpPr>
              <p:nvPr/>
            </p:nvCxnSpPr>
            <p:spPr bwMode="auto">
              <a:xfrm flipV="1">
                <a:off x="113348612" y="108057316"/>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3" name="AutoShape 910">
                <a:extLst>
                  <a:ext uri="{FF2B5EF4-FFF2-40B4-BE49-F238E27FC236}">
                    <a16:creationId xmlns:a16="http://schemas.microsoft.com/office/drawing/2014/main" id="{8A831DEE-0D84-4C28-B122-BA9721328B3D}"/>
                  </a:ext>
                </a:extLst>
              </p:cNvPr>
              <p:cNvCxnSpPr>
                <a:cxnSpLocks noChangeShapeType="1"/>
              </p:cNvCxnSpPr>
              <p:nvPr/>
            </p:nvCxnSpPr>
            <p:spPr bwMode="auto">
              <a:xfrm flipV="1">
                <a:off x="113350992" y="108083508"/>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4" name="AutoShape 911">
                <a:extLst>
                  <a:ext uri="{FF2B5EF4-FFF2-40B4-BE49-F238E27FC236}">
                    <a16:creationId xmlns:a16="http://schemas.microsoft.com/office/drawing/2014/main" id="{7BDE4AE9-94E8-4215-8CA1-89CE06833B7C}"/>
                  </a:ext>
                </a:extLst>
              </p:cNvPr>
              <p:cNvCxnSpPr>
                <a:cxnSpLocks noChangeShapeType="1"/>
              </p:cNvCxnSpPr>
              <p:nvPr/>
            </p:nvCxnSpPr>
            <p:spPr bwMode="auto">
              <a:xfrm flipV="1">
                <a:off x="113353374" y="108107321"/>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5" name="AutoShape 912">
                <a:extLst>
                  <a:ext uri="{FF2B5EF4-FFF2-40B4-BE49-F238E27FC236}">
                    <a16:creationId xmlns:a16="http://schemas.microsoft.com/office/drawing/2014/main" id="{BE23C763-1A68-4F15-A517-8ADC2616D2D1}"/>
                  </a:ext>
                </a:extLst>
              </p:cNvPr>
              <p:cNvCxnSpPr>
                <a:cxnSpLocks noChangeShapeType="1"/>
              </p:cNvCxnSpPr>
              <p:nvPr/>
            </p:nvCxnSpPr>
            <p:spPr bwMode="auto">
              <a:xfrm flipV="1">
                <a:off x="113349008" y="107481926"/>
                <a:ext cx="1189990" cy="12969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6" name="AutoShape 913">
                <a:extLst>
                  <a:ext uri="{FF2B5EF4-FFF2-40B4-BE49-F238E27FC236}">
                    <a16:creationId xmlns:a16="http://schemas.microsoft.com/office/drawing/2014/main" id="{E26A3478-AF1C-46C5-9BE9-1CF6054F6AA9}"/>
                  </a:ext>
                </a:extLst>
              </p:cNvPr>
              <p:cNvCxnSpPr>
                <a:cxnSpLocks noChangeShapeType="1"/>
              </p:cNvCxnSpPr>
              <p:nvPr/>
            </p:nvCxnSpPr>
            <p:spPr bwMode="auto">
              <a:xfrm flipV="1">
                <a:off x="113351944" y="108677869"/>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7" name="AutoShape 914">
                <a:extLst>
                  <a:ext uri="{FF2B5EF4-FFF2-40B4-BE49-F238E27FC236}">
                    <a16:creationId xmlns:a16="http://schemas.microsoft.com/office/drawing/2014/main" id="{739F6A96-2E6B-4F01-A5DC-C8AED5105333}"/>
                  </a:ext>
                </a:extLst>
              </p:cNvPr>
              <p:cNvCxnSpPr>
                <a:cxnSpLocks noChangeShapeType="1"/>
              </p:cNvCxnSpPr>
              <p:nvPr/>
            </p:nvCxnSpPr>
            <p:spPr bwMode="auto">
              <a:xfrm flipV="1">
                <a:off x="113349563" y="108737400"/>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8" name="AutoShape 915">
                <a:extLst>
                  <a:ext uri="{FF2B5EF4-FFF2-40B4-BE49-F238E27FC236}">
                    <a16:creationId xmlns:a16="http://schemas.microsoft.com/office/drawing/2014/main" id="{4963CC5C-C07B-40BB-B9CA-C8A51550C60E}"/>
                  </a:ext>
                </a:extLst>
              </p:cNvPr>
              <p:cNvCxnSpPr>
                <a:cxnSpLocks noChangeShapeType="1"/>
              </p:cNvCxnSpPr>
              <p:nvPr/>
            </p:nvCxnSpPr>
            <p:spPr bwMode="auto">
              <a:xfrm flipV="1">
                <a:off x="113342419" y="108789788"/>
                <a:ext cx="1194752"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79" name="AutoShape 916">
                <a:extLst>
                  <a:ext uri="{FF2B5EF4-FFF2-40B4-BE49-F238E27FC236}">
                    <a16:creationId xmlns:a16="http://schemas.microsoft.com/office/drawing/2014/main" id="{F3BEEDC2-E19E-4389-AAD0-E7368A91944C}"/>
                  </a:ext>
                </a:extLst>
              </p:cNvPr>
              <p:cNvCxnSpPr>
                <a:cxnSpLocks noChangeShapeType="1"/>
              </p:cNvCxnSpPr>
              <p:nvPr/>
            </p:nvCxnSpPr>
            <p:spPr bwMode="auto">
              <a:xfrm flipV="1">
                <a:off x="113354325" y="108160503"/>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0" name="AutoShape 917">
                <a:extLst>
                  <a:ext uri="{FF2B5EF4-FFF2-40B4-BE49-F238E27FC236}">
                    <a16:creationId xmlns:a16="http://schemas.microsoft.com/office/drawing/2014/main" id="{4C6DCDD5-76B8-43E6-86C8-B8FDF24CD453}"/>
                  </a:ext>
                </a:extLst>
              </p:cNvPr>
              <p:cNvCxnSpPr>
                <a:cxnSpLocks noChangeShapeType="1"/>
              </p:cNvCxnSpPr>
              <p:nvPr/>
            </p:nvCxnSpPr>
            <p:spPr bwMode="auto">
              <a:xfrm flipV="1">
                <a:off x="113347181" y="108272422"/>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1" name="AutoShape 918">
                <a:extLst>
                  <a:ext uri="{FF2B5EF4-FFF2-40B4-BE49-F238E27FC236}">
                    <a16:creationId xmlns:a16="http://schemas.microsoft.com/office/drawing/2014/main" id="{7F00AEED-8CDB-4EAD-ACB0-347D28DA67C5}"/>
                  </a:ext>
                </a:extLst>
              </p:cNvPr>
              <p:cNvCxnSpPr>
                <a:cxnSpLocks noChangeShapeType="1"/>
              </p:cNvCxnSpPr>
              <p:nvPr/>
            </p:nvCxnSpPr>
            <p:spPr bwMode="auto">
              <a:xfrm flipV="1">
                <a:off x="113342419" y="108246229"/>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2" name="AutoShape 919">
                <a:extLst>
                  <a:ext uri="{FF2B5EF4-FFF2-40B4-BE49-F238E27FC236}">
                    <a16:creationId xmlns:a16="http://schemas.microsoft.com/office/drawing/2014/main" id="{32A5587C-0A2A-44F1-804C-A2C1132494C0}"/>
                  </a:ext>
                </a:extLst>
              </p:cNvPr>
              <p:cNvCxnSpPr>
                <a:cxnSpLocks noChangeShapeType="1"/>
              </p:cNvCxnSpPr>
              <p:nvPr/>
            </p:nvCxnSpPr>
            <p:spPr bwMode="auto">
              <a:xfrm flipV="1">
                <a:off x="113354325" y="108217653"/>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3" name="AutoShape 920">
                <a:extLst>
                  <a:ext uri="{FF2B5EF4-FFF2-40B4-BE49-F238E27FC236}">
                    <a16:creationId xmlns:a16="http://schemas.microsoft.com/office/drawing/2014/main" id="{A02C3E9F-3612-452B-99A9-87653D95212B}"/>
                  </a:ext>
                </a:extLst>
              </p:cNvPr>
              <p:cNvCxnSpPr>
                <a:cxnSpLocks noChangeShapeType="1"/>
              </p:cNvCxnSpPr>
              <p:nvPr/>
            </p:nvCxnSpPr>
            <p:spPr bwMode="auto">
              <a:xfrm flipV="1">
                <a:off x="113347182" y="108191459"/>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4" name="AutoShape 921">
                <a:extLst>
                  <a:ext uri="{FF2B5EF4-FFF2-40B4-BE49-F238E27FC236}">
                    <a16:creationId xmlns:a16="http://schemas.microsoft.com/office/drawing/2014/main" id="{E9A4222F-206F-47C9-91FC-AA9204CB1337}"/>
                  </a:ext>
                </a:extLst>
              </p:cNvPr>
              <p:cNvCxnSpPr>
                <a:cxnSpLocks noChangeShapeType="1"/>
              </p:cNvCxnSpPr>
              <p:nvPr/>
            </p:nvCxnSpPr>
            <p:spPr bwMode="auto">
              <a:xfrm flipV="1">
                <a:off x="113351944" y="108527216"/>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5" name="AutoShape 922">
                <a:extLst>
                  <a:ext uri="{FF2B5EF4-FFF2-40B4-BE49-F238E27FC236}">
                    <a16:creationId xmlns:a16="http://schemas.microsoft.com/office/drawing/2014/main" id="{C24FE095-A42F-44A7-89D1-7EB2EF70179F}"/>
                  </a:ext>
                </a:extLst>
              </p:cNvPr>
              <p:cNvCxnSpPr>
                <a:cxnSpLocks noChangeShapeType="1"/>
              </p:cNvCxnSpPr>
              <p:nvPr/>
            </p:nvCxnSpPr>
            <p:spPr bwMode="auto">
              <a:xfrm flipV="1">
                <a:off x="113347181" y="108565316"/>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6" name="AutoShape 923">
                <a:extLst>
                  <a:ext uri="{FF2B5EF4-FFF2-40B4-BE49-F238E27FC236}">
                    <a16:creationId xmlns:a16="http://schemas.microsoft.com/office/drawing/2014/main" id="{65991A9E-11D7-46CC-8A1A-FD7223AB6FB9}"/>
                  </a:ext>
                </a:extLst>
              </p:cNvPr>
              <p:cNvCxnSpPr>
                <a:cxnSpLocks noChangeShapeType="1"/>
              </p:cNvCxnSpPr>
              <p:nvPr/>
            </p:nvCxnSpPr>
            <p:spPr bwMode="auto">
              <a:xfrm flipV="1">
                <a:off x="113349563" y="108591509"/>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7" name="AutoShape 924">
                <a:extLst>
                  <a:ext uri="{FF2B5EF4-FFF2-40B4-BE49-F238E27FC236}">
                    <a16:creationId xmlns:a16="http://schemas.microsoft.com/office/drawing/2014/main" id="{858C207F-8E92-42AC-A06F-B5DCD59E479B}"/>
                  </a:ext>
                </a:extLst>
              </p:cNvPr>
              <p:cNvCxnSpPr>
                <a:cxnSpLocks noChangeShapeType="1"/>
              </p:cNvCxnSpPr>
              <p:nvPr/>
            </p:nvCxnSpPr>
            <p:spPr bwMode="auto">
              <a:xfrm flipV="1">
                <a:off x="113351944" y="108620085"/>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8" name="AutoShape 925">
                <a:extLst>
                  <a:ext uri="{FF2B5EF4-FFF2-40B4-BE49-F238E27FC236}">
                    <a16:creationId xmlns:a16="http://schemas.microsoft.com/office/drawing/2014/main" id="{B73F0875-1FD9-4C9C-B108-EB30DF47C638}"/>
                  </a:ext>
                </a:extLst>
              </p:cNvPr>
              <p:cNvCxnSpPr>
                <a:cxnSpLocks noChangeShapeType="1"/>
              </p:cNvCxnSpPr>
              <p:nvPr/>
            </p:nvCxnSpPr>
            <p:spPr bwMode="auto">
              <a:xfrm flipV="1">
                <a:off x="113351943" y="108839159"/>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89" name="AutoShape 926">
                <a:extLst>
                  <a:ext uri="{FF2B5EF4-FFF2-40B4-BE49-F238E27FC236}">
                    <a16:creationId xmlns:a16="http://schemas.microsoft.com/office/drawing/2014/main" id="{F7385D83-248D-4EE8-B8EA-84430E16D604}"/>
                  </a:ext>
                </a:extLst>
              </p:cNvPr>
              <p:cNvCxnSpPr>
                <a:cxnSpLocks noChangeShapeType="1"/>
              </p:cNvCxnSpPr>
              <p:nvPr/>
            </p:nvCxnSpPr>
            <p:spPr bwMode="auto">
              <a:xfrm flipV="1">
                <a:off x="113349562" y="108896309"/>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0" name="AutoShape 927">
                <a:extLst>
                  <a:ext uri="{FF2B5EF4-FFF2-40B4-BE49-F238E27FC236}">
                    <a16:creationId xmlns:a16="http://schemas.microsoft.com/office/drawing/2014/main" id="{C2764F8E-D9D2-49D9-B367-4847A36A9D18}"/>
                  </a:ext>
                </a:extLst>
              </p:cNvPr>
              <p:cNvCxnSpPr>
                <a:cxnSpLocks noChangeShapeType="1"/>
              </p:cNvCxnSpPr>
              <p:nvPr/>
            </p:nvCxnSpPr>
            <p:spPr bwMode="auto">
              <a:xfrm flipV="1">
                <a:off x="113354325" y="108948697"/>
                <a:ext cx="1197134" cy="13208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1" name="AutoShape 928">
                <a:extLst>
                  <a:ext uri="{FF2B5EF4-FFF2-40B4-BE49-F238E27FC236}">
                    <a16:creationId xmlns:a16="http://schemas.microsoft.com/office/drawing/2014/main" id="{09ECBEED-07AA-4484-A0EB-E5E5F8E583E8}"/>
                  </a:ext>
                </a:extLst>
              </p:cNvPr>
              <p:cNvCxnSpPr>
                <a:cxnSpLocks noChangeShapeType="1"/>
              </p:cNvCxnSpPr>
              <p:nvPr/>
            </p:nvCxnSpPr>
            <p:spPr bwMode="auto">
              <a:xfrm flipV="1">
                <a:off x="113352897" y="108442919"/>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2" name="AutoShape 929">
                <a:extLst>
                  <a:ext uri="{FF2B5EF4-FFF2-40B4-BE49-F238E27FC236}">
                    <a16:creationId xmlns:a16="http://schemas.microsoft.com/office/drawing/2014/main" id="{260DCB95-484F-4F87-B07F-BE9E04AA0188}"/>
                  </a:ext>
                </a:extLst>
              </p:cNvPr>
              <p:cNvCxnSpPr>
                <a:cxnSpLocks noChangeShapeType="1"/>
              </p:cNvCxnSpPr>
              <p:nvPr/>
            </p:nvCxnSpPr>
            <p:spPr bwMode="auto">
              <a:xfrm flipV="1">
                <a:off x="113355278" y="108421489"/>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3" name="AutoShape 930">
                <a:extLst>
                  <a:ext uri="{FF2B5EF4-FFF2-40B4-BE49-F238E27FC236}">
                    <a16:creationId xmlns:a16="http://schemas.microsoft.com/office/drawing/2014/main" id="{E99774B6-B9C1-4C51-A03F-E4DF1104563C}"/>
                  </a:ext>
                </a:extLst>
              </p:cNvPr>
              <p:cNvCxnSpPr>
                <a:cxnSpLocks noChangeShapeType="1"/>
              </p:cNvCxnSpPr>
              <p:nvPr/>
            </p:nvCxnSpPr>
            <p:spPr bwMode="auto">
              <a:xfrm flipV="1">
                <a:off x="113357660" y="108397676"/>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4" name="AutoShape 931">
                <a:extLst>
                  <a:ext uri="{FF2B5EF4-FFF2-40B4-BE49-F238E27FC236}">
                    <a16:creationId xmlns:a16="http://schemas.microsoft.com/office/drawing/2014/main" id="{E3EE1801-3E85-496C-AD3F-4F983D1D195E}"/>
                  </a:ext>
                </a:extLst>
              </p:cNvPr>
              <p:cNvCxnSpPr>
                <a:cxnSpLocks noChangeShapeType="1"/>
              </p:cNvCxnSpPr>
              <p:nvPr/>
            </p:nvCxnSpPr>
            <p:spPr bwMode="auto">
              <a:xfrm flipV="1">
                <a:off x="113350515" y="108373863"/>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5" name="AutoShape 932">
                <a:extLst>
                  <a:ext uri="{FF2B5EF4-FFF2-40B4-BE49-F238E27FC236}">
                    <a16:creationId xmlns:a16="http://schemas.microsoft.com/office/drawing/2014/main" id="{5DEB2065-3473-4A1A-8296-FF8C2A015395}"/>
                  </a:ext>
                </a:extLst>
              </p:cNvPr>
              <p:cNvCxnSpPr>
                <a:cxnSpLocks noChangeShapeType="1"/>
              </p:cNvCxnSpPr>
              <p:nvPr/>
            </p:nvCxnSpPr>
            <p:spPr bwMode="auto">
              <a:xfrm flipV="1">
                <a:off x="113348134" y="108347670"/>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6" name="AutoShape 933">
                <a:extLst>
                  <a:ext uri="{FF2B5EF4-FFF2-40B4-BE49-F238E27FC236}">
                    <a16:creationId xmlns:a16="http://schemas.microsoft.com/office/drawing/2014/main" id="{3A2F444B-267A-4F43-84F2-A2D63E3018D3}"/>
                  </a:ext>
                </a:extLst>
              </p:cNvPr>
              <p:cNvCxnSpPr>
                <a:cxnSpLocks noChangeShapeType="1"/>
              </p:cNvCxnSpPr>
              <p:nvPr/>
            </p:nvCxnSpPr>
            <p:spPr bwMode="auto">
              <a:xfrm flipV="1">
                <a:off x="113357660" y="108321475"/>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7" name="AutoShape 934">
                <a:extLst>
                  <a:ext uri="{FF2B5EF4-FFF2-40B4-BE49-F238E27FC236}">
                    <a16:creationId xmlns:a16="http://schemas.microsoft.com/office/drawing/2014/main" id="{731526A6-BE1D-4197-BD37-27FE22CE373E}"/>
                  </a:ext>
                </a:extLst>
              </p:cNvPr>
              <p:cNvCxnSpPr>
                <a:cxnSpLocks noChangeShapeType="1"/>
              </p:cNvCxnSpPr>
              <p:nvPr/>
            </p:nvCxnSpPr>
            <p:spPr bwMode="auto">
              <a:xfrm flipV="1">
                <a:off x="113352897" y="108297663"/>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8" name="AutoShape 935">
                <a:extLst>
                  <a:ext uri="{FF2B5EF4-FFF2-40B4-BE49-F238E27FC236}">
                    <a16:creationId xmlns:a16="http://schemas.microsoft.com/office/drawing/2014/main" id="{3A09F1DF-1EC1-40A1-8B86-CB5F290DAAD1}"/>
                  </a:ext>
                </a:extLst>
              </p:cNvPr>
              <p:cNvCxnSpPr>
                <a:cxnSpLocks noChangeShapeType="1"/>
              </p:cNvCxnSpPr>
              <p:nvPr/>
            </p:nvCxnSpPr>
            <p:spPr bwMode="auto">
              <a:xfrm flipV="1">
                <a:off x="113352897" y="108466732"/>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99" name="AutoShape 936">
                <a:extLst>
                  <a:ext uri="{FF2B5EF4-FFF2-40B4-BE49-F238E27FC236}">
                    <a16:creationId xmlns:a16="http://schemas.microsoft.com/office/drawing/2014/main" id="{5D8F468F-ADA3-4FD2-9273-764657015693}"/>
                  </a:ext>
                </a:extLst>
              </p:cNvPr>
              <p:cNvCxnSpPr>
                <a:cxnSpLocks noChangeShapeType="1"/>
              </p:cNvCxnSpPr>
              <p:nvPr/>
            </p:nvCxnSpPr>
            <p:spPr bwMode="auto">
              <a:xfrm flipV="1">
                <a:off x="113352897" y="108495307"/>
                <a:ext cx="1185228" cy="12731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0" name="AutoShape 937">
                <a:extLst>
                  <a:ext uri="{FF2B5EF4-FFF2-40B4-BE49-F238E27FC236}">
                    <a16:creationId xmlns:a16="http://schemas.microsoft.com/office/drawing/2014/main" id="{E2C31354-F348-422F-8E53-A5A8D6728A75}"/>
                  </a:ext>
                </a:extLst>
              </p:cNvPr>
              <p:cNvCxnSpPr>
                <a:cxnSpLocks noChangeShapeType="1"/>
              </p:cNvCxnSpPr>
              <p:nvPr/>
            </p:nvCxnSpPr>
            <p:spPr bwMode="auto">
              <a:xfrm flipV="1">
                <a:off x="113674843" y="107415490"/>
                <a:ext cx="216058" cy="2254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1" name="AutoShape 938">
                <a:extLst>
                  <a:ext uri="{FF2B5EF4-FFF2-40B4-BE49-F238E27FC236}">
                    <a16:creationId xmlns:a16="http://schemas.microsoft.com/office/drawing/2014/main" id="{54FDF73F-0FCE-47FA-8FC7-D81F025E6147}"/>
                  </a:ext>
                </a:extLst>
              </p:cNvPr>
              <p:cNvCxnSpPr>
                <a:cxnSpLocks noChangeShapeType="1"/>
              </p:cNvCxnSpPr>
              <p:nvPr/>
            </p:nvCxnSpPr>
            <p:spPr bwMode="auto">
              <a:xfrm flipV="1">
                <a:off x="113340356" y="107496769"/>
                <a:ext cx="80963" cy="714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2" name="AutoShape 939">
                <a:extLst>
                  <a:ext uri="{FF2B5EF4-FFF2-40B4-BE49-F238E27FC236}">
                    <a16:creationId xmlns:a16="http://schemas.microsoft.com/office/drawing/2014/main" id="{5400F711-A640-4D02-B510-9219EA680D17}"/>
                  </a:ext>
                </a:extLst>
              </p:cNvPr>
              <p:cNvCxnSpPr>
                <a:cxnSpLocks noChangeShapeType="1"/>
              </p:cNvCxnSpPr>
              <p:nvPr/>
            </p:nvCxnSpPr>
            <p:spPr bwMode="auto">
              <a:xfrm flipV="1">
                <a:off x="113466563" y="107480100"/>
                <a:ext cx="73818" cy="47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3" name="AutoShape 940">
                <a:extLst>
                  <a:ext uri="{FF2B5EF4-FFF2-40B4-BE49-F238E27FC236}">
                    <a16:creationId xmlns:a16="http://schemas.microsoft.com/office/drawing/2014/main" id="{F15DC759-8AB8-4E4E-B090-6DE10FF51393}"/>
                  </a:ext>
                </a:extLst>
              </p:cNvPr>
              <p:cNvCxnSpPr>
                <a:cxnSpLocks noChangeShapeType="1"/>
              </p:cNvCxnSpPr>
              <p:nvPr/>
            </p:nvCxnSpPr>
            <p:spPr bwMode="auto">
              <a:xfrm flipV="1">
                <a:off x="113633250" y="107439619"/>
                <a:ext cx="278606" cy="3095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4" name="AutoShape 941">
                <a:extLst>
                  <a:ext uri="{FF2B5EF4-FFF2-40B4-BE49-F238E27FC236}">
                    <a16:creationId xmlns:a16="http://schemas.microsoft.com/office/drawing/2014/main" id="{C3BD981A-4DDE-4C94-BB35-341C0E0928EE}"/>
                  </a:ext>
                </a:extLst>
              </p:cNvPr>
              <p:cNvCxnSpPr>
                <a:cxnSpLocks noChangeShapeType="1"/>
              </p:cNvCxnSpPr>
              <p:nvPr/>
            </p:nvCxnSpPr>
            <p:spPr bwMode="auto">
              <a:xfrm flipV="1">
                <a:off x="114009963" y="107447715"/>
                <a:ext cx="80328" cy="1063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5" name="AutoShape 942">
                <a:extLst>
                  <a:ext uri="{FF2B5EF4-FFF2-40B4-BE49-F238E27FC236}">
                    <a16:creationId xmlns:a16="http://schemas.microsoft.com/office/drawing/2014/main" id="{0C73C47E-518B-48C5-9870-CCB3F3749709}"/>
                  </a:ext>
                </a:extLst>
              </p:cNvPr>
              <p:cNvCxnSpPr>
                <a:cxnSpLocks noChangeShapeType="1"/>
              </p:cNvCxnSpPr>
              <p:nvPr/>
            </p:nvCxnSpPr>
            <p:spPr bwMode="auto">
              <a:xfrm flipV="1">
                <a:off x="113976150" y="107472956"/>
                <a:ext cx="123825" cy="142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6" name="AutoShape 943">
                <a:extLst>
                  <a:ext uri="{FF2B5EF4-FFF2-40B4-BE49-F238E27FC236}">
                    <a16:creationId xmlns:a16="http://schemas.microsoft.com/office/drawing/2014/main" id="{1D49701F-F638-4334-8A6C-8128A2FD3D66}"/>
                  </a:ext>
                </a:extLst>
              </p:cNvPr>
              <p:cNvCxnSpPr>
                <a:cxnSpLocks noChangeShapeType="1"/>
              </p:cNvCxnSpPr>
              <p:nvPr/>
            </p:nvCxnSpPr>
            <p:spPr bwMode="auto">
              <a:xfrm flipV="1">
                <a:off x="114140456" y="107456288"/>
                <a:ext cx="80963" cy="1190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207" name="AutoShape 944">
                <a:extLst>
                  <a:ext uri="{FF2B5EF4-FFF2-40B4-BE49-F238E27FC236}">
                    <a16:creationId xmlns:a16="http://schemas.microsoft.com/office/drawing/2014/main" id="{AE70EFC5-FFFD-45DF-B9BE-A7D7C49A5287}"/>
                  </a:ext>
                </a:extLst>
              </p:cNvPr>
              <p:cNvCxnSpPr>
                <a:cxnSpLocks noChangeShapeType="1"/>
              </p:cNvCxnSpPr>
              <p:nvPr/>
            </p:nvCxnSpPr>
            <p:spPr bwMode="auto">
              <a:xfrm flipV="1">
                <a:off x="114295238" y="107444381"/>
                <a:ext cx="66675" cy="476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cxnSp>
          <p:nvCxnSpPr>
            <p:cNvPr id="40063" name="AutoShape 945">
              <a:extLst>
                <a:ext uri="{FF2B5EF4-FFF2-40B4-BE49-F238E27FC236}">
                  <a16:creationId xmlns:a16="http://schemas.microsoft.com/office/drawing/2014/main" id="{D76EA916-7100-4992-B4E4-79853BF7C5A8}"/>
                </a:ext>
              </a:extLst>
            </p:cNvPr>
            <p:cNvCxnSpPr>
              <a:cxnSpLocks noChangeShapeType="1"/>
            </p:cNvCxnSpPr>
            <p:nvPr/>
          </p:nvCxnSpPr>
          <p:spPr bwMode="auto">
            <a:xfrm flipH="1" flipV="1">
              <a:off x="110175643" y="108123785"/>
              <a:ext cx="538730" cy="5280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4" name="AutoShape 946">
              <a:extLst>
                <a:ext uri="{FF2B5EF4-FFF2-40B4-BE49-F238E27FC236}">
                  <a16:creationId xmlns:a16="http://schemas.microsoft.com/office/drawing/2014/main" id="{2FEB0DA0-73D6-4E11-B043-D39FE9F2CA1F}"/>
                </a:ext>
              </a:extLst>
            </p:cNvPr>
            <p:cNvCxnSpPr>
              <a:cxnSpLocks noChangeShapeType="1"/>
            </p:cNvCxnSpPr>
            <p:nvPr/>
          </p:nvCxnSpPr>
          <p:spPr bwMode="auto">
            <a:xfrm flipH="1" flipV="1">
              <a:off x="110017361" y="108120883"/>
              <a:ext cx="690394"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5" name="AutoShape 947">
              <a:extLst>
                <a:ext uri="{FF2B5EF4-FFF2-40B4-BE49-F238E27FC236}">
                  <a16:creationId xmlns:a16="http://schemas.microsoft.com/office/drawing/2014/main" id="{28A20BF8-215E-474C-B30F-0B158DD54161}"/>
                </a:ext>
              </a:extLst>
            </p:cNvPr>
            <p:cNvCxnSpPr>
              <a:cxnSpLocks noChangeShapeType="1"/>
            </p:cNvCxnSpPr>
            <p:nvPr/>
          </p:nvCxnSpPr>
          <p:spPr bwMode="auto">
            <a:xfrm flipH="1" flipV="1">
              <a:off x="110011754" y="108132904"/>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6" name="AutoShape 948">
              <a:extLst>
                <a:ext uri="{FF2B5EF4-FFF2-40B4-BE49-F238E27FC236}">
                  <a16:creationId xmlns:a16="http://schemas.microsoft.com/office/drawing/2014/main" id="{BE39BBA0-4385-4D23-8A0E-D6ED1A5BF80C}"/>
                </a:ext>
              </a:extLst>
            </p:cNvPr>
            <p:cNvCxnSpPr>
              <a:cxnSpLocks noChangeShapeType="1"/>
            </p:cNvCxnSpPr>
            <p:nvPr/>
          </p:nvCxnSpPr>
          <p:spPr bwMode="auto">
            <a:xfrm flipH="1" flipV="1">
              <a:off x="110016809" y="108144925"/>
              <a:ext cx="687636" cy="7022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7" name="AutoShape 949">
              <a:extLst>
                <a:ext uri="{FF2B5EF4-FFF2-40B4-BE49-F238E27FC236}">
                  <a16:creationId xmlns:a16="http://schemas.microsoft.com/office/drawing/2014/main" id="{0F3CCC34-B2D3-471E-819A-2BA039552E15}"/>
                </a:ext>
              </a:extLst>
            </p:cNvPr>
            <p:cNvCxnSpPr>
              <a:cxnSpLocks noChangeShapeType="1"/>
            </p:cNvCxnSpPr>
            <p:nvPr/>
          </p:nvCxnSpPr>
          <p:spPr bwMode="auto">
            <a:xfrm flipH="1" flipV="1">
              <a:off x="110018096" y="10815976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8" name="AutoShape 950">
              <a:extLst>
                <a:ext uri="{FF2B5EF4-FFF2-40B4-BE49-F238E27FC236}">
                  <a16:creationId xmlns:a16="http://schemas.microsoft.com/office/drawing/2014/main" id="{895B08A9-1543-4300-A925-52BAA4DFB9FD}"/>
                </a:ext>
              </a:extLst>
            </p:cNvPr>
            <p:cNvCxnSpPr>
              <a:cxnSpLocks noChangeShapeType="1"/>
            </p:cNvCxnSpPr>
            <p:nvPr/>
          </p:nvCxnSpPr>
          <p:spPr bwMode="auto">
            <a:xfrm flipH="1" flipV="1">
              <a:off x="110021130" y="108173029"/>
              <a:ext cx="686257" cy="652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69" name="AutoShape 951">
              <a:extLst>
                <a:ext uri="{FF2B5EF4-FFF2-40B4-BE49-F238E27FC236}">
                  <a16:creationId xmlns:a16="http://schemas.microsoft.com/office/drawing/2014/main" id="{C64834CD-DEC6-4E3C-8BC1-A92B77A4550F}"/>
                </a:ext>
              </a:extLst>
            </p:cNvPr>
            <p:cNvCxnSpPr>
              <a:cxnSpLocks noChangeShapeType="1"/>
            </p:cNvCxnSpPr>
            <p:nvPr/>
          </p:nvCxnSpPr>
          <p:spPr bwMode="auto">
            <a:xfrm flipH="1" flipV="1">
              <a:off x="110020026" y="108183807"/>
              <a:ext cx="690394"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0" name="AutoShape 952">
              <a:extLst>
                <a:ext uri="{FF2B5EF4-FFF2-40B4-BE49-F238E27FC236}">
                  <a16:creationId xmlns:a16="http://schemas.microsoft.com/office/drawing/2014/main" id="{04BEF04A-3187-42CA-AA30-F444E5451B09}"/>
                </a:ext>
              </a:extLst>
            </p:cNvPr>
            <p:cNvCxnSpPr>
              <a:cxnSpLocks noChangeShapeType="1"/>
            </p:cNvCxnSpPr>
            <p:nvPr/>
          </p:nvCxnSpPr>
          <p:spPr bwMode="auto">
            <a:xfrm flipH="1" flipV="1">
              <a:off x="110014419" y="108195497"/>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1" name="AutoShape 953">
              <a:extLst>
                <a:ext uri="{FF2B5EF4-FFF2-40B4-BE49-F238E27FC236}">
                  <a16:creationId xmlns:a16="http://schemas.microsoft.com/office/drawing/2014/main" id="{86391CE1-A4DA-4501-9DE1-DA89309A70AA}"/>
                </a:ext>
              </a:extLst>
            </p:cNvPr>
            <p:cNvCxnSpPr>
              <a:cxnSpLocks noChangeShapeType="1"/>
            </p:cNvCxnSpPr>
            <p:nvPr/>
          </p:nvCxnSpPr>
          <p:spPr bwMode="auto">
            <a:xfrm flipH="1" flipV="1">
              <a:off x="110018464" y="108206274"/>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2" name="AutoShape 954">
              <a:extLst>
                <a:ext uri="{FF2B5EF4-FFF2-40B4-BE49-F238E27FC236}">
                  <a16:creationId xmlns:a16="http://schemas.microsoft.com/office/drawing/2014/main" id="{798AFEFE-5EDF-434F-8BF9-C89207F11E72}"/>
                </a:ext>
              </a:extLst>
            </p:cNvPr>
            <p:cNvCxnSpPr>
              <a:cxnSpLocks noChangeShapeType="1"/>
            </p:cNvCxnSpPr>
            <p:nvPr/>
          </p:nvCxnSpPr>
          <p:spPr bwMode="auto">
            <a:xfrm flipH="1" flipV="1">
              <a:off x="110013592" y="108219539"/>
              <a:ext cx="695909"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3" name="AutoShape 955">
              <a:extLst>
                <a:ext uri="{FF2B5EF4-FFF2-40B4-BE49-F238E27FC236}">
                  <a16:creationId xmlns:a16="http://schemas.microsoft.com/office/drawing/2014/main" id="{13DB5E21-E7EB-4154-AE59-C9F36A7BAA09}"/>
                </a:ext>
              </a:extLst>
            </p:cNvPr>
            <p:cNvCxnSpPr>
              <a:cxnSpLocks noChangeShapeType="1"/>
            </p:cNvCxnSpPr>
            <p:nvPr/>
          </p:nvCxnSpPr>
          <p:spPr bwMode="auto">
            <a:xfrm flipH="1" flipV="1">
              <a:off x="110014879" y="108231560"/>
              <a:ext cx="694530"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4" name="AutoShape 956">
              <a:extLst>
                <a:ext uri="{FF2B5EF4-FFF2-40B4-BE49-F238E27FC236}">
                  <a16:creationId xmlns:a16="http://schemas.microsoft.com/office/drawing/2014/main" id="{075C4EFA-7FCF-4B23-9E9B-82C4CD915B75}"/>
                </a:ext>
              </a:extLst>
            </p:cNvPr>
            <p:cNvCxnSpPr>
              <a:cxnSpLocks noChangeShapeType="1"/>
            </p:cNvCxnSpPr>
            <p:nvPr/>
          </p:nvCxnSpPr>
          <p:spPr bwMode="auto">
            <a:xfrm flipH="1" flipV="1">
              <a:off x="110012030" y="108242338"/>
              <a:ext cx="697288" cy="6773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5" name="AutoShape 957">
              <a:extLst>
                <a:ext uri="{FF2B5EF4-FFF2-40B4-BE49-F238E27FC236}">
                  <a16:creationId xmlns:a16="http://schemas.microsoft.com/office/drawing/2014/main" id="{40484BD0-0A20-4BBC-98AE-A27AA1D236A0}"/>
                </a:ext>
              </a:extLst>
            </p:cNvPr>
            <p:cNvCxnSpPr>
              <a:cxnSpLocks noChangeShapeType="1"/>
            </p:cNvCxnSpPr>
            <p:nvPr/>
          </p:nvCxnSpPr>
          <p:spPr bwMode="auto">
            <a:xfrm flipH="1" flipV="1">
              <a:off x="110020578" y="108399855"/>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6" name="AutoShape 958">
              <a:extLst>
                <a:ext uri="{FF2B5EF4-FFF2-40B4-BE49-F238E27FC236}">
                  <a16:creationId xmlns:a16="http://schemas.microsoft.com/office/drawing/2014/main" id="{0015CB03-8925-425B-99AB-A78FD2342811}"/>
                </a:ext>
              </a:extLst>
            </p:cNvPr>
            <p:cNvCxnSpPr>
              <a:cxnSpLocks noChangeShapeType="1"/>
            </p:cNvCxnSpPr>
            <p:nvPr/>
          </p:nvCxnSpPr>
          <p:spPr bwMode="auto">
            <a:xfrm flipH="1" flipV="1">
              <a:off x="110021129" y="108463194"/>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7" name="AutoShape 959">
              <a:extLst>
                <a:ext uri="{FF2B5EF4-FFF2-40B4-BE49-F238E27FC236}">
                  <a16:creationId xmlns:a16="http://schemas.microsoft.com/office/drawing/2014/main" id="{337779F2-77AE-437C-AA6F-6A9EF8B8A99F}"/>
                </a:ext>
              </a:extLst>
            </p:cNvPr>
            <p:cNvCxnSpPr>
              <a:cxnSpLocks noChangeShapeType="1"/>
            </p:cNvCxnSpPr>
            <p:nvPr/>
          </p:nvCxnSpPr>
          <p:spPr bwMode="auto">
            <a:xfrm flipH="1" flipV="1">
              <a:off x="110021406" y="108731388"/>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8" name="AutoShape 960">
              <a:extLst>
                <a:ext uri="{FF2B5EF4-FFF2-40B4-BE49-F238E27FC236}">
                  <a16:creationId xmlns:a16="http://schemas.microsoft.com/office/drawing/2014/main" id="{3DF9AB1A-9653-4368-A017-5217EA4DC389}"/>
                </a:ext>
              </a:extLst>
            </p:cNvPr>
            <p:cNvCxnSpPr>
              <a:cxnSpLocks noChangeShapeType="1"/>
            </p:cNvCxnSpPr>
            <p:nvPr/>
          </p:nvCxnSpPr>
          <p:spPr bwMode="auto">
            <a:xfrm flipH="1" flipV="1">
              <a:off x="110014419" y="108762063"/>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79" name="AutoShape 961">
              <a:extLst>
                <a:ext uri="{FF2B5EF4-FFF2-40B4-BE49-F238E27FC236}">
                  <a16:creationId xmlns:a16="http://schemas.microsoft.com/office/drawing/2014/main" id="{13D2707D-9ABB-402F-AF07-007D96B8287D}"/>
                </a:ext>
              </a:extLst>
            </p:cNvPr>
            <p:cNvCxnSpPr>
              <a:cxnSpLocks noChangeShapeType="1"/>
            </p:cNvCxnSpPr>
            <p:nvPr/>
          </p:nvCxnSpPr>
          <p:spPr bwMode="auto">
            <a:xfrm flipH="1" flipV="1">
              <a:off x="110017084" y="108789919"/>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0" name="AutoShape 962">
              <a:extLst>
                <a:ext uri="{FF2B5EF4-FFF2-40B4-BE49-F238E27FC236}">
                  <a16:creationId xmlns:a16="http://schemas.microsoft.com/office/drawing/2014/main" id="{256B4A78-172F-4087-8F8E-AC8F0C3EA552}"/>
                </a:ext>
              </a:extLst>
            </p:cNvPr>
            <p:cNvCxnSpPr>
              <a:cxnSpLocks noChangeShapeType="1"/>
            </p:cNvCxnSpPr>
            <p:nvPr/>
          </p:nvCxnSpPr>
          <p:spPr bwMode="auto">
            <a:xfrm flipH="1" flipV="1">
              <a:off x="110018373" y="108819019"/>
              <a:ext cx="686258"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1" name="AutoShape 963">
              <a:extLst>
                <a:ext uri="{FF2B5EF4-FFF2-40B4-BE49-F238E27FC236}">
                  <a16:creationId xmlns:a16="http://schemas.microsoft.com/office/drawing/2014/main" id="{2D1B4143-A327-46D2-8589-5F804159B6DD}"/>
                </a:ext>
              </a:extLst>
            </p:cNvPr>
            <p:cNvCxnSpPr>
              <a:cxnSpLocks noChangeShapeType="1"/>
            </p:cNvCxnSpPr>
            <p:nvPr/>
          </p:nvCxnSpPr>
          <p:spPr bwMode="auto">
            <a:xfrm flipH="1" flipV="1">
              <a:off x="110017270" y="108845630"/>
              <a:ext cx="690394" cy="7146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2" name="AutoShape 964">
              <a:extLst>
                <a:ext uri="{FF2B5EF4-FFF2-40B4-BE49-F238E27FC236}">
                  <a16:creationId xmlns:a16="http://schemas.microsoft.com/office/drawing/2014/main" id="{224387E2-23C7-4101-ACF6-0627DF19B9EF}"/>
                </a:ext>
              </a:extLst>
            </p:cNvPr>
            <p:cNvCxnSpPr>
              <a:cxnSpLocks noChangeShapeType="1"/>
            </p:cNvCxnSpPr>
            <p:nvPr/>
          </p:nvCxnSpPr>
          <p:spPr bwMode="auto">
            <a:xfrm flipH="1" flipV="1">
              <a:off x="110016350" y="108903748"/>
              <a:ext cx="689016"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3" name="AutoShape 965">
              <a:extLst>
                <a:ext uri="{FF2B5EF4-FFF2-40B4-BE49-F238E27FC236}">
                  <a16:creationId xmlns:a16="http://schemas.microsoft.com/office/drawing/2014/main" id="{67E36FE7-5EE4-4EC7-A3F6-9A3CB38704E5}"/>
                </a:ext>
              </a:extLst>
            </p:cNvPr>
            <p:cNvCxnSpPr>
              <a:cxnSpLocks noChangeShapeType="1"/>
            </p:cNvCxnSpPr>
            <p:nvPr/>
          </p:nvCxnSpPr>
          <p:spPr bwMode="auto">
            <a:xfrm flipH="1" flipV="1">
              <a:off x="110405253" y="108116904"/>
              <a:ext cx="307097" cy="29182"/>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4" name="AutoShape 966">
              <a:extLst>
                <a:ext uri="{FF2B5EF4-FFF2-40B4-BE49-F238E27FC236}">
                  <a16:creationId xmlns:a16="http://schemas.microsoft.com/office/drawing/2014/main" id="{968CD1C4-51E6-43BC-8261-F5E6BB451013}"/>
                </a:ext>
              </a:extLst>
            </p:cNvPr>
            <p:cNvCxnSpPr>
              <a:cxnSpLocks noChangeShapeType="1"/>
            </p:cNvCxnSpPr>
            <p:nvPr/>
          </p:nvCxnSpPr>
          <p:spPr bwMode="auto">
            <a:xfrm flipH="1" flipV="1">
              <a:off x="110375197" y="108127681"/>
              <a:ext cx="338808" cy="3415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5" name="AutoShape 967">
              <a:extLst>
                <a:ext uri="{FF2B5EF4-FFF2-40B4-BE49-F238E27FC236}">
                  <a16:creationId xmlns:a16="http://schemas.microsoft.com/office/drawing/2014/main" id="{A0E8F6F3-AC19-4240-8977-3257B9244C25}"/>
                </a:ext>
              </a:extLst>
            </p:cNvPr>
            <p:cNvCxnSpPr>
              <a:cxnSpLocks noChangeShapeType="1"/>
            </p:cNvCxnSpPr>
            <p:nvPr/>
          </p:nvCxnSpPr>
          <p:spPr bwMode="auto">
            <a:xfrm flipH="1" flipV="1">
              <a:off x="110018740" y="108875393"/>
              <a:ext cx="684879"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6" name="AutoShape 968">
              <a:extLst>
                <a:ext uri="{FF2B5EF4-FFF2-40B4-BE49-F238E27FC236}">
                  <a16:creationId xmlns:a16="http://schemas.microsoft.com/office/drawing/2014/main" id="{A4E699F2-DE27-43DA-B360-6C1686F09CB9}"/>
                </a:ext>
              </a:extLst>
            </p:cNvPr>
            <p:cNvCxnSpPr>
              <a:cxnSpLocks noChangeShapeType="1"/>
            </p:cNvCxnSpPr>
            <p:nvPr/>
          </p:nvCxnSpPr>
          <p:spPr bwMode="auto">
            <a:xfrm flipH="1" flipV="1">
              <a:off x="110019475" y="108254276"/>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7" name="AutoShape 969">
              <a:extLst>
                <a:ext uri="{FF2B5EF4-FFF2-40B4-BE49-F238E27FC236}">
                  <a16:creationId xmlns:a16="http://schemas.microsoft.com/office/drawing/2014/main" id="{469D65FD-F331-4928-A742-9CE2A3A398C7}"/>
                </a:ext>
              </a:extLst>
            </p:cNvPr>
            <p:cNvCxnSpPr>
              <a:cxnSpLocks noChangeShapeType="1"/>
            </p:cNvCxnSpPr>
            <p:nvPr/>
          </p:nvCxnSpPr>
          <p:spPr bwMode="auto">
            <a:xfrm flipH="1" flipV="1">
              <a:off x="110019475" y="108264224"/>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8" name="AutoShape 970">
              <a:extLst>
                <a:ext uri="{FF2B5EF4-FFF2-40B4-BE49-F238E27FC236}">
                  <a16:creationId xmlns:a16="http://schemas.microsoft.com/office/drawing/2014/main" id="{25FE52C0-2D6B-41D6-A7C4-D556A1F845A6}"/>
                </a:ext>
              </a:extLst>
            </p:cNvPr>
            <p:cNvCxnSpPr>
              <a:cxnSpLocks noChangeShapeType="1"/>
            </p:cNvCxnSpPr>
            <p:nvPr/>
          </p:nvCxnSpPr>
          <p:spPr bwMode="auto">
            <a:xfrm flipH="1" flipV="1">
              <a:off x="110020854" y="108275416"/>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89" name="AutoShape 971">
              <a:extLst>
                <a:ext uri="{FF2B5EF4-FFF2-40B4-BE49-F238E27FC236}">
                  <a16:creationId xmlns:a16="http://schemas.microsoft.com/office/drawing/2014/main" id="{B609BBBC-AC51-4286-B82B-ED27FCCF1154}"/>
                </a:ext>
              </a:extLst>
            </p:cNvPr>
            <p:cNvCxnSpPr>
              <a:cxnSpLocks noChangeShapeType="1"/>
            </p:cNvCxnSpPr>
            <p:nvPr/>
          </p:nvCxnSpPr>
          <p:spPr bwMode="auto">
            <a:xfrm flipH="1" flipV="1">
              <a:off x="110016717" y="10828536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0" name="AutoShape 972">
              <a:extLst>
                <a:ext uri="{FF2B5EF4-FFF2-40B4-BE49-F238E27FC236}">
                  <a16:creationId xmlns:a16="http://schemas.microsoft.com/office/drawing/2014/main" id="{8D420543-3BC9-4EE6-BDE3-9F7C9C2D1E9E}"/>
                </a:ext>
              </a:extLst>
            </p:cNvPr>
            <p:cNvCxnSpPr>
              <a:cxnSpLocks noChangeShapeType="1"/>
            </p:cNvCxnSpPr>
            <p:nvPr/>
          </p:nvCxnSpPr>
          <p:spPr bwMode="auto">
            <a:xfrm flipH="1" flipV="1">
              <a:off x="110022232" y="108296557"/>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1" name="AutoShape 973">
              <a:extLst>
                <a:ext uri="{FF2B5EF4-FFF2-40B4-BE49-F238E27FC236}">
                  <a16:creationId xmlns:a16="http://schemas.microsoft.com/office/drawing/2014/main" id="{3BBE3ED7-7FB2-4CCA-BAB8-3FDF21320215}"/>
                </a:ext>
              </a:extLst>
            </p:cNvPr>
            <p:cNvCxnSpPr>
              <a:cxnSpLocks noChangeShapeType="1"/>
            </p:cNvCxnSpPr>
            <p:nvPr/>
          </p:nvCxnSpPr>
          <p:spPr bwMode="auto">
            <a:xfrm flipH="1" flipV="1">
              <a:off x="110019475" y="108305262"/>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2" name="AutoShape 974">
              <a:extLst>
                <a:ext uri="{FF2B5EF4-FFF2-40B4-BE49-F238E27FC236}">
                  <a16:creationId xmlns:a16="http://schemas.microsoft.com/office/drawing/2014/main" id="{4EE6BE23-CBD8-4159-9E35-A6740338D908}"/>
                </a:ext>
              </a:extLst>
            </p:cNvPr>
            <p:cNvCxnSpPr>
              <a:cxnSpLocks noChangeShapeType="1"/>
            </p:cNvCxnSpPr>
            <p:nvPr/>
          </p:nvCxnSpPr>
          <p:spPr bwMode="auto">
            <a:xfrm flipH="1" flipV="1">
              <a:off x="110019475" y="108317697"/>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3" name="AutoShape 975">
              <a:extLst>
                <a:ext uri="{FF2B5EF4-FFF2-40B4-BE49-F238E27FC236}">
                  <a16:creationId xmlns:a16="http://schemas.microsoft.com/office/drawing/2014/main" id="{31454D78-F912-41B7-A175-B1B939B1E949}"/>
                </a:ext>
              </a:extLst>
            </p:cNvPr>
            <p:cNvCxnSpPr>
              <a:cxnSpLocks noChangeShapeType="1"/>
            </p:cNvCxnSpPr>
            <p:nvPr/>
          </p:nvCxnSpPr>
          <p:spPr bwMode="auto">
            <a:xfrm flipH="1" flipV="1">
              <a:off x="110020854" y="108330133"/>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4" name="AutoShape 976">
              <a:extLst>
                <a:ext uri="{FF2B5EF4-FFF2-40B4-BE49-F238E27FC236}">
                  <a16:creationId xmlns:a16="http://schemas.microsoft.com/office/drawing/2014/main" id="{F419B2FF-5D30-4BBE-ADF1-488BAD1C3E2D}"/>
                </a:ext>
              </a:extLst>
            </p:cNvPr>
            <p:cNvCxnSpPr>
              <a:cxnSpLocks noChangeShapeType="1"/>
            </p:cNvCxnSpPr>
            <p:nvPr/>
          </p:nvCxnSpPr>
          <p:spPr bwMode="auto">
            <a:xfrm flipH="1" flipV="1">
              <a:off x="110020348" y="108123619"/>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5" name="AutoShape 977">
              <a:extLst>
                <a:ext uri="{FF2B5EF4-FFF2-40B4-BE49-F238E27FC236}">
                  <a16:creationId xmlns:a16="http://schemas.microsoft.com/office/drawing/2014/main" id="{B0F7A921-4197-4F1F-853C-1058AB1C0B65}"/>
                </a:ext>
              </a:extLst>
            </p:cNvPr>
            <p:cNvCxnSpPr>
              <a:cxnSpLocks noChangeShapeType="1"/>
            </p:cNvCxnSpPr>
            <p:nvPr/>
          </p:nvCxnSpPr>
          <p:spPr bwMode="auto">
            <a:xfrm flipH="1" flipV="1">
              <a:off x="110019475" y="108353761"/>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6" name="AutoShape 978">
              <a:extLst>
                <a:ext uri="{FF2B5EF4-FFF2-40B4-BE49-F238E27FC236}">
                  <a16:creationId xmlns:a16="http://schemas.microsoft.com/office/drawing/2014/main" id="{A7E771A8-19B0-4B46-ADD7-36B7DD3D8E4C}"/>
                </a:ext>
              </a:extLst>
            </p:cNvPr>
            <p:cNvCxnSpPr>
              <a:cxnSpLocks noChangeShapeType="1"/>
            </p:cNvCxnSpPr>
            <p:nvPr/>
          </p:nvCxnSpPr>
          <p:spPr bwMode="auto">
            <a:xfrm flipH="1" flipV="1">
              <a:off x="110020854" y="108367440"/>
              <a:ext cx="686258"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7" name="AutoShape 979">
              <a:extLst>
                <a:ext uri="{FF2B5EF4-FFF2-40B4-BE49-F238E27FC236}">
                  <a16:creationId xmlns:a16="http://schemas.microsoft.com/office/drawing/2014/main" id="{F274E6BE-71D0-45AA-B5F2-743A7301FA17}"/>
                </a:ext>
              </a:extLst>
            </p:cNvPr>
            <p:cNvCxnSpPr>
              <a:cxnSpLocks noChangeShapeType="1"/>
            </p:cNvCxnSpPr>
            <p:nvPr/>
          </p:nvCxnSpPr>
          <p:spPr bwMode="auto">
            <a:xfrm flipH="1" flipV="1">
              <a:off x="110019475" y="108377388"/>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8" name="AutoShape 980">
              <a:extLst>
                <a:ext uri="{FF2B5EF4-FFF2-40B4-BE49-F238E27FC236}">
                  <a16:creationId xmlns:a16="http://schemas.microsoft.com/office/drawing/2014/main" id="{2D4E7A0A-ADC5-4559-8AC9-894E7BBFCC9A}"/>
                </a:ext>
              </a:extLst>
            </p:cNvPr>
            <p:cNvCxnSpPr>
              <a:cxnSpLocks noChangeShapeType="1"/>
            </p:cNvCxnSpPr>
            <p:nvPr/>
          </p:nvCxnSpPr>
          <p:spPr bwMode="auto">
            <a:xfrm flipH="1" flipV="1">
              <a:off x="110020854" y="108388580"/>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099" name="AutoShape 981">
              <a:extLst>
                <a:ext uri="{FF2B5EF4-FFF2-40B4-BE49-F238E27FC236}">
                  <a16:creationId xmlns:a16="http://schemas.microsoft.com/office/drawing/2014/main" id="{21339057-B1F2-44DB-B7AB-46E5B8FCA15A}"/>
                </a:ext>
              </a:extLst>
            </p:cNvPr>
            <p:cNvCxnSpPr>
              <a:cxnSpLocks noChangeShapeType="1"/>
            </p:cNvCxnSpPr>
            <p:nvPr/>
          </p:nvCxnSpPr>
          <p:spPr bwMode="auto">
            <a:xfrm flipH="1" flipV="1">
              <a:off x="110016717" y="108342569"/>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0" name="AutoShape 982">
              <a:extLst>
                <a:ext uri="{FF2B5EF4-FFF2-40B4-BE49-F238E27FC236}">
                  <a16:creationId xmlns:a16="http://schemas.microsoft.com/office/drawing/2014/main" id="{80A138E7-429D-49F7-9150-CF28003E641A}"/>
                </a:ext>
              </a:extLst>
            </p:cNvPr>
            <p:cNvCxnSpPr>
              <a:cxnSpLocks noChangeShapeType="1"/>
            </p:cNvCxnSpPr>
            <p:nvPr/>
          </p:nvCxnSpPr>
          <p:spPr bwMode="auto">
            <a:xfrm flipH="1" flipV="1">
              <a:off x="110013684" y="108412290"/>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1" name="AutoShape 983">
              <a:extLst>
                <a:ext uri="{FF2B5EF4-FFF2-40B4-BE49-F238E27FC236}">
                  <a16:creationId xmlns:a16="http://schemas.microsoft.com/office/drawing/2014/main" id="{0D358EA1-1F92-4528-BE59-504A75C332ED}"/>
                </a:ext>
              </a:extLst>
            </p:cNvPr>
            <p:cNvCxnSpPr>
              <a:cxnSpLocks noChangeShapeType="1"/>
            </p:cNvCxnSpPr>
            <p:nvPr/>
          </p:nvCxnSpPr>
          <p:spPr bwMode="auto">
            <a:xfrm flipH="1" flipV="1">
              <a:off x="110019198" y="108423483"/>
              <a:ext cx="689016"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2" name="AutoShape 984">
              <a:extLst>
                <a:ext uri="{FF2B5EF4-FFF2-40B4-BE49-F238E27FC236}">
                  <a16:creationId xmlns:a16="http://schemas.microsoft.com/office/drawing/2014/main" id="{2518F1FF-0B27-4F62-821D-8D1B84BCDF72}"/>
                </a:ext>
              </a:extLst>
            </p:cNvPr>
            <p:cNvCxnSpPr>
              <a:cxnSpLocks noChangeShapeType="1"/>
            </p:cNvCxnSpPr>
            <p:nvPr/>
          </p:nvCxnSpPr>
          <p:spPr bwMode="auto">
            <a:xfrm flipH="1" flipV="1">
              <a:off x="110017820" y="108437161"/>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3" name="AutoShape 985">
              <a:extLst>
                <a:ext uri="{FF2B5EF4-FFF2-40B4-BE49-F238E27FC236}">
                  <a16:creationId xmlns:a16="http://schemas.microsoft.com/office/drawing/2014/main" id="{BC5B9291-FE1C-4CAD-8FA1-BA7B7DDA9511}"/>
                </a:ext>
              </a:extLst>
            </p:cNvPr>
            <p:cNvCxnSpPr>
              <a:cxnSpLocks noChangeShapeType="1"/>
            </p:cNvCxnSpPr>
            <p:nvPr/>
          </p:nvCxnSpPr>
          <p:spPr bwMode="auto">
            <a:xfrm flipH="1" flipV="1">
              <a:off x="110016441" y="108449597"/>
              <a:ext cx="689015" cy="67733"/>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4" name="AutoShape 986">
              <a:extLst>
                <a:ext uri="{FF2B5EF4-FFF2-40B4-BE49-F238E27FC236}">
                  <a16:creationId xmlns:a16="http://schemas.microsoft.com/office/drawing/2014/main" id="{CBD08DAD-F5AF-41FD-BBA4-EA18CD5B64CD}"/>
                </a:ext>
              </a:extLst>
            </p:cNvPr>
            <p:cNvCxnSpPr>
              <a:cxnSpLocks noChangeShapeType="1"/>
            </p:cNvCxnSpPr>
            <p:nvPr/>
          </p:nvCxnSpPr>
          <p:spPr bwMode="auto">
            <a:xfrm flipH="1" flipV="1">
              <a:off x="110086528" y="108129215"/>
              <a:ext cx="621456" cy="61515"/>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5" name="AutoShape 987">
              <a:extLst>
                <a:ext uri="{FF2B5EF4-FFF2-40B4-BE49-F238E27FC236}">
                  <a16:creationId xmlns:a16="http://schemas.microsoft.com/office/drawing/2014/main" id="{52878460-B2D4-4DEA-96B5-1DC51FF886A1}"/>
                </a:ext>
              </a:extLst>
            </p:cNvPr>
            <p:cNvCxnSpPr>
              <a:cxnSpLocks noChangeShapeType="1"/>
            </p:cNvCxnSpPr>
            <p:nvPr/>
          </p:nvCxnSpPr>
          <p:spPr bwMode="auto">
            <a:xfrm flipH="1" flipV="1">
              <a:off x="110014512" y="108747555"/>
              <a:ext cx="69177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6" name="AutoShape 988">
              <a:extLst>
                <a:ext uri="{FF2B5EF4-FFF2-40B4-BE49-F238E27FC236}">
                  <a16:creationId xmlns:a16="http://schemas.microsoft.com/office/drawing/2014/main" id="{1F89F71A-6841-4DB8-9F25-8923A4930187}"/>
                </a:ext>
              </a:extLst>
            </p:cNvPr>
            <p:cNvCxnSpPr>
              <a:cxnSpLocks noChangeShapeType="1"/>
            </p:cNvCxnSpPr>
            <p:nvPr/>
          </p:nvCxnSpPr>
          <p:spPr bwMode="auto">
            <a:xfrm flipH="1" flipV="1">
              <a:off x="110015890" y="108778644"/>
              <a:ext cx="691773"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7" name="AutoShape 989">
              <a:extLst>
                <a:ext uri="{FF2B5EF4-FFF2-40B4-BE49-F238E27FC236}">
                  <a16:creationId xmlns:a16="http://schemas.microsoft.com/office/drawing/2014/main" id="{78E06F20-D038-4A9C-9AB8-247EBC27BB97}"/>
                </a:ext>
              </a:extLst>
            </p:cNvPr>
            <p:cNvCxnSpPr>
              <a:cxnSpLocks noChangeShapeType="1"/>
            </p:cNvCxnSpPr>
            <p:nvPr/>
          </p:nvCxnSpPr>
          <p:spPr bwMode="auto">
            <a:xfrm flipH="1" flipV="1">
              <a:off x="110020027" y="108806002"/>
              <a:ext cx="69177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8" name="AutoShape 990">
              <a:extLst>
                <a:ext uri="{FF2B5EF4-FFF2-40B4-BE49-F238E27FC236}">
                  <a16:creationId xmlns:a16="http://schemas.microsoft.com/office/drawing/2014/main" id="{A2A9719E-099E-4339-B61D-B1B459630CD5}"/>
                </a:ext>
              </a:extLst>
            </p:cNvPr>
            <p:cNvCxnSpPr>
              <a:cxnSpLocks noChangeShapeType="1"/>
            </p:cNvCxnSpPr>
            <p:nvPr/>
          </p:nvCxnSpPr>
          <p:spPr bwMode="auto">
            <a:xfrm flipH="1" flipV="1">
              <a:off x="110011754" y="108477371"/>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09" name="AutoShape 991">
              <a:extLst>
                <a:ext uri="{FF2B5EF4-FFF2-40B4-BE49-F238E27FC236}">
                  <a16:creationId xmlns:a16="http://schemas.microsoft.com/office/drawing/2014/main" id="{76BE5C05-2A42-45EE-9851-BB2CD927FA74}"/>
                </a:ext>
              </a:extLst>
            </p:cNvPr>
            <p:cNvCxnSpPr>
              <a:cxnSpLocks noChangeShapeType="1"/>
            </p:cNvCxnSpPr>
            <p:nvPr/>
          </p:nvCxnSpPr>
          <p:spPr bwMode="auto">
            <a:xfrm flipH="1" flipV="1">
              <a:off x="110015890" y="108535818"/>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0" name="AutoShape 992">
              <a:extLst>
                <a:ext uri="{FF2B5EF4-FFF2-40B4-BE49-F238E27FC236}">
                  <a16:creationId xmlns:a16="http://schemas.microsoft.com/office/drawing/2014/main" id="{154AD8AC-0044-4DCC-9347-933FC41AA5A8}"/>
                </a:ext>
              </a:extLst>
            </p:cNvPr>
            <p:cNvCxnSpPr>
              <a:cxnSpLocks noChangeShapeType="1"/>
            </p:cNvCxnSpPr>
            <p:nvPr/>
          </p:nvCxnSpPr>
          <p:spPr bwMode="auto">
            <a:xfrm flipH="1" flipV="1">
              <a:off x="110018648" y="108522139"/>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1" name="AutoShape 993">
              <a:extLst>
                <a:ext uri="{FF2B5EF4-FFF2-40B4-BE49-F238E27FC236}">
                  <a16:creationId xmlns:a16="http://schemas.microsoft.com/office/drawing/2014/main" id="{F39097A9-57F1-4C73-96C5-518B240C2EE4}"/>
                </a:ext>
              </a:extLst>
            </p:cNvPr>
            <p:cNvCxnSpPr>
              <a:cxnSpLocks noChangeShapeType="1"/>
            </p:cNvCxnSpPr>
            <p:nvPr/>
          </p:nvCxnSpPr>
          <p:spPr bwMode="auto">
            <a:xfrm flipH="1" flipV="1">
              <a:off x="110011754" y="108507216"/>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2" name="AutoShape 994">
              <a:extLst>
                <a:ext uri="{FF2B5EF4-FFF2-40B4-BE49-F238E27FC236}">
                  <a16:creationId xmlns:a16="http://schemas.microsoft.com/office/drawing/2014/main" id="{BD07066D-DD6A-443D-8FBF-7D80999B7772}"/>
                </a:ext>
              </a:extLst>
            </p:cNvPr>
            <p:cNvCxnSpPr>
              <a:cxnSpLocks noChangeShapeType="1"/>
            </p:cNvCxnSpPr>
            <p:nvPr/>
          </p:nvCxnSpPr>
          <p:spPr bwMode="auto">
            <a:xfrm flipH="1" flipV="1">
              <a:off x="110015890" y="108493537"/>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3" name="AutoShape 995">
              <a:extLst>
                <a:ext uri="{FF2B5EF4-FFF2-40B4-BE49-F238E27FC236}">
                  <a16:creationId xmlns:a16="http://schemas.microsoft.com/office/drawing/2014/main" id="{CB000836-E386-4336-A1AB-41F3F56F9EFF}"/>
                </a:ext>
              </a:extLst>
            </p:cNvPr>
            <p:cNvCxnSpPr>
              <a:cxnSpLocks noChangeShapeType="1"/>
            </p:cNvCxnSpPr>
            <p:nvPr/>
          </p:nvCxnSpPr>
          <p:spPr bwMode="auto">
            <a:xfrm flipH="1" flipV="1">
              <a:off x="110013133" y="108668879"/>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4" name="AutoShape 996">
              <a:extLst>
                <a:ext uri="{FF2B5EF4-FFF2-40B4-BE49-F238E27FC236}">
                  <a16:creationId xmlns:a16="http://schemas.microsoft.com/office/drawing/2014/main" id="{F8A830F6-A298-4F7F-A150-4449D0F17C8F}"/>
                </a:ext>
              </a:extLst>
            </p:cNvPr>
            <p:cNvCxnSpPr>
              <a:cxnSpLocks noChangeShapeType="1"/>
            </p:cNvCxnSpPr>
            <p:nvPr/>
          </p:nvCxnSpPr>
          <p:spPr bwMode="auto">
            <a:xfrm flipH="1" flipV="1">
              <a:off x="110015890" y="108688776"/>
              <a:ext cx="693152"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5" name="AutoShape 997">
              <a:extLst>
                <a:ext uri="{FF2B5EF4-FFF2-40B4-BE49-F238E27FC236}">
                  <a16:creationId xmlns:a16="http://schemas.microsoft.com/office/drawing/2014/main" id="{1C8F5FAE-5DC1-4D85-AA5C-EB9EF24E3862}"/>
                </a:ext>
              </a:extLst>
            </p:cNvPr>
            <p:cNvCxnSpPr>
              <a:cxnSpLocks noChangeShapeType="1"/>
            </p:cNvCxnSpPr>
            <p:nvPr/>
          </p:nvCxnSpPr>
          <p:spPr bwMode="auto">
            <a:xfrm flipH="1" flipV="1">
              <a:off x="110014511" y="108702455"/>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6" name="AutoShape 998">
              <a:extLst>
                <a:ext uri="{FF2B5EF4-FFF2-40B4-BE49-F238E27FC236}">
                  <a16:creationId xmlns:a16="http://schemas.microsoft.com/office/drawing/2014/main" id="{1B6FD7ED-2DC8-4B5A-88E6-B38886C67733}"/>
                </a:ext>
              </a:extLst>
            </p:cNvPr>
            <p:cNvCxnSpPr>
              <a:cxnSpLocks noChangeShapeType="1"/>
            </p:cNvCxnSpPr>
            <p:nvPr/>
          </p:nvCxnSpPr>
          <p:spPr bwMode="auto">
            <a:xfrm flipH="1" flipV="1">
              <a:off x="110013133" y="108717378"/>
              <a:ext cx="693151" cy="6897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7" name="AutoShape 999">
              <a:extLst>
                <a:ext uri="{FF2B5EF4-FFF2-40B4-BE49-F238E27FC236}">
                  <a16:creationId xmlns:a16="http://schemas.microsoft.com/office/drawing/2014/main" id="{A09BB1AB-E6E4-484E-8DD8-E7CC225B20E9}"/>
                </a:ext>
              </a:extLst>
            </p:cNvPr>
            <p:cNvCxnSpPr>
              <a:cxnSpLocks noChangeShapeType="1"/>
            </p:cNvCxnSpPr>
            <p:nvPr/>
          </p:nvCxnSpPr>
          <p:spPr bwMode="auto">
            <a:xfrm flipH="1" flipV="1">
              <a:off x="110013133" y="108831786"/>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8" name="AutoShape 1000">
              <a:extLst>
                <a:ext uri="{FF2B5EF4-FFF2-40B4-BE49-F238E27FC236}">
                  <a16:creationId xmlns:a16="http://schemas.microsoft.com/office/drawing/2014/main" id="{B7951605-EACD-4CC0-9509-CCCC88DFABB1}"/>
                </a:ext>
              </a:extLst>
            </p:cNvPr>
            <p:cNvCxnSpPr>
              <a:cxnSpLocks noChangeShapeType="1"/>
            </p:cNvCxnSpPr>
            <p:nvPr/>
          </p:nvCxnSpPr>
          <p:spPr bwMode="auto">
            <a:xfrm flipH="1" flipV="1">
              <a:off x="110014512" y="108861631"/>
              <a:ext cx="693151"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19" name="AutoShape 1001">
              <a:extLst>
                <a:ext uri="{FF2B5EF4-FFF2-40B4-BE49-F238E27FC236}">
                  <a16:creationId xmlns:a16="http://schemas.microsoft.com/office/drawing/2014/main" id="{06D1F6F1-9158-45D6-9A69-1132A5271FAE}"/>
                </a:ext>
              </a:extLst>
            </p:cNvPr>
            <p:cNvCxnSpPr>
              <a:cxnSpLocks noChangeShapeType="1"/>
            </p:cNvCxnSpPr>
            <p:nvPr/>
          </p:nvCxnSpPr>
          <p:spPr bwMode="auto">
            <a:xfrm flipH="1" flipV="1">
              <a:off x="110011754" y="108888990"/>
              <a:ext cx="693152" cy="6897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0" name="AutoShape 1002">
              <a:extLst>
                <a:ext uri="{FF2B5EF4-FFF2-40B4-BE49-F238E27FC236}">
                  <a16:creationId xmlns:a16="http://schemas.microsoft.com/office/drawing/2014/main" id="{79CE7D57-4058-4A51-BF81-81B4291D3268}"/>
                </a:ext>
              </a:extLst>
            </p:cNvPr>
            <p:cNvCxnSpPr>
              <a:cxnSpLocks noChangeShapeType="1"/>
            </p:cNvCxnSpPr>
            <p:nvPr/>
          </p:nvCxnSpPr>
          <p:spPr bwMode="auto">
            <a:xfrm flipH="1" flipV="1">
              <a:off x="110019475" y="108624857"/>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1" name="AutoShape 1003">
              <a:extLst>
                <a:ext uri="{FF2B5EF4-FFF2-40B4-BE49-F238E27FC236}">
                  <a16:creationId xmlns:a16="http://schemas.microsoft.com/office/drawing/2014/main" id="{E9827D17-7A04-4A9E-9671-5C6D115658A9}"/>
                </a:ext>
              </a:extLst>
            </p:cNvPr>
            <p:cNvCxnSpPr>
              <a:cxnSpLocks noChangeShapeType="1"/>
            </p:cNvCxnSpPr>
            <p:nvPr/>
          </p:nvCxnSpPr>
          <p:spPr bwMode="auto">
            <a:xfrm flipH="1" flipV="1">
              <a:off x="110018096" y="10861366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2" name="AutoShape 1004">
              <a:extLst>
                <a:ext uri="{FF2B5EF4-FFF2-40B4-BE49-F238E27FC236}">
                  <a16:creationId xmlns:a16="http://schemas.microsoft.com/office/drawing/2014/main" id="{1700AD7A-B09D-4A76-AD8B-E9CD5208AD38}"/>
                </a:ext>
              </a:extLst>
            </p:cNvPr>
            <p:cNvCxnSpPr>
              <a:cxnSpLocks noChangeShapeType="1"/>
            </p:cNvCxnSpPr>
            <p:nvPr/>
          </p:nvCxnSpPr>
          <p:spPr bwMode="auto">
            <a:xfrm flipH="1" flipV="1">
              <a:off x="110016717" y="108601230"/>
              <a:ext cx="686258"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3" name="AutoShape 1005">
              <a:extLst>
                <a:ext uri="{FF2B5EF4-FFF2-40B4-BE49-F238E27FC236}">
                  <a16:creationId xmlns:a16="http://schemas.microsoft.com/office/drawing/2014/main" id="{5A09B11E-100F-4E4A-A738-3A2491146B72}"/>
                </a:ext>
              </a:extLst>
            </p:cNvPr>
            <p:cNvCxnSpPr>
              <a:cxnSpLocks noChangeShapeType="1"/>
            </p:cNvCxnSpPr>
            <p:nvPr/>
          </p:nvCxnSpPr>
          <p:spPr bwMode="auto">
            <a:xfrm flipH="1" flipV="1">
              <a:off x="110020854" y="108588794"/>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4" name="AutoShape 1006">
              <a:extLst>
                <a:ext uri="{FF2B5EF4-FFF2-40B4-BE49-F238E27FC236}">
                  <a16:creationId xmlns:a16="http://schemas.microsoft.com/office/drawing/2014/main" id="{6F538434-124A-47B8-BA58-8A4AD2DAC2EC}"/>
                </a:ext>
              </a:extLst>
            </p:cNvPr>
            <p:cNvCxnSpPr>
              <a:cxnSpLocks noChangeShapeType="1"/>
            </p:cNvCxnSpPr>
            <p:nvPr/>
          </p:nvCxnSpPr>
          <p:spPr bwMode="auto">
            <a:xfrm flipH="1" flipV="1">
              <a:off x="110022232" y="10857511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5" name="AutoShape 1007">
              <a:extLst>
                <a:ext uri="{FF2B5EF4-FFF2-40B4-BE49-F238E27FC236}">
                  <a16:creationId xmlns:a16="http://schemas.microsoft.com/office/drawing/2014/main" id="{4C97BBBC-C46C-4BA7-A008-B8E309FF319D}"/>
                </a:ext>
              </a:extLst>
            </p:cNvPr>
            <p:cNvCxnSpPr>
              <a:cxnSpLocks noChangeShapeType="1"/>
            </p:cNvCxnSpPr>
            <p:nvPr/>
          </p:nvCxnSpPr>
          <p:spPr bwMode="auto">
            <a:xfrm flipH="1" flipV="1">
              <a:off x="110016717" y="108561435"/>
              <a:ext cx="686258"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6" name="AutoShape 1008">
              <a:extLst>
                <a:ext uri="{FF2B5EF4-FFF2-40B4-BE49-F238E27FC236}">
                  <a16:creationId xmlns:a16="http://schemas.microsoft.com/office/drawing/2014/main" id="{5A356B4C-8052-4E01-A19A-8DF6A43E6A9A}"/>
                </a:ext>
              </a:extLst>
            </p:cNvPr>
            <p:cNvCxnSpPr>
              <a:cxnSpLocks noChangeShapeType="1"/>
            </p:cNvCxnSpPr>
            <p:nvPr/>
          </p:nvCxnSpPr>
          <p:spPr bwMode="auto">
            <a:xfrm flipH="1" flipV="1">
              <a:off x="110019475" y="108549000"/>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7" name="AutoShape 1009">
              <a:extLst>
                <a:ext uri="{FF2B5EF4-FFF2-40B4-BE49-F238E27FC236}">
                  <a16:creationId xmlns:a16="http://schemas.microsoft.com/office/drawing/2014/main" id="{3FC77BDF-51EE-4EA8-9A8B-48776CD14E50}"/>
                </a:ext>
              </a:extLst>
            </p:cNvPr>
            <p:cNvCxnSpPr>
              <a:cxnSpLocks noChangeShapeType="1"/>
            </p:cNvCxnSpPr>
            <p:nvPr/>
          </p:nvCxnSpPr>
          <p:spPr bwMode="auto">
            <a:xfrm flipH="1" flipV="1">
              <a:off x="110019475" y="108637293"/>
              <a:ext cx="686257" cy="66489"/>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8" name="AutoShape 1010">
              <a:extLst>
                <a:ext uri="{FF2B5EF4-FFF2-40B4-BE49-F238E27FC236}">
                  <a16:creationId xmlns:a16="http://schemas.microsoft.com/office/drawing/2014/main" id="{9006CC5B-BF56-4EFA-B86E-02855970AAB9}"/>
                </a:ext>
              </a:extLst>
            </p:cNvPr>
            <p:cNvCxnSpPr>
              <a:cxnSpLocks noChangeShapeType="1"/>
            </p:cNvCxnSpPr>
            <p:nvPr/>
          </p:nvCxnSpPr>
          <p:spPr bwMode="auto">
            <a:xfrm flipH="1" flipV="1">
              <a:off x="110019475" y="108652216"/>
              <a:ext cx="686257" cy="66488"/>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29" name="AutoShape 1011">
              <a:extLst>
                <a:ext uri="{FF2B5EF4-FFF2-40B4-BE49-F238E27FC236}">
                  <a16:creationId xmlns:a16="http://schemas.microsoft.com/office/drawing/2014/main" id="{44B00249-F5E2-472E-8E68-94D4C06F1FD6}"/>
                </a:ext>
              </a:extLst>
            </p:cNvPr>
            <p:cNvCxnSpPr>
              <a:cxnSpLocks noChangeShapeType="1"/>
            </p:cNvCxnSpPr>
            <p:nvPr/>
          </p:nvCxnSpPr>
          <p:spPr bwMode="auto">
            <a:xfrm flipH="1" flipV="1">
              <a:off x="110666115" y="108130748"/>
              <a:ext cx="46879" cy="373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0" name="AutoShape 1012">
              <a:extLst>
                <a:ext uri="{FF2B5EF4-FFF2-40B4-BE49-F238E27FC236}">
                  <a16:creationId xmlns:a16="http://schemas.microsoft.com/office/drawing/2014/main" id="{B4D0128A-B188-49F1-8241-385394B6F621}"/>
                </a:ext>
              </a:extLst>
            </p:cNvPr>
            <p:cNvCxnSpPr>
              <a:cxnSpLocks noChangeShapeType="1"/>
            </p:cNvCxnSpPr>
            <p:nvPr/>
          </p:nvCxnSpPr>
          <p:spPr bwMode="auto">
            <a:xfrm flipH="1" flipV="1">
              <a:off x="110406908" y="108102146"/>
              <a:ext cx="39984" cy="3731"/>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1" name="AutoShape 1013">
              <a:extLst>
                <a:ext uri="{FF2B5EF4-FFF2-40B4-BE49-F238E27FC236}">
                  <a16:creationId xmlns:a16="http://schemas.microsoft.com/office/drawing/2014/main" id="{9B80C05E-CDFC-48C3-B173-A2865484190C}"/>
                </a:ext>
              </a:extLst>
            </p:cNvPr>
            <p:cNvCxnSpPr>
              <a:cxnSpLocks noChangeShapeType="1"/>
            </p:cNvCxnSpPr>
            <p:nvPr/>
          </p:nvCxnSpPr>
          <p:spPr bwMode="auto">
            <a:xfrm flipH="1" flipV="1">
              <a:off x="110213973" y="108097670"/>
              <a:ext cx="140266" cy="16746"/>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2" name="AutoShape 1014">
              <a:extLst>
                <a:ext uri="{FF2B5EF4-FFF2-40B4-BE49-F238E27FC236}">
                  <a16:creationId xmlns:a16="http://schemas.microsoft.com/office/drawing/2014/main" id="{55F48301-6D59-4247-82D0-090028A95BA6}"/>
                </a:ext>
              </a:extLst>
            </p:cNvPr>
            <p:cNvCxnSpPr>
              <a:cxnSpLocks noChangeShapeType="1"/>
            </p:cNvCxnSpPr>
            <p:nvPr/>
          </p:nvCxnSpPr>
          <p:spPr bwMode="auto">
            <a:xfrm flipH="1" flipV="1">
              <a:off x="110189063" y="108108364"/>
              <a:ext cx="170967" cy="18654"/>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0133" name="AutoShape 1015">
              <a:extLst>
                <a:ext uri="{FF2B5EF4-FFF2-40B4-BE49-F238E27FC236}">
                  <a16:creationId xmlns:a16="http://schemas.microsoft.com/office/drawing/2014/main" id="{563365F0-D8D8-4E84-A74F-8B40A86C052C}"/>
                </a:ext>
              </a:extLst>
            </p:cNvPr>
            <p:cNvCxnSpPr>
              <a:cxnSpLocks noChangeShapeType="1"/>
            </p:cNvCxnSpPr>
            <p:nvPr/>
          </p:nvCxnSpPr>
          <p:spPr bwMode="auto">
            <a:xfrm>
              <a:off x="110483294" y="108109608"/>
              <a:ext cx="79969" cy="11192"/>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45316EA3-B9D7-4C04-A6C4-1A014E9BA86C}"/>
              </a:ext>
            </a:extLst>
          </p:cNvPr>
          <p:cNvSpPr>
            <a:spLocks noGrp="1"/>
          </p:cNvSpPr>
          <p:nvPr>
            <p:ph type="title"/>
          </p:nvPr>
        </p:nvSpPr>
        <p:spPr/>
        <p:txBody>
          <a:bodyPr/>
          <a:lstStyle/>
          <a:p>
            <a:pPr fontAlgn="auto">
              <a:spcAft>
                <a:spcPts val="0"/>
              </a:spcAft>
              <a:defRPr/>
            </a:pPr>
            <a:r>
              <a:rPr lang="en-US" dirty="0"/>
              <a:t>Using a File</a:t>
            </a:r>
          </a:p>
        </p:txBody>
      </p:sp>
      <p:sp>
        <p:nvSpPr>
          <p:cNvPr id="41987" name="Content Placeholder 8">
            <a:extLst>
              <a:ext uri="{FF2B5EF4-FFF2-40B4-BE49-F238E27FC236}">
                <a16:creationId xmlns:a16="http://schemas.microsoft.com/office/drawing/2014/main" id="{82E56166-0E53-42A1-A5CA-E85F363550E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Filing</a:t>
            </a:r>
            <a:r>
              <a:rPr lang="en-US" altLang="en-US" dirty="0"/>
              <a:t>– pushing the file across the surface of the metal being cut</a:t>
            </a:r>
          </a:p>
          <a:p>
            <a:pPr lvl="1"/>
            <a:r>
              <a:rPr lang="en-US" altLang="en-US" b="1" dirty="0"/>
              <a:t>Draw filing</a:t>
            </a:r>
            <a:r>
              <a:rPr lang="en-US" altLang="en-US" dirty="0"/>
              <a:t>– pushing the file down the length of the metal being cut</a:t>
            </a:r>
          </a:p>
          <a:p>
            <a:pPr lvl="1"/>
            <a:r>
              <a:rPr lang="en-US" altLang="en-US" b="1" dirty="0"/>
              <a:t>Lathe filing</a:t>
            </a:r>
            <a:r>
              <a:rPr lang="en-US" altLang="en-US" dirty="0"/>
              <a:t>– pushing the file against the rotation of the metal being turned on the lathe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329145E6-1877-467C-AEE1-2F37BB9BBA64}"/>
              </a:ext>
            </a:extLst>
          </p:cNvPr>
          <p:cNvSpPr>
            <a:spLocks noGrp="1"/>
          </p:cNvSpPr>
          <p:nvPr>
            <p:ph type="title"/>
          </p:nvPr>
        </p:nvSpPr>
        <p:spPr/>
        <p:txBody>
          <a:bodyPr>
            <a:normAutofit/>
          </a:bodyPr>
          <a:lstStyle/>
          <a:p>
            <a:pPr fontAlgn="auto">
              <a:spcAft>
                <a:spcPts val="0"/>
              </a:spcAft>
              <a:defRPr/>
            </a:pPr>
            <a:r>
              <a:rPr lang="en-US" dirty="0"/>
              <a:t>How to Hold a File</a:t>
            </a:r>
          </a:p>
        </p:txBody>
      </p:sp>
      <p:sp>
        <p:nvSpPr>
          <p:cNvPr id="44035" name="Content Placeholder 8">
            <a:extLst>
              <a:ext uri="{FF2B5EF4-FFF2-40B4-BE49-F238E27FC236}">
                <a16:creationId xmlns:a16="http://schemas.microsoft.com/office/drawing/2014/main" id="{E1392424-9F5C-47F4-9E24-666D78FEDF0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Hold the file with the handle in your dominant hand, placing your other hand on the toe end of the file  </a:t>
            </a:r>
          </a:p>
        </p:txBody>
      </p:sp>
      <p:pic>
        <p:nvPicPr>
          <p:cNvPr id="44037" name="Picture 1">
            <a:extLst>
              <a:ext uri="{FF2B5EF4-FFF2-40B4-BE49-F238E27FC236}">
                <a16:creationId xmlns:a16="http://schemas.microsoft.com/office/drawing/2014/main" id="{9D30DECE-F76E-47BA-9C44-17DC8C80C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810000"/>
            <a:ext cx="68961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04C92694-58BE-46FB-BF35-A9DB5418037A}"/>
              </a:ext>
            </a:extLst>
          </p:cNvPr>
          <p:cNvSpPr>
            <a:spLocks noGrp="1"/>
          </p:cNvSpPr>
          <p:nvPr>
            <p:ph type="title"/>
          </p:nvPr>
        </p:nvSpPr>
        <p:spPr/>
        <p:txBody>
          <a:bodyPr>
            <a:normAutofit/>
          </a:bodyPr>
          <a:lstStyle/>
          <a:p>
            <a:pPr fontAlgn="auto">
              <a:spcAft>
                <a:spcPts val="0"/>
              </a:spcAft>
              <a:defRPr/>
            </a:pPr>
            <a:r>
              <a:rPr lang="en-US" dirty="0"/>
              <a:t>Directions to Cross File</a:t>
            </a:r>
          </a:p>
        </p:txBody>
      </p:sp>
      <p:sp>
        <p:nvSpPr>
          <p:cNvPr id="9" name="Content Placeholder 8">
            <a:extLst>
              <a:ext uri="{FF2B5EF4-FFF2-40B4-BE49-F238E27FC236}">
                <a16:creationId xmlns:a16="http://schemas.microsoft.com/office/drawing/2014/main" id="{2909B0F4-EFFA-432D-8AC6-1D89516858B2}"/>
              </a:ext>
            </a:extLst>
          </p:cNvPr>
          <p:cNvSpPr>
            <a:spLocks noGrp="1"/>
          </p:cNvSpPr>
          <p:nvPr>
            <p:ph sz="half" idx="1"/>
          </p:nvPr>
        </p:nvSpPr>
        <p:spPr/>
        <p:txBody>
          <a:bodyPr>
            <a:noAutofit/>
          </a:bodyPr>
          <a:lstStyle/>
          <a:p>
            <a:pPr lvl="1" fontAlgn="auto">
              <a:spcAft>
                <a:spcPts val="0"/>
              </a:spcAft>
              <a:defRPr/>
            </a:pPr>
            <a:r>
              <a:rPr lang="en-US" dirty="0"/>
              <a:t>The metal should be held in a vise for filing</a:t>
            </a:r>
          </a:p>
          <a:p>
            <a:pPr lvl="1" fontAlgn="auto">
              <a:spcAft>
                <a:spcPts val="0"/>
              </a:spcAft>
              <a:defRPr/>
            </a:pPr>
            <a:r>
              <a:rPr lang="en-US" dirty="0"/>
              <a:t>Place the file on the metal, apply pressure, and push the file </a:t>
            </a:r>
            <a:r>
              <a:rPr lang="en-US" b="1" dirty="0"/>
              <a:t>across</a:t>
            </a:r>
            <a:r>
              <a:rPr lang="en-US" dirty="0"/>
              <a:t> the surface of the metal</a:t>
            </a:r>
          </a:p>
          <a:p>
            <a:pPr lvl="1" fontAlgn="auto">
              <a:spcAft>
                <a:spcPts val="0"/>
              </a:spcAft>
              <a:defRPr/>
            </a:pPr>
            <a:r>
              <a:rPr lang="en-US" dirty="0"/>
              <a:t>Lift the file from the metal on the return stroke</a:t>
            </a:r>
          </a:p>
          <a:p>
            <a:pPr marL="1028700" lvl="3" indent="0" fontAlgn="auto">
              <a:spcAft>
                <a:spcPts val="0"/>
              </a:spcAft>
              <a:buNone/>
              <a:defRPr/>
            </a:pPr>
            <a:r>
              <a:rPr lang="en-US" dirty="0"/>
              <a:t>-Dragging the file back across the metal will dull the file</a:t>
            </a:r>
          </a:p>
          <a:p>
            <a:pPr lvl="1" fontAlgn="auto">
              <a:spcAft>
                <a:spcPts val="0"/>
              </a:spcAft>
              <a:defRPr/>
            </a:pPr>
            <a:r>
              <a:rPr lang="en-US" dirty="0"/>
              <a:t>The file can be turned at an angle to the metal to make the filing easier</a:t>
            </a:r>
          </a:p>
          <a:p>
            <a:pPr marL="0" indent="0" fontAlgn="auto">
              <a:spcAft>
                <a:spcPts val="0"/>
              </a:spcAft>
              <a:buFont typeface="Arial" panose="020B0604020202020204" pitchFamily="34" charset="0"/>
              <a:buNone/>
              <a:defRPr/>
            </a:pPr>
            <a:endParaRPr lang="en-US" dirty="0"/>
          </a:p>
          <a:p>
            <a:pPr fontAlgn="auto">
              <a:spcAft>
                <a:spcPts val="0"/>
              </a:spcAft>
              <a:defRPr/>
            </a:pPr>
            <a:endParaRPr lang="en-US" dirty="0"/>
          </a:p>
          <a:p>
            <a:pPr fontAlgn="auto">
              <a:spcAft>
                <a:spcPts val="0"/>
              </a:spcAft>
              <a:defRPr/>
            </a:pPr>
            <a:endParaRPr lang="en-US" dirty="0"/>
          </a:p>
        </p:txBody>
      </p:sp>
      <p:grpSp>
        <p:nvGrpSpPr>
          <p:cNvPr id="46085" name="Group 2">
            <a:extLst>
              <a:ext uri="{FF2B5EF4-FFF2-40B4-BE49-F238E27FC236}">
                <a16:creationId xmlns:a16="http://schemas.microsoft.com/office/drawing/2014/main" id="{10523951-23B3-433F-993C-063ABBB8BC95}"/>
              </a:ext>
            </a:extLst>
          </p:cNvPr>
          <p:cNvGrpSpPr>
            <a:grpSpLocks/>
          </p:cNvGrpSpPr>
          <p:nvPr/>
        </p:nvGrpSpPr>
        <p:grpSpPr bwMode="auto">
          <a:xfrm>
            <a:off x="4322928" y="4633913"/>
            <a:ext cx="4103688" cy="1804987"/>
            <a:chOff x="108463556" y="107908725"/>
            <a:chExt cx="4105275" cy="1804987"/>
          </a:xfrm>
        </p:grpSpPr>
        <p:pic>
          <p:nvPicPr>
            <p:cNvPr id="46088" name="Picture 3" descr="file with handle">
              <a:extLst>
                <a:ext uri="{FF2B5EF4-FFF2-40B4-BE49-F238E27FC236}">
                  <a16:creationId xmlns:a16="http://schemas.microsoft.com/office/drawing/2014/main" id="{FF4FB45D-5809-4D44-9A30-4B146C304B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63556" y="108589767"/>
              <a:ext cx="4105275" cy="3333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cxnSp>
          <p:nvCxnSpPr>
            <p:cNvPr id="46089" name="AutoShape 4">
              <a:extLst>
                <a:ext uri="{FF2B5EF4-FFF2-40B4-BE49-F238E27FC236}">
                  <a16:creationId xmlns:a16="http://schemas.microsoft.com/office/drawing/2014/main" id="{843BDB21-4C6A-4149-8668-EF1634668F99}"/>
                </a:ext>
              </a:extLst>
            </p:cNvPr>
            <p:cNvCxnSpPr>
              <a:cxnSpLocks noChangeShapeType="1"/>
            </p:cNvCxnSpPr>
            <p:nvPr/>
          </p:nvCxnSpPr>
          <p:spPr bwMode="auto">
            <a:xfrm>
              <a:off x="110074357" y="108203841"/>
              <a:ext cx="52752" cy="967691"/>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0" name="AutoShape 5">
              <a:extLst>
                <a:ext uri="{FF2B5EF4-FFF2-40B4-BE49-F238E27FC236}">
                  <a16:creationId xmlns:a16="http://schemas.microsoft.com/office/drawing/2014/main" id="{42371B2E-CC32-4A42-BA3A-4B4D94C673CA}"/>
                </a:ext>
              </a:extLst>
            </p:cNvPr>
            <p:cNvCxnSpPr>
              <a:cxnSpLocks noChangeShapeType="1"/>
            </p:cNvCxnSpPr>
            <p:nvPr/>
          </p:nvCxnSpPr>
          <p:spPr bwMode="auto">
            <a:xfrm flipH="1">
              <a:off x="110130590" y="109158714"/>
              <a:ext cx="3112" cy="82055"/>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1" name="AutoShape 6">
              <a:extLst>
                <a:ext uri="{FF2B5EF4-FFF2-40B4-BE49-F238E27FC236}">
                  <a16:creationId xmlns:a16="http://schemas.microsoft.com/office/drawing/2014/main" id="{CB7DA7A8-68FD-485F-9403-8B2199208333}"/>
                </a:ext>
              </a:extLst>
            </p:cNvPr>
            <p:cNvCxnSpPr>
              <a:cxnSpLocks noChangeShapeType="1"/>
            </p:cNvCxnSpPr>
            <p:nvPr/>
          </p:nvCxnSpPr>
          <p:spPr bwMode="auto">
            <a:xfrm>
              <a:off x="110142267" y="109405855"/>
              <a:ext cx="25641" cy="1192"/>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2" name="AutoShape 7">
              <a:extLst>
                <a:ext uri="{FF2B5EF4-FFF2-40B4-BE49-F238E27FC236}">
                  <a16:creationId xmlns:a16="http://schemas.microsoft.com/office/drawing/2014/main" id="{575B23D4-0489-4982-8DB3-F9C8D2B14EC0}"/>
                </a:ext>
              </a:extLst>
            </p:cNvPr>
            <p:cNvCxnSpPr>
              <a:cxnSpLocks noChangeShapeType="1"/>
            </p:cNvCxnSpPr>
            <p:nvPr/>
          </p:nvCxnSpPr>
          <p:spPr bwMode="auto">
            <a:xfrm flipH="1">
              <a:off x="110171000" y="109404042"/>
              <a:ext cx="3090" cy="10514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3" name="AutoShape 8">
              <a:extLst>
                <a:ext uri="{FF2B5EF4-FFF2-40B4-BE49-F238E27FC236}">
                  <a16:creationId xmlns:a16="http://schemas.microsoft.com/office/drawing/2014/main" id="{60561E5D-9288-4F5E-8F1E-8DFBCCD31FDC}"/>
                </a:ext>
              </a:extLst>
            </p:cNvPr>
            <p:cNvCxnSpPr>
              <a:cxnSpLocks noChangeShapeType="1"/>
            </p:cNvCxnSpPr>
            <p:nvPr/>
          </p:nvCxnSpPr>
          <p:spPr bwMode="auto">
            <a:xfrm>
              <a:off x="110072091" y="108214455"/>
              <a:ext cx="268907" cy="9012"/>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4" name="AutoShape 9">
              <a:extLst>
                <a:ext uri="{FF2B5EF4-FFF2-40B4-BE49-F238E27FC236}">
                  <a16:creationId xmlns:a16="http://schemas.microsoft.com/office/drawing/2014/main" id="{9B0DF572-10F4-4D92-A879-04EFBE622950}"/>
                </a:ext>
              </a:extLst>
            </p:cNvPr>
            <p:cNvCxnSpPr>
              <a:cxnSpLocks noChangeShapeType="1"/>
            </p:cNvCxnSpPr>
            <p:nvPr/>
          </p:nvCxnSpPr>
          <p:spPr bwMode="auto">
            <a:xfrm>
              <a:off x="110347180" y="108214455"/>
              <a:ext cx="55636" cy="95227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095" name="AutoShape 10">
              <a:extLst>
                <a:ext uri="{FF2B5EF4-FFF2-40B4-BE49-F238E27FC236}">
                  <a16:creationId xmlns:a16="http://schemas.microsoft.com/office/drawing/2014/main" id="{E06609A5-23AE-4830-9562-A4E190946910}"/>
                </a:ext>
              </a:extLst>
            </p:cNvPr>
            <p:cNvCxnSpPr>
              <a:cxnSpLocks noChangeShapeType="1"/>
            </p:cNvCxnSpPr>
            <p:nvPr/>
          </p:nvCxnSpPr>
          <p:spPr bwMode="auto">
            <a:xfrm>
              <a:off x="110127727" y="109157713"/>
              <a:ext cx="278181" cy="1502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6096" name="Freeform 11">
              <a:extLst>
                <a:ext uri="{FF2B5EF4-FFF2-40B4-BE49-F238E27FC236}">
                  <a16:creationId xmlns:a16="http://schemas.microsoft.com/office/drawing/2014/main" id="{C1BBDE09-2661-48ED-BB25-F54A5C1C2C1B}"/>
                </a:ext>
              </a:extLst>
            </p:cNvPr>
            <p:cNvSpPr>
              <a:spLocks/>
            </p:cNvSpPr>
            <p:nvPr/>
          </p:nvSpPr>
          <p:spPr bwMode="auto">
            <a:xfrm>
              <a:off x="110174090" y="109184749"/>
              <a:ext cx="573888" cy="351469"/>
            </a:xfrm>
            <a:custGeom>
              <a:avLst/>
              <a:gdLst>
                <a:gd name="T0" fmla="*/ 219454 w 884256"/>
                <a:gd name="T1" fmla="*/ 0 h 557213"/>
                <a:gd name="T2" fmla="*/ 237999 w 884256"/>
                <a:gd name="T3" fmla="*/ 6008 h 557213"/>
                <a:gd name="T4" fmla="*/ 247272 w 884256"/>
                <a:gd name="T5" fmla="*/ 9012 h 557213"/>
                <a:gd name="T6" fmla="*/ 275090 w 884256"/>
                <a:gd name="T7" fmla="*/ 24032 h 557213"/>
                <a:gd name="T8" fmla="*/ 293635 w 884256"/>
                <a:gd name="T9" fmla="*/ 33044 h 557213"/>
                <a:gd name="T10" fmla="*/ 302908 w 884256"/>
                <a:gd name="T11" fmla="*/ 39052 h 557213"/>
                <a:gd name="T12" fmla="*/ 321453 w 884256"/>
                <a:gd name="T13" fmla="*/ 45060 h 557213"/>
                <a:gd name="T14" fmla="*/ 349271 w 884256"/>
                <a:gd name="T15" fmla="*/ 57076 h 557213"/>
                <a:gd name="T16" fmla="*/ 358544 w 884256"/>
                <a:gd name="T17" fmla="*/ 63084 h 557213"/>
                <a:gd name="T18" fmla="*/ 377089 w 884256"/>
                <a:gd name="T19" fmla="*/ 69092 h 557213"/>
                <a:gd name="T20" fmla="*/ 386362 w 884256"/>
                <a:gd name="T21" fmla="*/ 75100 h 557213"/>
                <a:gd name="T22" fmla="*/ 395634 w 884256"/>
                <a:gd name="T23" fmla="*/ 78104 h 557213"/>
                <a:gd name="T24" fmla="*/ 404907 w 884256"/>
                <a:gd name="T25" fmla="*/ 87116 h 557213"/>
                <a:gd name="T26" fmla="*/ 414180 w 884256"/>
                <a:gd name="T27" fmla="*/ 90120 h 557213"/>
                <a:gd name="T28" fmla="*/ 435816 w 884256"/>
                <a:gd name="T29" fmla="*/ 99133 h 557213"/>
                <a:gd name="T30" fmla="*/ 457452 w 884256"/>
                <a:gd name="T31" fmla="*/ 108144 h 557213"/>
                <a:gd name="T32" fmla="*/ 466725 w 884256"/>
                <a:gd name="T33" fmla="*/ 114152 h 557213"/>
                <a:gd name="T34" fmla="*/ 475998 w 884256"/>
                <a:gd name="T35" fmla="*/ 117157 h 557213"/>
                <a:gd name="T36" fmla="*/ 494543 w 884256"/>
                <a:gd name="T37" fmla="*/ 129173 h 557213"/>
                <a:gd name="T38" fmla="*/ 509998 w 884256"/>
                <a:gd name="T39" fmla="*/ 141189 h 557213"/>
                <a:gd name="T40" fmla="*/ 519270 w 884256"/>
                <a:gd name="T41" fmla="*/ 150200 h 557213"/>
                <a:gd name="T42" fmla="*/ 528543 w 884256"/>
                <a:gd name="T43" fmla="*/ 156208 h 557213"/>
                <a:gd name="T44" fmla="*/ 540907 w 884256"/>
                <a:gd name="T45" fmla="*/ 174232 h 557213"/>
                <a:gd name="T46" fmla="*/ 547089 w 884256"/>
                <a:gd name="T47" fmla="*/ 183245 h 557213"/>
                <a:gd name="T48" fmla="*/ 556361 w 884256"/>
                <a:gd name="T49" fmla="*/ 201269 h 557213"/>
                <a:gd name="T50" fmla="*/ 565634 w 884256"/>
                <a:gd name="T51" fmla="*/ 219293 h 557213"/>
                <a:gd name="T52" fmla="*/ 568725 w 884256"/>
                <a:gd name="T53" fmla="*/ 249333 h 557213"/>
                <a:gd name="T54" fmla="*/ 562543 w 884256"/>
                <a:gd name="T55" fmla="*/ 267357 h 557213"/>
                <a:gd name="T56" fmla="*/ 559452 w 884256"/>
                <a:gd name="T57" fmla="*/ 312417 h 557213"/>
                <a:gd name="T58" fmla="*/ 556361 w 884256"/>
                <a:gd name="T59" fmla="*/ 324433 h 557213"/>
                <a:gd name="T60" fmla="*/ 550179 w 884256"/>
                <a:gd name="T61" fmla="*/ 333445 h 557213"/>
                <a:gd name="T62" fmla="*/ 522361 w 884256"/>
                <a:gd name="T63" fmla="*/ 348465 h 557213"/>
                <a:gd name="T64" fmla="*/ 500725 w 884256"/>
                <a:gd name="T65" fmla="*/ 351469 h 557213"/>
                <a:gd name="T66" fmla="*/ 438907 w 884256"/>
                <a:gd name="T67" fmla="*/ 348465 h 557213"/>
                <a:gd name="T68" fmla="*/ 401816 w 884256"/>
                <a:gd name="T69" fmla="*/ 345461 h 557213"/>
                <a:gd name="T70" fmla="*/ 309089 w 884256"/>
                <a:gd name="T71" fmla="*/ 342457 h 557213"/>
                <a:gd name="T72" fmla="*/ 234908 w 884256"/>
                <a:gd name="T73" fmla="*/ 339453 h 557213"/>
                <a:gd name="T74" fmla="*/ 200908 w 884256"/>
                <a:gd name="T75" fmla="*/ 336449 h 557213"/>
                <a:gd name="T76" fmla="*/ 179272 w 884256"/>
                <a:gd name="T77" fmla="*/ 333445 h 557213"/>
                <a:gd name="T78" fmla="*/ 129818 w 884256"/>
                <a:gd name="T79" fmla="*/ 330441 h 557213"/>
                <a:gd name="T80" fmla="*/ 98909 w 884256"/>
                <a:gd name="T81" fmla="*/ 327437 h 557213"/>
                <a:gd name="T82" fmla="*/ 0 w 884256"/>
                <a:gd name="T83" fmla="*/ 324433 h 5572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84256" h="557213">
                  <a:moveTo>
                    <a:pt x="338138" y="0"/>
                  </a:moveTo>
                  <a:cubicBezTo>
                    <a:pt x="347663" y="3175"/>
                    <a:pt x="357188" y="6350"/>
                    <a:pt x="366713" y="9525"/>
                  </a:cubicBezTo>
                  <a:cubicBezTo>
                    <a:pt x="371475" y="11113"/>
                    <a:pt x="376823" y="11503"/>
                    <a:pt x="381000" y="14288"/>
                  </a:cubicBezTo>
                  <a:cubicBezTo>
                    <a:pt x="413752" y="36123"/>
                    <a:pt x="398715" y="29718"/>
                    <a:pt x="423863" y="38100"/>
                  </a:cubicBezTo>
                  <a:cubicBezTo>
                    <a:pt x="464806" y="65396"/>
                    <a:pt x="413004" y="32670"/>
                    <a:pt x="452438" y="52388"/>
                  </a:cubicBezTo>
                  <a:cubicBezTo>
                    <a:pt x="457557" y="54948"/>
                    <a:pt x="461495" y="59588"/>
                    <a:pt x="466725" y="61913"/>
                  </a:cubicBezTo>
                  <a:cubicBezTo>
                    <a:pt x="475900" y="65991"/>
                    <a:pt x="486946" y="65869"/>
                    <a:pt x="495300" y="71438"/>
                  </a:cubicBezTo>
                  <a:cubicBezTo>
                    <a:pt x="517942" y="86532"/>
                    <a:pt x="504158" y="79153"/>
                    <a:pt x="538163" y="90488"/>
                  </a:cubicBezTo>
                  <a:cubicBezTo>
                    <a:pt x="543593" y="92298"/>
                    <a:pt x="547220" y="97688"/>
                    <a:pt x="552450" y="100013"/>
                  </a:cubicBezTo>
                  <a:cubicBezTo>
                    <a:pt x="561625" y="104091"/>
                    <a:pt x="571500" y="106363"/>
                    <a:pt x="581025" y="109538"/>
                  </a:cubicBezTo>
                  <a:cubicBezTo>
                    <a:pt x="586455" y="111348"/>
                    <a:pt x="590193" y="116503"/>
                    <a:pt x="595313" y="119063"/>
                  </a:cubicBezTo>
                  <a:cubicBezTo>
                    <a:pt x="599803" y="121308"/>
                    <a:pt x="604838" y="122238"/>
                    <a:pt x="609600" y="123825"/>
                  </a:cubicBezTo>
                  <a:cubicBezTo>
                    <a:pt x="614363" y="128588"/>
                    <a:pt x="618284" y="134377"/>
                    <a:pt x="623888" y="138113"/>
                  </a:cubicBezTo>
                  <a:cubicBezTo>
                    <a:pt x="628065" y="140898"/>
                    <a:pt x="633685" y="140630"/>
                    <a:pt x="638175" y="142875"/>
                  </a:cubicBezTo>
                  <a:cubicBezTo>
                    <a:pt x="671067" y="159321"/>
                    <a:pt x="631864" y="147250"/>
                    <a:pt x="671513" y="157163"/>
                  </a:cubicBezTo>
                  <a:cubicBezTo>
                    <a:pt x="707379" y="181075"/>
                    <a:pt x="661798" y="153000"/>
                    <a:pt x="704850" y="171450"/>
                  </a:cubicBezTo>
                  <a:cubicBezTo>
                    <a:pt x="710111" y="173705"/>
                    <a:pt x="714018" y="178415"/>
                    <a:pt x="719138" y="180975"/>
                  </a:cubicBezTo>
                  <a:cubicBezTo>
                    <a:pt x="723628" y="183220"/>
                    <a:pt x="729037" y="183300"/>
                    <a:pt x="733425" y="185738"/>
                  </a:cubicBezTo>
                  <a:cubicBezTo>
                    <a:pt x="743432" y="191298"/>
                    <a:pt x="762000" y="204788"/>
                    <a:pt x="762000" y="204788"/>
                  </a:cubicBezTo>
                  <a:cubicBezTo>
                    <a:pt x="783302" y="236740"/>
                    <a:pt x="758208" y="205435"/>
                    <a:pt x="785813" y="223838"/>
                  </a:cubicBezTo>
                  <a:cubicBezTo>
                    <a:pt x="791417" y="227574"/>
                    <a:pt x="794926" y="233813"/>
                    <a:pt x="800100" y="238125"/>
                  </a:cubicBezTo>
                  <a:cubicBezTo>
                    <a:pt x="804497" y="241789"/>
                    <a:pt x="809625" y="244475"/>
                    <a:pt x="814388" y="247650"/>
                  </a:cubicBezTo>
                  <a:cubicBezTo>
                    <a:pt x="820738" y="257175"/>
                    <a:pt x="827088" y="266700"/>
                    <a:pt x="833438" y="276225"/>
                  </a:cubicBezTo>
                  <a:cubicBezTo>
                    <a:pt x="836613" y="280988"/>
                    <a:pt x="842963" y="290513"/>
                    <a:pt x="842963" y="290513"/>
                  </a:cubicBezTo>
                  <a:cubicBezTo>
                    <a:pt x="854930" y="326416"/>
                    <a:pt x="838789" y="282167"/>
                    <a:pt x="857250" y="319088"/>
                  </a:cubicBezTo>
                  <a:cubicBezTo>
                    <a:pt x="876969" y="358524"/>
                    <a:pt x="844240" y="306714"/>
                    <a:pt x="871538" y="347663"/>
                  </a:cubicBezTo>
                  <a:cubicBezTo>
                    <a:pt x="881971" y="378962"/>
                    <a:pt x="884256" y="368770"/>
                    <a:pt x="876300" y="395288"/>
                  </a:cubicBezTo>
                  <a:cubicBezTo>
                    <a:pt x="873415" y="404905"/>
                    <a:pt x="866775" y="423863"/>
                    <a:pt x="866775" y="423863"/>
                  </a:cubicBezTo>
                  <a:cubicBezTo>
                    <a:pt x="865188" y="447675"/>
                    <a:pt x="864511" y="471566"/>
                    <a:pt x="862013" y="495300"/>
                  </a:cubicBezTo>
                  <a:cubicBezTo>
                    <a:pt x="861328" y="501810"/>
                    <a:pt x="859828" y="508334"/>
                    <a:pt x="857250" y="514350"/>
                  </a:cubicBezTo>
                  <a:cubicBezTo>
                    <a:pt x="854995" y="519611"/>
                    <a:pt x="852033" y="524869"/>
                    <a:pt x="847725" y="528638"/>
                  </a:cubicBezTo>
                  <a:cubicBezTo>
                    <a:pt x="836408" y="538541"/>
                    <a:pt x="820611" y="549300"/>
                    <a:pt x="804863" y="552450"/>
                  </a:cubicBezTo>
                  <a:cubicBezTo>
                    <a:pt x="793855" y="554652"/>
                    <a:pt x="782638" y="555625"/>
                    <a:pt x="771525" y="557213"/>
                  </a:cubicBezTo>
                  <a:cubicBezTo>
                    <a:pt x="739775" y="555625"/>
                    <a:pt x="708003" y="554433"/>
                    <a:pt x="676275" y="552450"/>
                  </a:cubicBezTo>
                  <a:cubicBezTo>
                    <a:pt x="657196" y="551258"/>
                    <a:pt x="638219" y="548597"/>
                    <a:pt x="619125" y="547688"/>
                  </a:cubicBezTo>
                  <a:cubicBezTo>
                    <a:pt x="571527" y="545421"/>
                    <a:pt x="523869" y="544689"/>
                    <a:pt x="476250" y="542925"/>
                  </a:cubicBezTo>
                  <a:cubicBezTo>
                    <a:pt x="438143" y="541514"/>
                    <a:pt x="400050" y="539750"/>
                    <a:pt x="361950" y="538163"/>
                  </a:cubicBezTo>
                  <a:cubicBezTo>
                    <a:pt x="344488" y="536575"/>
                    <a:pt x="326990" y="535336"/>
                    <a:pt x="309563" y="533400"/>
                  </a:cubicBezTo>
                  <a:cubicBezTo>
                    <a:pt x="298406" y="532160"/>
                    <a:pt x="287408" y="529610"/>
                    <a:pt x="276225" y="528638"/>
                  </a:cubicBezTo>
                  <a:cubicBezTo>
                    <a:pt x="250871" y="526433"/>
                    <a:pt x="225400" y="525827"/>
                    <a:pt x="200025" y="523875"/>
                  </a:cubicBezTo>
                  <a:cubicBezTo>
                    <a:pt x="184118" y="522651"/>
                    <a:pt x="168275" y="520700"/>
                    <a:pt x="152400" y="519113"/>
                  </a:cubicBezTo>
                  <a:cubicBezTo>
                    <a:pt x="90227" y="503568"/>
                    <a:pt x="139895" y="514350"/>
                    <a:pt x="0" y="514350"/>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097" name="Freeform 12">
              <a:extLst>
                <a:ext uri="{FF2B5EF4-FFF2-40B4-BE49-F238E27FC236}">
                  <a16:creationId xmlns:a16="http://schemas.microsoft.com/office/drawing/2014/main" id="{2DDD48CE-5995-47EC-9AB3-B0ABD871B19A}"/>
                </a:ext>
              </a:extLst>
            </p:cNvPr>
            <p:cNvSpPr>
              <a:spLocks/>
            </p:cNvSpPr>
            <p:nvPr/>
          </p:nvSpPr>
          <p:spPr bwMode="auto">
            <a:xfrm>
              <a:off x="110346313" y="108283127"/>
              <a:ext cx="659228" cy="970715"/>
            </a:xfrm>
            <a:custGeom>
              <a:avLst/>
              <a:gdLst>
                <a:gd name="T0" fmla="*/ 25594 w 1015749"/>
                <a:gd name="T1" fmla="*/ 12437 h 1538955"/>
                <a:gd name="T2" fmla="*/ 53413 w 1015749"/>
                <a:gd name="T3" fmla="*/ 24453 h 1538955"/>
                <a:gd name="T4" fmla="*/ 90503 w 1015749"/>
                <a:gd name="T5" fmla="*/ 39473 h 1538955"/>
                <a:gd name="T6" fmla="*/ 118321 w 1015749"/>
                <a:gd name="T7" fmla="*/ 51489 h 1538955"/>
                <a:gd name="T8" fmla="*/ 155412 w 1015749"/>
                <a:gd name="T9" fmla="*/ 66509 h 1538955"/>
                <a:gd name="T10" fmla="*/ 183230 w 1015749"/>
                <a:gd name="T11" fmla="*/ 84533 h 1538955"/>
                <a:gd name="T12" fmla="*/ 211048 w 1015749"/>
                <a:gd name="T13" fmla="*/ 105561 h 1538955"/>
                <a:gd name="T14" fmla="*/ 248139 w 1015749"/>
                <a:gd name="T15" fmla="*/ 132597 h 1538955"/>
                <a:gd name="T16" fmla="*/ 285229 w 1015749"/>
                <a:gd name="T17" fmla="*/ 156629 h 1538955"/>
                <a:gd name="T18" fmla="*/ 294502 w 1015749"/>
                <a:gd name="T19" fmla="*/ 174653 h 1538955"/>
                <a:gd name="T20" fmla="*/ 316138 w 1015749"/>
                <a:gd name="T21" fmla="*/ 228725 h 1538955"/>
                <a:gd name="T22" fmla="*/ 325411 w 1015749"/>
                <a:gd name="T23" fmla="*/ 246749 h 1538955"/>
                <a:gd name="T24" fmla="*/ 331593 w 1015749"/>
                <a:gd name="T25" fmla="*/ 273786 h 1538955"/>
                <a:gd name="T26" fmla="*/ 347047 w 1015749"/>
                <a:gd name="T27" fmla="*/ 348885 h 1538955"/>
                <a:gd name="T28" fmla="*/ 362502 w 1015749"/>
                <a:gd name="T29" fmla="*/ 372917 h 1538955"/>
                <a:gd name="T30" fmla="*/ 381047 w 1015749"/>
                <a:gd name="T31" fmla="*/ 408966 h 1538955"/>
                <a:gd name="T32" fmla="*/ 405775 w 1015749"/>
                <a:gd name="T33" fmla="*/ 429994 h 1538955"/>
                <a:gd name="T34" fmla="*/ 427411 w 1015749"/>
                <a:gd name="T35" fmla="*/ 457030 h 1538955"/>
                <a:gd name="T36" fmla="*/ 452138 w 1015749"/>
                <a:gd name="T37" fmla="*/ 493078 h 1538955"/>
                <a:gd name="T38" fmla="*/ 467593 w 1015749"/>
                <a:gd name="T39" fmla="*/ 511102 h 1538955"/>
                <a:gd name="T40" fmla="*/ 498501 w 1015749"/>
                <a:gd name="T41" fmla="*/ 544146 h 1538955"/>
                <a:gd name="T42" fmla="*/ 520137 w 1015749"/>
                <a:gd name="T43" fmla="*/ 571182 h 1538955"/>
                <a:gd name="T44" fmla="*/ 529410 w 1015749"/>
                <a:gd name="T45" fmla="*/ 589206 h 1538955"/>
                <a:gd name="T46" fmla="*/ 554138 w 1015749"/>
                <a:gd name="T47" fmla="*/ 622250 h 1538955"/>
                <a:gd name="T48" fmla="*/ 585047 w 1015749"/>
                <a:gd name="T49" fmla="*/ 652290 h 1538955"/>
                <a:gd name="T50" fmla="*/ 603592 w 1015749"/>
                <a:gd name="T51" fmla="*/ 676322 h 1538955"/>
                <a:gd name="T52" fmla="*/ 625228 w 1015749"/>
                <a:gd name="T53" fmla="*/ 724387 h 1538955"/>
                <a:gd name="T54" fmla="*/ 637591 w 1015749"/>
                <a:gd name="T55" fmla="*/ 751422 h 1538955"/>
                <a:gd name="T56" fmla="*/ 643773 w 1015749"/>
                <a:gd name="T57" fmla="*/ 769446 h 1538955"/>
                <a:gd name="T58" fmla="*/ 656137 w 1015749"/>
                <a:gd name="T59" fmla="*/ 844547 h 1538955"/>
                <a:gd name="T60" fmla="*/ 656137 w 1015749"/>
                <a:gd name="T61" fmla="*/ 901623 h 1538955"/>
                <a:gd name="T62" fmla="*/ 646864 w 1015749"/>
                <a:gd name="T63" fmla="*/ 928659 h 1538955"/>
                <a:gd name="T64" fmla="*/ 628319 w 1015749"/>
                <a:gd name="T65" fmla="*/ 964707 h 15389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15749" h="1538955">
                  <a:moveTo>
                    <a:pt x="10861" y="5430"/>
                  </a:moveTo>
                  <a:cubicBezTo>
                    <a:pt x="51810" y="32728"/>
                    <a:pt x="0" y="0"/>
                    <a:pt x="39436" y="19717"/>
                  </a:cubicBezTo>
                  <a:cubicBezTo>
                    <a:pt x="44556" y="22277"/>
                    <a:pt x="48493" y="26917"/>
                    <a:pt x="53724" y="29242"/>
                  </a:cubicBezTo>
                  <a:cubicBezTo>
                    <a:pt x="62899" y="33320"/>
                    <a:pt x="82299" y="38767"/>
                    <a:pt x="82299" y="38767"/>
                  </a:cubicBezTo>
                  <a:cubicBezTo>
                    <a:pt x="104940" y="53862"/>
                    <a:pt x="91155" y="46481"/>
                    <a:pt x="125161" y="57817"/>
                  </a:cubicBezTo>
                  <a:cubicBezTo>
                    <a:pt x="129924" y="59405"/>
                    <a:pt x="135272" y="59795"/>
                    <a:pt x="139449" y="62580"/>
                  </a:cubicBezTo>
                  <a:cubicBezTo>
                    <a:pt x="144211" y="65755"/>
                    <a:pt x="148506" y="69780"/>
                    <a:pt x="153736" y="72105"/>
                  </a:cubicBezTo>
                  <a:cubicBezTo>
                    <a:pt x="162911" y="76183"/>
                    <a:pt x="173957" y="76061"/>
                    <a:pt x="182311" y="81630"/>
                  </a:cubicBezTo>
                  <a:cubicBezTo>
                    <a:pt x="204953" y="96724"/>
                    <a:pt x="191170" y="89345"/>
                    <a:pt x="225174" y="100680"/>
                  </a:cubicBezTo>
                  <a:cubicBezTo>
                    <a:pt x="229936" y="102267"/>
                    <a:pt x="239461" y="105442"/>
                    <a:pt x="239461" y="105442"/>
                  </a:cubicBezTo>
                  <a:cubicBezTo>
                    <a:pt x="248986" y="111792"/>
                    <a:pt x="258511" y="118142"/>
                    <a:pt x="268036" y="124492"/>
                  </a:cubicBezTo>
                  <a:cubicBezTo>
                    <a:pt x="272799" y="127667"/>
                    <a:pt x="278277" y="129969"/>
                    <a:pt x="282324" y="134017"/>
                  </a:cubicBezTo>
                  <a:cubicBezTo>
                    <a:pt x="287086" y="138780"/>
                    <a:pt x="291295" y="144170"/>
                    <a:pt x="296611" y="148305"/>
                  </a:cubicBezTo>
                  <a:cubicBezTo>
                    <a:pt x="305647" y="155333"/>
                    <a:pt x="315661" y="161005"/>
                    <a:pt x="325186" y="167355"/>
                  </a:cubicBezTo>
                  <a:cubicBezTo>
                    <a:pt x="339474" y="176880"/>
                    <a:pt x="353761" y="186405"/>
                    <a:pt x="368049" y="195930"/>
                  </a:cubicBezTo>
                  <a:cubicBezTo>
                    <a:pt x="373653" y="199666"/>
                    <a:pt x="377020" y="206082"/>
                    <a:pt x="382336" y="210217"/>
                  </a:cubicBezTo>
                  <a:cubicBezTo>
                    <a:pt x="391372" y="217245"/>
                    <a:pt x="402816" y="221172"/>
                    <a:pt x="410911" y="229267"/>
                  </a:cubicBezTo>
                  <a:cubicBezTo>
                    <a:pt x="428749" y="247105"/>
                    <a:pt x="418809" y="241425"/>
                    <a:pt x="439486" y="248317"/>
                  </a:cubicBezTo>
                  <a:cubicBezTo>
                    <a:pt x="441074" y="253080"/>
                    <a:pt x="442004" y="258115"/>
                    <a:pt x="444249" y="262605"/>
                  </a:cubicBezTo>
                  <a:cubicBezTo>
                    <a:pt x="446809" y="267724"/>
                    <a:pt x="451449" y="271662"/>
                    <a:pt x="453774" y="276892"/>
                  </a:cubicBezTo>
                  <a:cubicBezTo>
                    <a:pt x="476446" y="327903"/>
                    <a:pt x="451267" y="287418"/>
                    <a:pt x="472824" y="319755"/>
                  </a:cubicBezTo>
                  <a:cubicBezTo>
                    <a:pt x="477586" y="334042"/>
                    <a:pt x="482349" y="348330"/>
                    <a:pt x="487111" y="362617"/>
                  </a:cubicBezTo>
                  <a:cubicBezTo>
                    <a:pt x="488699" y="367380"/>
                    <a:pt x="489089" y="372728"/>
                    <a:pt x="491874" y="376905"/>
                  </a:cubicBezTo>
                  <a:cubicBezTo>
                    <a:pt x="495049" y="381667"/>
                    <a:pt x="498224" y="386430"/>
                    <a:pt x="501399" y="391192"/>
                  </a:cubicBezTo>
                  <a:cubicBezTo>
                    <a:pt x="502986" y="399130"/>
                    <a:pt x="504405" y="407103"/>
                    <a:pt x="506161" y="415005"/>
                  </a:cubicBezTo>
                  <a:cubicBezTo>
                    <a:pt x="507581" y="421395"/>
                    <a:pt x="509903" y="427590"/>
                    <a:pt x="510924" y="434055"/>
                  </a:cubicBezTo>
                  <a:cubicBezTo>
                    <a:pt x="516715" y="470732"/>
                    <a:pt x="515876" y="493425"/>
                    <a:pt x="525211" y="524542"/>
                  </a:cubicBezTo>
                  <a:cubicBezTo>
                    <a:pt x="528096" y="534159"/>
                    <a:pt x="531561" y="543592"/>
                    <a:pt x="534736" y="553117"/>
                  </a:cubicBezTo>
                  <a:cubicBezTo>
                    <a:pt x="537911" y="562642"/>
                    <a:pt x="541086" y="572167"/>
                    <a:pt x="544261" y="581692"/>
                  </a:cubicBezTo>
                  <a:cubicBezTo>
                    <a:pt x="546071" y="587122"/>
                    <a:pt x="553786" y="588042"/>
                    <a:pt x="558549" y="591217"/>
                  </a:cubicBezTo>
                  <a:cubicBezTo>
                    <a:pt x="563312" y="605505"/>
                    <a:pt x="568074" y="619792"/>
                    <a:pt x="572836" y="634080"/>
                  </a:cubicBezTo>
                  <a:cubicBezTo>
                    <a:pt x="574966" y="640470"/>
                    <a:pt x="582812" y="643193"/>
                    <a:pt x="587124" y="648367"/>
                  </a:cubicBezTo>
                  <a:cubicBezTo>
                    <a:pt x="590788" y="652764"/>
                    <a:pt x="592341" y="658886"/>
                    <a:pt x="596649" y="662655"/>
                  </a:cubicBezTo>
                  <a:cubicBezTo>
                    <a:pt x="605264" y="670193"/>
                    <a:pt x="625224" y="681705"/>
                    <a:pt x="625224" y="681705"/>
                  </a:cubicBezTo>
                  <a:cubicBezTo>
                    <a:pt x="631574" y="691230"/>
                    <a:pt x="636179" y="702185"/>
                    <a:pt x="644274" y="710280"/>
                  </a:cubicBezTo>
                  <a:cubicBezTo>
                    <a:pt x="649036" y="715042"/>
                    <a:pt x="654426" y="719251"/>
                    <a:pt x="658561" y="724567"/>
                  </a:cubicBezTo>
                  <a:cubicBezTo>
                    <a:pt x="665589" y="733603"/>
                    <a:pt x="671261" y="743617"/>
                    <a:pt x="677611" y="753142"/>
                  </a:cubicBezTo>
                  <a:cubicBezTo>
                    <a:pt x="683961" y="762667"/>
                    <a:pt x="690311" y="772192"/>
                    <a:pt x="696661" y="781717"/>
                  </a:cubicBezTo>
                  <a:cubicBezTo>
                    <a:pt x="699836" y="786480"/>
                    <a:pt x="702138" y="791958"/>
                    <a:pt x="706186" y="796005"/>
                  </a:cubicBezTo>
                  <a:cubicBezTo>
                    <a:pt x="710949" y="800767"/>
                    <a:pt x="716339" y="804976"/>
                    <a:pt x="720474" y="810292"/>
                  </a:cubicBezTo>
                  <a:cubicBezTo>
                    <a:pt x="727502" y="819328"/>
                    <a:pt x="729999" y="832517"/>
                    <a:pt x="739524" y="838867"/>
                  </a:cubicBezTo>
                  <a:cubicBezTo>
                    <a:pt x="752224" y="847334"/>
                    <a:pt x="758226" y="849987"/>
                    <a:pt x="768099" y="862680"/>
                  </a:cubicBezTo>
                  <a:cubicBezTo>
                    <a:pt x="775127" y="871716"/>
                    <a:pt x="779054" y="883160"/>
                    <a:pt x="787149" y="891255"/>
                  </a:cubicBezTo>
                  <a:cubicBezTo>
                    <a:pt x="791911" y="896017"/>
                    <a:pt x="797124" y="900368"/>
                    <a:pt x="801436" y="905542"/>
                  </a:cubicBezTo>
                  <a:cubicBezTo>
                    <a:pt x="805100" y="909939"/>
                    <a:pt x="808401" y="914710"/>
                    <a:pt x="810961" y="919830"/>
                  </a:cubicBezTo>
                  <a:cubicBezTo>
                    <a:pt x="813206" y="924320"/>
                    <a:pt x="812588" y="930197"/>
                    <a:pt x="815724" y="934117"/>
                  </a:cubicBezTo>
                  <a:cubicBezTo>
                    <a:pt x="819300" y="938586"/>
                    <a:pt x="825249" y="940467"/>
                    <a:pt x="830011" y="943642"/>
                  </a:cubicBezTo>
                  <a:cubicBezTo>
                    <a:pt x="834974" y="958531"/>
                    <a:pt x="839788" y="977147"/>
                    <a:pt x="853824" y="986505"/>
                  </a:cubicBezTo>
                  <a:cubicBezTo>
                    <a:pt x="858586" y="989680"/>
                    <a:pt x="863349" y="992855"/>
                    <a:pt x="868111" y="996030"/>
                  </a:cubicBezTo>
                  <a:cubicBezTo>
                    <a:pt x="890336" y="1029368"/>
                    <a:pt x="877636" y="1018255"/>
                    <a:pt x="901449" y="1034130"/>
                  </a:cubicBezTo>
                  <a:cubicBezTo>
                    <a:pt x="905322" y="1045750"/>
                    <a:pt x="906504" y="1053473"/>
                    <a:pt x="915736" y="1062705"/>
                  </a:cubicBezTo>
                  <a:cubicBezTo>
                    <a:pt x="919783" y="1066752"/>
                    <a:pt x="925261" y="1069055"/>
                    <a:pt x="930024" y="1072230"/>
                  </a:cubicBezTo>
                  <a:cubicBezTo>
                    <a:pt x="947388" y="1124327"/>
                    <a:pt x="919695" y="1045419"/>
                    <a:pt x="944311" y="1100805"/>
                  </a:cubicBezTo>
                  <a:cubicBezTo>
                    <a:pt x="963823" y="1144709"/>
                    <a:pt x="943871" y="1114323"/>
                    <a:pt x="963361" y="1148430"/>
                  </a:cubicBezTo>
                  <a:cubicBezTo>
                    <a:pt x="966201" y="1153400"/>
                    <a:pt x="970561" y="1157487"/>
                    <a:pt x="972886" y="1162717"/>
                  </a:cubicBezTo>
                  <a:cubicBezTo>
                    <a:pt x="976964" y="1171892"/>
                    <a:pt x="979236" y="1181767"/>
                    <a:pt x="982411" y="1191292"/>
                  </a:cubicBezTo>
                  <a:cubicBezTo>
                    <a:pt x="983999" y="1196055"/>
                    <a:pt x="985586" y="1200817"/>
                    <a:pt x="987174" y="1205580"/>
                  </a:cubicBezTo>
                  <a:cubicBezTo>
                    <a:pt x="988761" y="1210342"/>
                    <a:pt x="990349" y="1215105"/>
                    <a:pt x="991936" y="1219867"/>
                  </a:cubicBezTo>
                  <a:cubicBezTo>
                    <a:pt x="993524" y="1224630"/>
                    <a:pt x="996699" y="1234155"/>
                    <a:pt x="996699" y="1234155"/>
                  </a:cubicBezTo>
                  <a:cubicBezTo>
                    <a:pt x="999491" y="1256490"/>
                    <a:pt x="1005008" y="1309040"/>
                    <a:pt x="1010986" y="1338930"/>
                  </a:cubicBezTo>
                  <a:cubicBezTo>
                    <a:pt x="1012270" y="1345348"/>
                    <a:pt x="1014161" y="1351630"/>
                    <a:pt x="1015749" y="1357980"/>
                  </a:cubicBezTo>
                  <a:cubicBezTo>
                    <a:pt x="1014161" y="1381792"/>
                    <a:pt x="1014361" y="1405792"/>
                    <a:pt x="1010986" y="1429417"/>
                  </a:cubicBezTo>
                  <a:cubicBezTo>
                    <a:pt x="1009566" y="1439356"/>
                    <a:pt x="1004636" y="1448467"/>
                    <a:pt x="1001461" y="1457992"/>
                  </a:cubicBezTo>
                  <a:cubicBezTo>
                    <a:pt x="999874" y="1462755"/>
                    <a:pt x="999484" y="1468103"/>
                    <a:pt x="996699" y="1472280"/>
                  </a:cubicBezTo>
                  <a:cubicBezTo>
                    <a:pt x="993524" y="1477042"/>
                    <a:pt x="989499" y="1481337"/>
                    <a:pt x="987174" y="1486567"/>
                  </a:cubicBezTo>
                  <a:cubicBezTo>
                    <a:pt x="973957" y="1516305"/>
                    <a:pt x="984291" y="1509221"/>
                    <a:pt x="968124" y="1529430"/>
                  </a:cubicBezTo>
                  <a:cubicBezTo>
                    <a:pt x="965319" y="1532936"/>
                    <a:pt x="961774" y="1535780"/>
                    <a:pt x="958599" y="1538955"/>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098" name="Freeform 13">
              <a:extLst>
                <a:ext uri="{FF2B5EF4-FFF2-40B4-BE49-F238E27FC236}">
                  <a16:creationId xmlns:a16="http://schemas.microsoft.com/office/drawing/2014/main" id="{56255461-7734-48E0-9316-375C49844679}"/>
                </a:ext>
              </a:extLst>
            </p:cNvPr>
            <p:cNvSpPr>
              <a:spLocks/>
            </p:cNvSpPr>
            <p:nvPr/>
          </p:nvSpPr>
          <p:spPr bwMode="auto">
            <a:xfrm>
              <a:off x="110748996" y="109181745"/>
              <a:ext cx="226183" cy="240321"/>
            </a:xfrm>
            <a:custGeom>
              <a:avLst/>
              <a:gdLst>
                <a:gd name="T0" fmla="*/ 0 w 348505"/>
                <a:gd name="T1" fmla="*/ 240321 h 381000"/>
                <a:gd name="T2" fmla="*/ 9273 w 348505"/>
                <a:gd name="T3" fmla="*/ 213285 h 381000"/>
                <a:gd name="T4" fmla="*/ 12364 w 348505"/>
                <a:gd name="T5" fmla="*/ 204273 h 381000"/>
                <a:gd name="T6" fmla="*/ 15455 w 348505"/>
                <a:gd name="T7" fmla="*/ 195260 h 381000"/>
                <a:gd name="T8" fmla="*/ 12364 w 348505"/>
                <a:gd name="T9" fmla="*/ 174233 h 381000"/>
                <a:gd name="T10" fmla="*/ 9273 w 348505"/>
                <a:gd name="T11" fmla="*/ 162217 h 381000"/>
                <a:gd name="T12" fmla="*/ 6182 w 348505"/>
                <a:gd name="T13" fmla="*/ 144193 h 381000"/>
                <a:gd name="T14" fmla="*/ 12364 w 348505"/>
                <a:gd name="T15" fmla="*/ 75100 h 381000"/>
                <a:gd name="T16" fmla="*/ 18545 w 348505"/>
                <a:gd name="T17" fmla="*/ 57076 h 381000"/>
                <a:gd name="T18" fmla="*/ 30909 w 348505"/>
                <a:gd name="T19" fmla="*/ 39052 h 381000"/>
                <a:gd name="T20" fmla="*/ 46364 w 348505"/>
                <a:gd name="T21" fmla="*/ 24032 h 381000"/>
                <a:gd name="T22" fmla="*/ 49455 w 348505"/>
                <a:gd name="T23" fmla="*/ 15020 h 381000"/>
                <a:gd name="T24" fmla="*/ 58728 w 348505"/>
                <a:gd name="T25" fmla="*/ 12016 h 381000"/>
                <a:gd name="T26" fmla="*/ 68000 w 348505"/>
                <a:gd name="T27" fmla="*/ 6008 h 381000"/>
                <a:gd name="T28" fmla="*/ 86545 w 348505"/>
                <a:gd name="T29" fmla="*/ 0 h 381000"/>
                <a:gd name="T30" fmla="*/ 126728 w 348505"/>
                <a:gd name="T31" fmla="*/ 3004 h 381000"/>
                <a:gd name="T32" fmla="*/ 145273 w 348505"/>
                <a:gd name="T33" fmla="*/ 9012 h 381000"/>
                <a:gd name="T34" fmla="*/ 160727 w 348505"/>
                <a:gd name="T35" fmla="*/ 24032 h 381000"/>
                <a:gd name="T36" fmla="*/ 166909 w 348505"/>
                <a:gd name="T37" fmla="*/ 33044 h 381000"/>
                <a:gd name="T38" fmla="*/ 185454 w 348505"/>
                <a:gd name="T39" fmla="*/ 45060 h 381000"/>
                <a:gd name="T40" fmla="*/ 194727 w 348505"/>
                <a:gd name="T41" fmla="*/ 54072 h 381000"/>
                <a:gd name="T42" fmla="*/ 219455 w 348505"/>
                <a:gd name="T43" fmla="*/ 72096 h 3810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48505" h="381000">
                  <a:moveTo>
                    <a:pt x="0" y="381000"/>
                  </a:moveTo>
                  <a:cubicBezTo>
                    <a:pt x="4763" y="366712"/>
                    <a:pt x="9525" y="352425"/>
                    <a:pt x="14288" y="338137"/>
                  </a:cubicBezTo>
                  <a:cubicBezTo>
                    <a:pt x="15875" y="333375"/>
                    <a:pt x="17463" y="328612"/>
                    <a:pt x="19050" y="323850"/>
                  </a:cubicBezTo>
                  <a:cubicBezTo>
                    <a:pt x="20638" y="319087"/>
                    <a:pt x="23813" y="309562"/>
                    <a:pt x="23813" y="309562"/>
                  </a:cubicBezTo>
                  <a:cubicBezTo>
                    <a:pt x="22225" y="298450"/>
                    <a:pt x="21058" y="287269"/>
                    <a:pt x="19050" y="276225"/>
                  </a:cubicBezTo>
                  <a:cubicBezTo>
                    <a:pt x="17879" y="269785"/>
                    <a:pt x="15572" y="263593"/>
                    <a:pt x="14288" y="257175"/>
                  </a:cubicBezTo>
                  <a:cubicBezTo>
                    <a:pt x="12394" y="247706"/>
                    <a:pt x="11113" y="238125"/>
                    <a:pt x="9525" y="228600"/>
                  </a:cubicBezTo>
                  <a:cubicBezTo>
                    <a:pt x="11324" y="196229"/>
                    <a:pt x="9642" y="153561"/>
                    <a:pt x="19050" y="119062"/>
                  </a:cubicBezTo>
                  <a:cubicBezTo>
                    <a:pt x="21692" y="109376"/>
                    <a:pt x="25400" y="100012"/>
                    <a:pt x="28575" y="90487"/>
                  </a:cubicBezTo>
                  <a:cubicBezTo>
                    <a:pt x="32195" y="79627"/>
                    <a:pt x="41275" y="71437"/>
                    <a:pt x="47625" y="61912"/>
                  </a:cubicBezTo>
                  <a:cubicBezTo>
                    <a:pt x="60325" y="42863"/>
                    <a:pt x="52388" y="50799"/>
                    <a:pt x="71438" y="38100"/>
                  </a:cubicBezTo>
                  <a:cubicBezTo>
                    <a:pt x="73025" y="33337"/>
                    <a:pt x="72650" y="27362"/>
                    <a:pt x="76200" y="23812"/>
                  </a:cubicBezTo>
                  <a:cubicBezTo>
                    <a:pt x="79750" y="20262"/>
                    <a:pt x="85998" y="21295"/>
                    <a:pt x="90488" y="19050"/>
                  </a:cubicBezTo>
                  <a:cubicBezTo>
                    <a:pt x="95607" y="16490"/>
                    <a:pt x="99545" y="11850"/>
                    <a:pt x="104775" y="9525"/>
                  </a:cubicBezTo>
                  <a:cubicBezTo>
                    <a:pt x="113950" y="5447"/>
                    <a:pt x="133350" y="0"/>
                    <a:pt x="133350" y="0"/>
                  </a:cubicBezTo>
                  <a:cubicBezTo>
                    <a:pt x="153988" y="1587"/>
                    <a:pt x="174818" y="1534"/>
                    <a:pt x="195263" y="4762"/>
                  </a:cubicBezTo>
                  <a:cubicBezTo>
                    <a:pt x="205180" y="6328"/>
                    <a:pt x="223838" y="14287"/>
                    <a:pt x="223838" y="14287"/>
                  </a:cubicBezTo>
                  <a:cubicBezTo>
                    <a:pt x="249236" y="52385"/>
                    <a:pt x="215903" y="6353"/>
                    <a:pt x="247650" y="38100"/>
                  </a:cubicBezTo>
                  <a:cubicBezTo>
                    <a:pt x="251697" y="42147"/>
                    <a:pt x="252867" y="48618"/>
                    <a:pt x="257175" y="52387"/>
                  </a:cubicBezTo>
                  <a:cubicBezTo>
                    <a:pt x="265790" y="59925"/>
                    <a:pt x="277655" y="63342"/>
                    <a:pt x="285750" y="71437"/>
                  </a:cubicBezTo>
                  <a:cubicBezTo>
                    <a:pt x="290513" y="76200"/>
                    <a:pt x="294721" y="81590"/>
                    <a:pt x="300038" y="85725"/>
                  </a:cubicBezTo>
                  <a:cubicBezTo>
                    <a:pt x="348505" y="123422"/>
                    <a:pt x="314181" y="90343"/>
                    <a:pt x="338138" y="114300"/>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099" name="Freeform 14">
              <a:extLst>
                <a:ext uri="{FF2B5EF4-FFF2-40B4-BE49-F238E27FC236}">
                  <a16:creationId xmlns:a16="http://schemas.microsoft.com/office/drawing/2014/main" id="{C7C09DEA-5910-4CCE-9D34-AE217B7A8BBF}"/>
                </a:ext>
              </a:extLst>
            </p:cNvPr>
            <p:cNvSpPr>
              <a:spLocks/>
            </p:cNvSpPr>
            <p:nvPr/>
          </p:nvSpPr>
          <p:spPr bwMode="auto">
            <a:xfrm>
              <a:off x="110328635" y="109253842"/>
              <a:ext cx="645997" cy="357476"/>
            </a:xfrm>
            <a:custGeom>
              <a:avLst/>
              <a:gdLst>
                <a:gd name="T0" fmla="*/ 0 w 995363"/>
                <a:gd name="T1" fmla="*/ 255340 h 566737"/>
                <a:gd name="T2" fmla="*/ 3091 w 995363"/>
                <a:gd name="T3" fmla="*/ 276368 h 566737"/>
                <a:gd name="T4" fmla="*/ 0 w 995363"/>
                <a:gd name="T5" fmla="*/ 342456 h 566737"/>
                <a:gd name="T6" fmla="*/ 3091 w 995363"/>
                <a:gd name="T7" fmla="*/ 351468 h 566737"/>
                <a:gd name="T8" fmla="*/ 12364 w 995363"/>
                <a:gd name="T9" fmla="*/ 357476 h 566737"/>
                <a:gd name="T10" fmla="*/ 55636 w 995363"/>
                <a:gd name="T11" fmla="*/ 354472 h 566737"/>
                <a:gd name="T12" fmla="*/ 64909 w 995363"/>
                <a:gd name="T13" fmla="*/ 351468 h 566737"/>
                <a:gd name="T14" fmla="*/ 429634 w 995363"/>
                <a:gd name="T15" fmla="*/ 348464 h 566737"/>
                <a:gd name="T16" fmla="*/ 469816 w 995363"/>
                <a:gd name="T17" fmla="*/ 342456 h 566737"/>
                <a:gd name="T18" fmla="*/ 479089 w 995363"/>
                <a:gd name="T19" fmla="*/ 339452 h 566737"/>
                <a:gd name="T20" fmla="*/ 525452 w 995363"/>
                <a:gd name="T21" fmla="*/ 333444 h 566737"/>
                <a:gd name="T22" fmla="*/ 553270 w 995363"/>
                <a:gd name="T23" fmla="*/ 324432 h 566737"/>
                <a:gd name="T24" fmla="*/ 562543 w 995363"/>
                <a:gd name="T25" fmla="*/ 321428 h 566737"/>
                <a:gd name="T26" fmla="*/ 565634 w 995363"/>
                <a:gd name="T27" fmla="*/ 312416 h 566737"/>
                <a:gd name="T28" fmla="*/ 574906 w 995363"/>
                <a:gd name="T29" fmla="*/ 309412 h 566737"/>
                <a:gd name="T30" fmla="*/ 584179 w 995363"/>
                <a:gd name="T31" fmla="*/ 303404 h 566737"/>
                <a:gd name="T32" fmla="*/ 596543 w 995363"/>
                <a:gd name="T33" fmla="*/ 285380 h 566737"/>
                <a:gd name="T34" fmla="*/ 602724 w 995363"/>
                <a:gd name="T35" fmla="*/ 267356 h 566737"/>
                <a:gd name="T36" fmla="*/ 611997 w 995363"/>
                <a:gd name="T37" fmla="*/ 240320 h 566737"/>
                <a:gd name="T38" fmla="*/ 621270 w 995363"/>
                <a:gd name="T39" fmla="*/ 213284 h 566737"/>
                <a:gd name="T40" fmla="*/ 624360 w 995363"/>
                <a:gd name="T41" fmla="*/ 204272 h 566737"/>
                <a:gd name="T42" fmla="*/ 633633 w 995363"/>
                <a:gd name="T43" fmla="*/ 156208 h 566737"/>
                <a:gd name="T44" fmla="*/ 639815 w 995363"/>
                <a:gd name="T45" fmla="*/ 147196 h 566737"/>
                <a:gd name="T46" fmla="*/ 642906 w 995363"/>
                <a:gd name="T47" fmla="*/ 117156 h 566737"/>
                <a:gd name="T48" fmla="*/ 645997 w 995363"/>
                <a:gd name="T49" fmla="*/ 105140 h 566737"/>
                <a:gd name="T50" fmla="*/ 642906 w 995363"/>
                <a:gd name="T51" fmla="*/ 54072 h 566737"/>
                <a:gd name="T52" fmla="*/ 642906 w 995363"/>
                <a:gd name="T53" fmla="*/ 0 h 56673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995363" h="566737">
                  <a:moveTo>
                    <a:pt x="0" y="404812"/>
                  </a:moveTo>
                  <a:cubicBezTo>
                    <a:pt x="1588" y="415925"/>
                    <a:pt x="4763" y="426924"/>
                    <a:pt x="4763" y="438150"/>
                  </a:cubicBezTo>
                  <a:cubicBezTo>
                    <a:pt x="4763" y="473111"/>
                    <a:pt x="0" y="507964"/>
                    <a:pt x="0" y="542925"/>
                  </a:cubicBezTo>
                  <a:cubicBezTo>
                    <a:pt x="0" y="547945"/>
                    <a:pt x="1627" y="553292"/>
                    <a:pt x="4763" y="557212"/>
                  </a:cubicBezTo>
                  <a:cubicBezTo>
                    <a:pt x="8339" y="561681"/>
                    <a:pt x="14288" y="563562"/>
                    <a:pt x="19050" y="566737"/>
                  </a:cubicBezTo>
                  <a:cubicBezTo>
                    <a:pt x="41275" y="565150"/>
                    <a:pt x="63596" y="564578"/>
                    <a:pt x="85725" y="561975"/>
                  </a:cubicBezTo>
                  <a:cubicBezTo>
                    <a:pt x="90711" y="561388"/>
                    <a:pt x="94993" y="557295"/>
                    <a:pt x="100013" y="557212"/>
                  </a:cubicBezTo>
                  <a:cubicBezTo>
                    <a:pt x="287319" y="554116"/>
                    <a:pt x="474663" y="554037"/>
                    <a:pt x="661988" y="552450"/>
                  </a:cubicBezTo>
                  <a:cubicBezTo>
                    <a:pt x="672605" y="550933"/>
                    <a:pt x="712020" y="545565"/>
                    <a:pt x="723900" y="542925"/>
                  </a:cubicBezTo>
                  <a:cubicBezTo>
                    <a:pt x="728801" y="541836"/>
                    <a:pt x="733265" y="539147"/>
                    <a:pt x="738188" y="538162"/>
                  </a:cubicBezTo>
                  <a:cubicBezTo>
                    <a:pt x="749128" y="535974"/>
                    <a:pt x="800370" y="529794"/>
                    <a:pt x="809625" y="528637"/>
                  </a:cubicBezTo>
                  <a:cubicBezTo>
                    <a:pt x="823913" y="523874"/>
                    <a:pt x="838200" y="519113"/>
                    <a:pt x="852488" y="514350"/>
                  </a:cubicBezTo>
                  <a:cubicBezTo>
                    <a:pt x="857250" y="512763"/>
                    <a:pt x="866775" y="509587"/>
                    <a:pt x="866775" y="509587"/>
                  </a:cubicBezTo>
                  <a:cubicBezTo>
                    <a:pt x="868363" y="504825"/>
                    <a:pt x="867988" y="498850"/>
                    <a:pt x="871538" y="495300"/>
                  </a:cubicBezTo>
                  <a:cubicBezTo>
                    <a:pt x="875088" y="491750"/>
                    <a:pt x="881335" y="492782"/>
                    <a:pt x="885825" y="490537"/>
                  </a:cubicBezTo>
                  <a:cubicBezTo>
                    <a:pt x="890945" y="487977"/>
                    <a:pt x="895350" y="484187"/>
                    <a:pt x="900113" y="481012"/>
                  </a:cubicBezTo>
                  <a:cubicBezTo>
                    <a:pt x="906463" y="471487"/>
                    <a:pt x="912813" y="461962"/>
                    <a:pt x="919163" y="452437"/>
                  </a:cubicBezTo>
                  <a:cubicBezTo>
                    <a:pt x="924732" y="444083"/>
                    <a:pt x="925513" y="433387"/>
                    <a:pt x="928688" y="423862"/>
                  </a:cubicBezTo>
                  <a:cubicBezTo>
                    <a:pt x="933450" y="409575"/>
                    <a:pt x="938213" y="395287"/>
                    <a:pt x="942975" y="381000"/>
                  </a:cubicBezTo>
                  <a:cubicBezTo>
                    <a:pt x="947738" y="366712"/>
                    <a:pt x="952500" y="352425"/>
                    <a:pt x="957263" y="338137"/>
                  </a:cubicBezTo>
                  <a:cubicBezTo>
                    <a:pt x="958850" y="333375"/>
                    <a:pt x="962025" y="323850"/>
                    <a:pt x="962025" y="323850"/>
                  </a:cubicBezTo>
                  <a:cubicBezTo>
                    <a:pt x="963662" y="310753"/>
                    <a:pt x="968542" y="259307"/>
                    <a:pt x="976313" y="247650"/>
                  </a:cubicBezTo>
                  <a:cubicBezTo>
                    <a:pt x="979488" y="242887"/>
                    <a:pt x="982663" y="238125"/>
                    <a:pt x="985838" y="233362"/>
                  </a:cubicBezTo>
                  <a:cubicBezTo>
                    <a:pt x="987425" y="217487"/>
                    <a:pt x="988344" y="201531"/>
                    <a:pt x="990600" y="185737"/>
                  </a:cubicBezTo>
                  <a:cubicBezTo>
                    <a:pt x="991526" y="179257"/>
                    <a:pt x="995363" y="173232"/>
                    <a:pt x="995363" y="166687"/>
                  </a:cubicBezTo>
                  <a:cubicBezTo>
                    <a:pt x="995363" y="139653"/>
                    <a:pt x="991372" y="112748"/>
                    <a:pt x="990600" y="85725"/>
                  </a:cubicBezTo>
                  <a:cubicBezTo>
                    <a:pt x="989784" y="57162"/>
                    <a:pt x="990600" y="28575"/>
                    <a:pt x="990600" y="0"/>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cxnSp>
          <p:nvCxnSpPr>
            <p:cNvPr id="46100" name="AutoShape 15">
              <a:extLst>
                <a:ext uri="{FF2B5EF4-FFF2-40B4-BE49-F238E27FC236}">
                  <a16:creationId xmlns:a16="http://schemas.microsoft.com/office/drawing/2014/main" id="{E50AC974-7C42-4D85-801D-ABC8AC0CFB4D}"/>
                </a:ext>
              </a:extLst>
            </p:cNvPr>
            <p:cNvCxnSpPr>
              <a:cxnSpLocks noChangeShapeType="1"/>
            </p:cNvCxnSpPr>
            <p:nvPr/>
          </p:nvCxnSpPr>
          <p:spPr bwMode="auto">
            <a:xfrm>
              <a:off x="109956600" y="107908726"/>
              <a:ext cx="100013" cy="165735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1" name="AutoShape 16">
              <a:extLst>
                <a:ext uri="{FF2B5EF4-FFF2-40B4-BE49-F238E27FC236}">
                  <a16:creationId xmlns:a16="http://schemas.microsoft.com/office/drawing/2014/main" id="{63139EAC-C672-4AFB-8F70-E2C0215AC9F2}"/>
                </a:ext>
              </a:extLst>
            </p:cNvPr>
            <p:cNvCxnSpPr>
              <a:cxnSpLocks noChangeShapeType="1"/>
            </p:cNvCxnSpPr>
            <p:nvPr/>
          </p:nvCxnSpPr>
          <p:spPr bwMode="auto">
            <a:xfrm>
              <a:off x="110051850" y="107932537"/>
              <a:ext cx="100013" cy="165735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2" name="AutoShape 17">
              <a:extLst>
                <a:ext uri="{FF2B5EF4-FFF2-40B4-BE49-F238E27FC236}">
                  <a16:creationId xmlns:a16="http://schemas.microsoft.com/office/drawing/2014/main" id="{C5F1FBA0-02FE-453B-9782-7856727C3B52}"/>
                </a:ext>
              </a:extLst>
            </p:cNvPr>
            <p:cNvCxnSpPr>
              <a:cxnSpLocks noChangeShapeType="1"/>
            </p:cNvCxnSpPr>
            <p:nvPr/>
          </p:nvCxnSpPr>
          <p:spPr bwMode="auto">
            <a:xfrm flipH="1">
              <a:off x="110147102" y="109585125"/>
              <a:ext cx="4761" cy="7620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3" name="AutoShape 18">
              <a:extLst>
                <a:ext uri="{FF2B5EF4-FFF2-40B4-BE49-F238E27FC236}">
                  <a16:creationId xmlns:a16="http://schemas.microsoft.com/office/drawing/2014/main" id="{7179D9A8-B203-422D-BB9C-33D83D9D1827}"/>
                </a:ext>
              </a:extLst>
            </p:cNvPr>
            <p:cNvCxnSpPr>
              <a:cxnSpLocks noChangeShapeType="1"/>
            </p:cNvCxnSpPr>
            <p:nvPr/>
          </p:nvCxnSpPr>
          <p:spPr bwMode="auto">
            <a:xfrm flipH="1">
              <a:off x="110082807" y="109662516"/>
              <a:ext cx="64293" cy="3452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4" name="AutoShape 19">
              <a:extLst>
                <a:ext uri="{FF2B5EF4-FFF2-40B4-BE49-F238E27FC236}">
                  <a16:creationId xmlns:a16="http://schemas.microsoft.com/office/drawing/2014/main" id="{E561441A-7B3D-4156-AF7C-EFA39EFFDEA5}"/>
                </a:ext>
              </a:extLst>
            </p:cNvPr>
            <p:cNvCxnSpPr>
              <a:cxnSpLocks noChangeShapeType="1"/>
            </p:cNvCxnSpPr>
            <p:nvPr/>
          </p:nvCxnSpPr>
          <p:spPr bwMode="auto">
            <a:xfrm flipV="1">
              <a:off x="109961362" y="109699425"/>
              <a:ext cx="119063" cy="14287"/>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5" name="AutoShape 20">
              <a:extLst>
                <a:ext uri="{FF2B5EF4-FFF2-40B4-BE49-F238E27FC236}">
                  <a16:creationId xmlns:a16="http://schemas.microsoft.com/office/drawing/2014/main" id="{88436024-46CB-44EF-BB9F-80F3595C2B37}"/>
                </a:ext>
              </a:extLst>
            </p:cNvPr>
            <p:cNvCxnSpPr>
              <a:cxnSpLocks noChangeShapeType="1"/>
            </p:cNvCxnSpPr>
            <p:nvPr/>
          </p:nvCxnSpPr>
          <p:spPr bwMode="auto">
            <a:xfrm flipV="1">
              <a:off x="109842300" y="107908725"/>
              <a:ext cx="114300" cy="4763"/>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6" name="AutoShape 21">
              <a:extLst>
                <a:ext uri="{FF2B5EF4-FFF2-40B4-BE49-F238E27FC236}">
                  <a16:creationId xmlns:a16="http://schemas.microsoft.com/office/drawing/2014/main" id="{25843479-9FC4-4DBD-8FA5-1A5A22046C26}"/>
                </a:ext>
              </a:extLst>
            </p:cNvPr>
            <p:cNvCxnSpPr>
              <a:cxnSpLocks noChangeShapeType="1"/>
            </p:cNvCxnSpPr>
            <p:nvPr/>
          </p:nvCxnSpPr>
          <p:spPr bwMode="auto">
            <a:xfrm flipV="1">
              <a:off x="109937550" y="109561313"/>
              <a:ext cx="119063" cy="14287"/>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7" name="AutoShape 22">
              <a:extLst>
                <a:ext uri="{FF2B5EF4-FFF2-40B4-BE49-F238E27FC236}">
                  <a16:creationId xmlns:a16="http://schemas.microsoft.com/office/drawing/2014/main" id="{39319E7C-B3AB-4E3D-B1BF-B1B844BEDA99}"/>
                </a:ext>
              </a:extLst>
            </p:cNvPr>
            <p:cNvCxnSpPr>
              <a:cxnSpLocks noChangeShapeType="1"/>
            </p:cNvCxnSpPr>
            <p:nvPr/>
          </p:nvCxnSpPr>
          <p:spPr bwMode="auto">
            <a:xfrm>
              <a:off x="110056613" y="109556550"/>
              <a:ext cx="95250" cy="3333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8" name="AutoShape 23">
              <a:extLst>
                <a:ext uri="{FF2B5EF4-FFF2-40B4-BE49-F238E27FC236}">
                  <a16:creationId xmlns:a16="http://schemas.microsoft.com/office/drawing/2014/main" id="{29DD6246-7A75-446E-B32A-8751A5336207}"/>
                </a:ext>
              </a:extLst>
            </p:cNvPr>
            <p:cNvCxnSpPr>
              <a:cxnSpLocks noChangeShapeType="1"/>
            </p:cNvCxnSpPr>
            <p:nvPr/>
          </p:nvCxnSpPr>
          <p:spPr bwMode="auto">
            <a:xfrm>
              <a:off x="109947075" y="107908725"/>
              <a:ext cx="104775" cy="3333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09" name="AutoShape 24">
              <a:extLst>
                <a:ext uri="{FF2B5EF4-FFF2-40B4-BE49-F238E27FC236}">
                  <a16:creationId xmlns:a16="http://schemas.microsoft.com/office/drawing/2014/main" id="{F17B7714-A005-46AE-B00C-861E6CBF4B21}"/>
                </a:ext>
              </a:extLst>
            </p:cNvPr>
            <p:cNvCxnSpPr>
              <a:cxnSpLocks noChangeShapeType="1"/>
            </p:cNvCxnSpPr>
            <p:nvPr/>
          </p:nvCxnSpPr>
          <p:spPr bwMode="auto">
            <a:xfrm>
              <a:off x="109761338" y="107961113"/>
              <a:ext cx="100013" cy="165735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0" name="AutoShape 25">
              <a:extLst>
                <a:ext uri="{FF2B5EF4-FFF2-40B4-BE49-F238E27FC236}">
                  <a16:creationId xmlns:a16="http://schemas.microsoft.com/office/drawing/2014/main" id="{C3947BA9-C4BA-429A-A519-0A354117DF5B}"/>
                </a:ext>
              </a:extLst>
            </p:cNvPr>
            <p:cNvCxnSpPr>
              <a:cxnSpLocks noChangeShapeType="1"/>
            </p:cNvCxnSpPr>
            <p:nvPr/>
          </p:nvCxnSpPr>
          <p:spPr bwMode="auto">
            <a:xfrm>
              <a:off x="109842300" y="107918250"/>
              <a:ext cx="100013" cy="165735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1" name="AutoShape 26">
              <a:extLst>
                <a:ext uri="{FF2B5EF4-FFF2-40B4-BE49-F238E27FC236}">
                  <a16:creationId xmlns:a16="http://schemas.microsoft.com/office/drawing/2014/main" id="{FB62F89C-04D8-4E8B-AC8F-96C86A6A579B}"/>
                </a:ext>
              </a:extLst>
            </p:cNvPr>
            <p:cNvCxnSpPr>
              <a:cxnSpLocks noChangeShapeType="1"/>
            </p:cNvCxnSpPr>
            <p:nvPr/>
          </p:nvCxnSpPr>
          <p:spPr bwMode="auto">
            <a:xfrm flipH="1">
              <a:off x="109861350" y="109566075"/>
              <a:ext cx="85725" cy="47625"/>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2" name="AutoShape 27">
              <a:extLst>
                <a:ext uri="{FF2B5EF4-FFF2-40B4-BE49-F238E27FC236}">
                  <a16:creationId xmlns:a16="http://schemas.microsoft.com/office/drawing/2014/main" id="{24CDA1ED-8F5A-4C08-9413-FD855001D5CD}"/>
                </a:ext>
              </a:extLst>
            </p:cNvPr>
            <p:cNvCxnSpPr>
              <a:cxnSpLocks noChangeShapeType="1"/>
            </p:cNvCxnSpPr>
            <p:nvPr/>
          </p:nvCxnSpPr>
          <p:spPr bwMode="auto">
            <a:xfrm flipH="1">
              <a:off x="109860161" y="109613700"/>
              <a:ext cx="1189" cy="57149"/>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3" name="AutoShape 28">
              <a:extLst>
                <a:ext uri="{FF2B5EF4-FFF2-40B4-BE49-F238E27FC236}">
                  <a16:creationId xmlns:a16="http://schemas.microsoft.com/office/drawing/2014/main" id="{8A468BCF-2646-43B6-9231-3A0E9A01EBF0}"/>
                </a:ext>
              </a:extLst>
            </p:cNvPr>
            <p:cNvCxnSpPr>
              <a:cxnSpLocks noChangeShapeType="1"/>
            </p:cNvCxnSpPr>
            <p:nvPr/>
          </p:nvCxnSpPr>
          <p:spPr bwMode="auto">
            <a:xfrm>
              <a:off x="109856588" y="109675613"/>
              <a:ext cx="101203" cy="3691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4" name="AutoShape 29">
              <a:extLst>
                <a:ext uri="{FF2B5EF4-FFF2-40B4-BE49-F238E27FC236}">
                  <a16:creationId xmlns:a16="http://schemas.microsoft.com/office/drawing/2014/main" id="{E2B449F6-2F01-4A2B-9F28-6EB1B39B73AA}"/>
                </a:ext>
              </a:extLst>
            </p:cNvPr>
            <p:cNvCxnSpPr>
              <a:cxnSpLocks noChangeShapeType="1"/>
            </p:cNvCxnSpPr>
            <p:nvPr/>
          </p:nvCxnSpPr>
          <p:spPr bwMode="auto">
            <a:xfrm flipV="1">
              <a:off x="109766100" y="107913488"/>
              <a:ext cx="66675" cy="5715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grpSp>
          <p:nvGrpSpPr>
            <p:cNvPr id="46115" name="Group 30">
              <a:extLst>
                <a:ext uri="{FF2B5EF4-FFF2-40B4-BE49-F238E27FC236}">
                  <a16:creationId xmlns:a16="http://schemas.microsoft.com/office/drawing/2014/main" id="{EF9F503A-3673-414F-844C-E8DA01481D23}"/>
                </a:ext>
              </a:extLst>
            </p:cNvPr>
            <p:cNvGrpSpPr>
              <a:grpSpLocks/>
            </p:cNvGrpSpPr>
            <p:nvPr/>
          </p:nvGrpSpPr>
          <p:grpSpPr bwMode="auto">
            <a:xfrm>
              <a:off x="108885041" y="108213525"/>
              <a:ext cx="942975" cy="1322990"/>
              <a:chOff x="108889800" y="107265788"/>
              <a:chExt cx="1328738" cy="2089752"/>
            </a:xfrm>
          </p:grpSpPr>
          <p:cxnSp>
            <p:nvCxnSpPr>
              <p:cNvPr id="46126" name="AutoShape 31">
                <a:extLst>
                  <a:ext uri="{FF2B5EF4-FFF2-40B4-BE49-F238E27FC236}">
                    <a16:creationId xmlns:a16="http://schemas.microsoft.com/office/drawing/2014/main" id="{78974D95-CE73-40BF-AA25-18D25E81E82C}"/>
                  </a:ext>
                </a:extLst>
              </p:cNvPr>
              <p:cNvCxnSpPr>
                <a:cxnSpLocks noChangeShapeType="1"/>
              </p:cNvCxnSpPr>
              <p:nvPr/>
            </p:nvCxnSpPr>
            <p:spPr bwMode="auto">
              <a:xfrm>
                <a:off x="110142338" y="107280075"/>
                <a:ext cx="66675" cy="148590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27" name="AutoShape 32">
                <a:extLst>
                  <a:ext uri="{FF2B5EF4-FFF2-40B4-BE49-F238E27FC236}">
                    <a16:creationId xmlns:a16="http://schemas.microsoft.com/office/drawing/2014/main" id="{C9ACD146-D9B4-4EBB-815D-DD055D53A332}"/>
                  </a:ext>
                </a:extLst>
              </p:cNvPr>
              <p:cNvCxnSpPr>
                <a:cxnSpLocks noChangeShapeType="1"/>
              </p:cNvCxnSpPr>
              <p:nvPr/>
            </p:nvCxnSpPr>
            <p:spPr bwMode="auto">
              <a:xfrm flipH="1">
                <a:off x="109766100" y="107270550"/>
                <a:ext cx="376238" cy="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28" name="AutoShape 33">
                <a:extLst>
                  <a:ext uri="{FF2B5EF4-FFF2-40B4-BE49-F238E27FC236}">
                    <a16:creationId xmlns:a16="http://schemas.microsoft.com/office/drawing/2014/main" id="{D1A2F841-3BA1-4D3D-869F-C60C981542CE}"/>
                  </a:ext>
                </a:extLst>
              </p:cNvPr>
              <p:cNvCxnSpPr>
                <a:cxnSpLocks noChangeShapeType="1"/>
              </p:cNvCxnSpPr>
              <p:nvPr/>
            </p:nvCxnSpPr>
            <p:spPr bwMode="auto">
              <a:xfrm>
                <a:off x="109756575" y="107265788"/>
                <a:ext cx="23813" cy="150495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29" name="AutoShape 34">
                <a:extLst>
                  <a:ext uri="{FF2B5EF4-FFF2-40B4-BE49-F238E27FC236}">
                    <a16:creationId xmlns:a16="http://schemas.microsoft.com/office/drawing/2014/main" id="{04CA8CBF-54D6-4D80-826E-E0580B741E57}"/>
                  </a:ext>
                </a:extLst>
              </p:cNvPr>
              <p:cNvCxnSpPr>
                <a:cxnSpLocks noChangeShapeType="1"/>
              </p:cNvCxnSpPr>
              <p:nvPr/>
            </p:nvCxnSpPr>
            <p:spPr bwMode="auto">
              <a:xfrm>
                <a:off x="109775625" y="108770738"/>
                <a:ext cx="438150" cy="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30" name="AutoShape 35">
                <a:extLst>
                  <a:ext uri="{FF2B5EF4-FFF2-40B4-BE49-F238E27FC236}">
                    <a16:creationId xmlns:a16="http://schemas.microsoft.com/office/drawing/2014/main" id="{712D8D73-63BB-46B2-83E1-8E934DC63F77}"/>
                  </a:ext>
                </a:extLst>
              </p:cNvPr>
              <p:cNvCxnSpPr>
                <a:cxnSpLocks noChangeShapeType="1"/>
              </p:cNvCxnSpPr>
              <p:nvPr/>
            </p:nvCxnSpPr>
            <p:spPr bwMode="auto">
              <a:xfrm>
                <a:off x="110209013" y="108765975"/>
                <a:ext cx="9525" cy="37623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31" name="AutoShape 36">
                <a:extLst>
                  <a:ext uri="{FF2B5EF4-FFF2-40B4-BE49-F238E27FC236}">
                    <a16:creationId xmlns:a16="http://schemas.microsoft.com/office/drawing/2014/main" id="{E86EA701-28A6-4308-8160-CA5477C26E01}"/>
                  </a:ext>
                </a:extLst>
              </p:cNvPr>
              <p:cNvCxnSpPr>
                <a:cxnSpLocks noChangeShapeType="1"/>
              </p:cNvCxnSpPr>
              <p:nvPr/>
            </p:nvCxnSpPr>
            <p:spPr bwMode="auto">
              <a:xfrm flipH="1">
                <a:off x="110109000" y="109146975"/>
                <a:ext cx="104775" cy="9525"/>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32" name="AutoShape 37">
                <a:extLst>
                  <a:ext uri="{FF2B5EF4-FFF2-40B4-BE49-F238E27FC236}">
                    <a16:creationId xmlns:a16="http://schemas.microsoft.com/office/drawing/2014/main" id="{35388636-BDE8-4C9F-8A3B-119AA162D30C}"/>
                  </a:ext>
                </a:extLst>
              </p:cNvPr>
              <p:cNvCxnSpPr>
                <a:cxnSpLocks noChangeShapeType="1"/>
              </p:cNvCxnSpPr>
              <p:nvPr/>
            </p:nvCxnSpPr>
            <p:spPr bwMode="auto">
              <a:xfrm flipH="1">
                <a:off x="110089950" y="109151738"/>
                <a:ext cx="23813" cy="15240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6133" name="Freeform 38">
                <a:extLst>
                  <a:ext uri="{FF2B5EF4-FFF2-40B4-BE49-F238E27FC236}">
                    <a16:creationId xmlns:a16="http://schemas.microsoft.com/office/drawing/2014/main" id="{94C31B66-1FE2-4801-B926-A90048E1FC6A}"/>
                  </a:ext>
                </a:extLst>
              </p:cNvPr>
              <p:cNvSpPr>
                <a:spLocks/>
              </p:cNvSpPr>
              <p:nvPr/>
            </p:nvSpPr>
            <p:spPr bwMode="auto">
              <a:xfrm>
                <a:off x="109232700" y="108765975"/>
                <a:ext cx="862013" cy="589565"/>
              </a:xfrm>
              <a:custGeom>
                <a:avLst/>
                <a:gdLst>
                  <a:gd name="T0" fmla="*/ 547688 w 862013"/>
                  <a:gd name="T1" fmla="*/ 0 h 589565"/>
                  <a:gd name="T2" fmla="*/ 528638 w 862013"/>
                  <a:gd name="T3" fmla="*/ 42863 h 589565"/>
                  <a:gd name="T4" fmla="*/ 514350 w 862013"/>
                  <a:gd name="T5" fmla="*/ 47625 h 589565"/>
                  <a:gd name="T6" fmla="*/ 504825 w 862013"/>
                  <a:gd name="T7" fmla="*/ 61913 h 589565"/>
                  <a:gd name="T8" fmla="*/ 490538 w 862013"/>
                  <a:gd name="T9" fmla="*/ 66675 h 589565"/>
                  <a:gd name="T10" fmla="*/ 476250 w 862013"/>
                  <a:gd name="T11" fmla="*/ 76200 h 589565"/>
                  <a:gd name="T12" fmla="*/ 428625 w 862013"/>
                  <a:gd name="T13" fmla="*/ 90488 h 589565"/>
                  <a:gd name="T14" fmla="*/ 414338 w 862013"/>
                  <a:gd name="T15" fmla="*/ 95250 h 589565"/>
                  <a:gd name="T16" fmla="*/ 400050 w 862013"/>
                  <a:gd name="T17" fmla="*/ 104775 h 589565"/>
                  <a:gd name="T18" fmla="*/ 371475 w 862013"/>
                  <a:gd name="T19" fmla="*/ 114300 h 589565"/>
                  <a:gd name="T20" fmla="*/ 328613 w 862013"/>
                  <a:gd name="T21" fmla="*/ 128588 h 589565"/>
                  <a:gd name="T22" fmla="*/ 314325 w 862013"/>
                  <a:gd name="T23" fmla="*/ 138113 h 589565"/>
                  <a:gd name="T24" fmla="*/ 300038 w 862013"/>
                  <a:gd name="T25" fmla="*/ 142875 h 589565"/>
                  <a:gd name="T26" fmla="*/ 271463 w 862013"/>
                  <a:gd name="T27" fmla="*/ 161925 h 589565"/>
                  <a:gd name="T28" fmla="*/ 242888 w 862013"/>
                  <a:gd name="T29" fmla="*/ 171450 h 589565"/>
                  <a:gd name="T30" fmla="*/ 200025 w 862013"/>
                  <a:gd name="T31" fmla="*/ 190500 h 589565"/>
                  <a:gd name="T32" fmla="*/ 185738 w 862013"/>
                  <a:gd name="T33" fmla="*/ 195263 h 589565"/>
                  <a:gd name="T34" fmla="*/ 171450 w 862013"/>
                  <a:gd name="T35" fmla="*/ 204788 h 589565"/>
                  <a:gd name="T36" fmla="*/ 138113 w 862013"/>
                  <a:gd name="T37" fmla="*/ 242888 h 589565"/>
                  <a:gd name="T38" fmla="*/ 133350 w 862013"/>
                  <a:gd name="T39" fmla="*/ 257175 h 589565"/>
                  <a:gd name="T40" fmla="*/ 104775 w 862013"/>
                  <a:gd name="T41" fmla="*/ 276225 h 589565"/>
                  <a:gd name="T42" fmla="*/ 76200 w 862013"/>
                  <a:gd name="T43" fmla="*/ 295275 h 589565"/>
                  <a:gd name="T44" fmla="*/ 61913 w 862013"/>
                  <a:gd name="T45" fmla="*/ 304800 h 589565"/>
                  <a:gd name="T46" fmla="*/ 33338 w 862013"/>
                  <a:gd name="T47" fmla="*/ 314325 h 589565"/>
                  <a:gd name="T48" fmla="*/ 19050 w 862013"/>
                  <a:gd name="T49" fmla="*/ 323850 h 589565"/>
                  <a:gd name="T50" fmla="*/ 9525 w 862013"/>
                  <a:gd name="T51" fmla="*/ 352425 h 589565"/>
                  <a:gd name="T52" fmla="*/ 0 w 862013"/>
                  <a:gd name="T53" fmla="*/ 366713 h 589565"/>
                  <a:gd name="T54" fmla="*/ 4763 w 862013"/>
                  <a:gd name="T55" fmla="*/ 409575 h 589565"/>
                  <a:gd name="T56" fmla="*/ 19050 w 862013"/>
                  <a:gd name="T57" fmla="*/ 438150 h 589565"/>
                  <a:gd name="T58" fmla="*/ 28575 w 862013"/>
                  <a:gd name="T59" fmla="*/ 466725 h 589565"/>
                  <a:gd name="T60" fmla="*/ 38100 w 862013"/>
                  <a:gd name="T61" fmla="*/ 481013 h 589565"/>
                  <a:gd name="T62" fmla="*/ 57150 w 862013"/>
                  <a:gd name="T63" fmla="*/ 509588 h 589565"/>
                  <a:gd name="T64" fmla="*/ 66675 w 862013"/>
                  <a:gd name="T65" fmla="*/ 523875 h 589565"/>
                  <a:gd name="T66" fmla="*/ 80963 w 862013"/>
                  <a:gd name="T67" fmla="*/ 528638 h 589565"/>
                  <a:gd name="T68" fmla="*/ 95250 w 862013"/>
                  <a:gd name="T69" fmla="*/ 538163 h 589565"/>
                  <a:gd name="T70" fmla="*/ 171450 w 862013"/>
                  <a:gd name="T71" fmla="*/ 547688 h 589565"/>
                  <a:gd name="T72" fmla="*/ 200025 w 862013"/>
                  <a:gd name="T73" fmla="*/ 552450 h 589565"/>
                  <a:gd name="T74" fmla="*/ 219075 w 862013"/>
                  <a:gd name="T75" fmla="*/ 557213 h 589565"/>
                  <a:gd name="T76" fmla="*/ 252413 w 862013"/>
                  <a:gd name="T77" fmla="*/ 561975 h 589565"/>
                  <a:gd name="T78" fmla="*/ 276225 w 862013"/>
                  <a:gd name="T79" fmla="*/ 566738 h 589565"/>
                  <a:gd name="T80" fmla="*/ 333375 w 862013"/>
                  <a:gd name="T81" fmla="*/ 571500 h 589565"/>
                  <a:gd name="T82" fmla="*/ 523875 w 862013"/>
                  <a:gd name="T83" fmla="*/ 581025 h 589565"/>
                  <a:gd name="T84" fmla="*/ 704850 w 862013"/>
                  <a:gd name="T85" fmla="*/ 576263 h 589565"/>
                  <a:gd name="T86" fmla="*/ 762000 w 862013"/>
                  <a:gd name="T87" fmla="*/ 566738 h 589565"/>
                  <a:gd name="T88" fmla="*/ 857250 w 862013"/>
                  <a:gd name="T89" fmla="*/ 557213 h 589565"/>
                  <a:gd name="T90" fmla="*/ 862013 w 862013"/>
                  <a:gd name="T91" fmla="*/ 542925 h 58956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62013" h="589565">
                    <a:moveTo>
                      <a:pt x="547688" y="0"/>
                    </a:moveTo>
                    <a:cubicBezTo>
                      <a:pt x="544778" y="8730"/>
                      <a:pt x="538929" y="34630"/>
                      <a:pt x="528638" y="42863"/>
                    </a:cubicBezTo>
                    <a:cubicBezTo>
                      <a:pt x="524718" y="45999"/>
                      <a:pt x="519113" y="46038"/>
                      <a:pt x="514350" y="47625"/>
                    </a:cubicBezTo>
                    <a:cubicBezTo>
                      <a:pt x="511175" y="52388"/>
                      <a:pt x="509295" y="58337"/>
                      <a:pt x="504825" y="61913"/>
                    </a:cubicBezTo>
                    <a:cubicBezTo>
                      <a:pt x="500905" y="65049"/>
                      <a:pt x="495028" y="64430"/>
                      <a:pt x="490538" y="66675"/>
                    </a:cubicBezTo>
                    <a:cubicBezTo>
                      <a:pt x="485418" y="69235"/>
                      <a:pt x="481481" y="73875"/>
                      <a:pt x="476250" y="76200"/>
                    </a:cubicBezTo>
                    <a:cubicBezTo>
                      <a:pt x="455884" y="85251"/>
                      <a:pt x="448016" y="84948"/>
                      <a:pt x="428625" y="90488"/>
                    </a:cubicBezTo>
                    <a:cubicBezTo>
                      <a:pt x="423798" y="91867"/>
                      <a:pt x="419100" y="93663"/>
                      <a:pt x="414338" y="95250"/>
                    </a:cubicBezTo>
                    <a:cubicBezTo>
                      <a:pt x="409575" y="98425"/>
                      <a:pt x="405281" y="102450"/>
                      <a:pt x="400050" y="104775"/>
                    </a:cubicBezTo>
                    <a:cubicBezTo>
                      <a:pt x="390875" y="108853"/>
                      <a:pt x="381000" y="111125"/>
                      <a:pt x="371475" y="114300"/>
                    </a:cubicBezTo>
                    <a:cubicBezTo>
                      <a:pt x="357188" y="119063"/>
                      <a:pt x="342900" y="123825"/>
                      <a:pt x="328613" y="128588"/>
                    </a:cubicBezTo>
                    <a:cubicBezTo>
                      <a:pt x="323183" y="130398"/>
                      <a:pt x="319445" y="135553"/>
                      <a:pt x="314325" y="138113"/>
                    </a:cubicBezTo>
                    <a:cubicBezTo>
                      <a:pt x="309835" y="140358"/>
                      <a:pt x="304800" y="141288"/>
                      <a:pt x="300038" y="142875"/>
                    </a:cubicBezTo>
                    <a:cubicBezTo>
                      <a:pt x="290513" y="149225"/>
                      <a:pt x="280988" y="155575"/>
                      <a:pt x="271463" y="161925"/>
                    </a:cubicBezTo>
                    <a:cubicBezTo>
                      <a:pt x="263109" y="167494"/>
                      <a:pt x="242888" y="171450"/>
                      <a:pt x="242888" y="171450"/>
                    </a:cubicBezTo>
                    <a:cubicBezTo>
                      <a:pt x="220245" y="186545"/>
                      <a:pt x="234032" y="179164"/>
                      <a:pt x="200025" y="190500"/>
                    </a:cubicBezTo>
                    <a:cubicBezTo>
                      <a:pt x="195263" y="192088"/>
                      <a:pt x="189915" y="192478"/>
                      <a:pt x="185738" y="195263"/>
                    </a:cubicBezTo>
                    <a:cubicBezTo>
                      <a:pt x="180975" y="198438"/>
                      <a:pt x="176213" y="201613"/>
                      <a:pt x="171450" y="204788"/>
                    </a:cubicBezTo>
                    <a:cubicBezTo>
                      <a:pt x="149225" y="238125"/>
                      <a:pt x="161925" y="227013"/>
                      <a:pt x="138113" y="242888"/>
                    </a:cubicBezTo>
                    <a:cubicBezTo>
                      <a:pt x="136525" y="247650"/>
                      <a:pt x="136900" y="253625"/>
                      <a:pt x="133350" y="257175"/>
                    </a:cubicBezTo>
                    <a:cubicBezTo>
                      <a:pt x="125255" y="265270"/>
                      <a:pt x="114300" y="269875"/>
                      <a:pt x="104775" y="276225"/>
                    </a:cubicBezTo>
                    <a:cubicBezTo>
                      <a:pt x="95250" y="282575"/>
                      <a:pt x="85725" y="288925"/>
                      <a:pt x="76200" y="295275"/>
                    </a:cubicBezTo>
                    <a:cubicBezTo>
                      <a:pt x="71438" y="298450"/>
                      <a:pt x="67343" y="302990"/>
                      <a:pt x="61913" y="304800"/>
                    </a:cubicBezTo>
                    <a:cubicBezTo>
                      <a:pt x="52388" y="307975"/>
                      <a:pt x="33338" y="314325"/>
                      <a:pt x="33338" y="314325"/>
                    </a:cubicBezTo>
                    <a:cubicBezTo>
                      <a:pt x="28575" y="317500"/>
                      <a:pt x="22084" y="318996"/>
                      <a:pt x="19050" y="323850"/>
                    </a:cubicBezTo>
                    <a:cubicBezTo>
                      <a:pt x="13729" y="332364"/>
                      <a:pt x="15094" y="344071"/>
                      <a:pt x="9525" y="352425"/>
                    </a:cubicBezTo>
                    <a:cubicBezTo>
                      <a:pt x="6350" y="357188"/>
                      <a:pt x="3175" y="361950"/>
                      <a:pt x="0" y="366713"/>
                    </a:cubicBezTo>
                    <a:cubicBezTo>
                      <a:pt x="1588" y="381000"/>
                      <a:pt x="2400" y="395395"/>
                      <a:pt x="4763" y="409575"/>
                    </a:cubicBezTo>
                    <a:cubicBezTo>
                      <a:pt x="8238" y="430422"/>
                      <a:pt x="10271" y="418398"/>
                      <a:pt x="19050" y="438150"/>
                    </a:cubicBezTo>
                    <a:cubicBezTo>
                      <a:pt x="23128" y="447325"/>
                      <a:pt x="23006" y="458371"/>
                      <a:pt x="28575" y="466725"/>
                    </a:cubicBezTo>
                    <a:cubicBezTo>
                      <a:pt x="31750" y="471488"/>
                      <a:pt x="35540" y="475893"/>
                      <a:pt x="38100" y="481013"/>
                    </a:cubicBezTo>
                    <a:cubicBezTo>
                      <a:pt x="56931" y="518673"/>
                      <a:pt x="23297" y="468964"/>
                      <a:pt x="57150" y="509588"/>
                    </a:cubicBezTo>
                    <a:cubicBezTo>
                      <a:pt x="60814" y="513985"/>
                      <a:pt x="62206" y="520299"/>
                      <a:pt x="66675" y="523875"/>
                    </a:cubicBezTo>
                    <a:cubicBezTo>
                      <a:pt x="70595" y="527011"/>
                      <a:pt x="76473" y="526393"/>
                      <a:pt x="80963" y="528638"/>
                    </a:cubicBezTo>
                    <a:cubicBezTo>
                      <a:pt x="86082" y="531198"/>
                      <a:pt x="90131" y="535603"/>
                      <a:pt x="95250" y="538163"/>
                    </a:cubicBezTo>
                    <a:cubicBezTo>
                      <a:pt x="115807" y="548441"/>
                      <a:pt x="159646" y="546780"/>
                      <a:pt x="171450" y="547688"/>
                    </a:cubicBezTo>
                    <a:cubicBezTo>
                      <a:pt x="180975" y="549275"/>
                      <a:pt x="190556" y="550556"/>
                      <a:pt x="200025" y="552450"/>
                    </a:cubicBezTo>
                    <a:cubicBezTo>
                      <a:pt x="206443" y="553734"/>
                      <a:pt x="212635" y="556042"/>
                      <a:pt x="219075" y="557213"/>
                    </a:cubicBezTo>
                    <a:cubicBezTo>
                      <a:pt x="230119" y="559221"/>
                      <a:pt x="241340" y="560130"/>
                      <a:pt x="252413" y="561975"/>
                    </a:cubicBezTo>
                    <a:cubicBezTo>
                      <a:pt x="260397" y="563306"/>
                      <a:pt x="268186" y="565792"/>
                      <a:pt x="276225" y="566738"/>
                    </a:cubicBezTo>
                    <a:cubicBezTo>
                      <a:pt x="295210" y="568972"/>
                      <a:pt x="314325" y="569913"/>
                      <a:pt x="333375" y="571500"/>
                    </a:cubicBezTo>
                    <a:cubicBezTo>
                      <a:pt x="405626" y="589565"/>
                      <a:pt x="365655" y="581025"/>
                      <a:pt x="523875" y="581025"/>
                    </a:cubicBezTo>
                    <a:cubicBezTo>
                      <a:pt x="584221" y="581025"/>
                      <a:pt x="644525" y="577850"/>
                      <a:pt x="704850" y="576263"/>
                    </a:cubicBezTo>
                    <a:cubicBezTo>
                      <a:pt x="743159" y="566685"/>
                      <a:pt x="704025" y="575657"/>
                      <a:pt x="762000" y="566738"/>
                    </a:cubicBezTo>
                    <a:cubicBezTo>
                      <a:pt x="834219" y="555627"/>
                      <a:pt x="704019" y="567427"/>
                      <a:pt x="857250" y="557213"/>
                    </a:cubicBezTo>
                    <a:cubicBezTo>
                      <a:pt x="858838" y="552450"/>
                      <a:pt x="862013" y="542925"/>
                      <a:pt x="862013" y="542925"/>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134" name="Freeform 39">
                <a:extLst>
                  <a:ext uri="{FF2B5EF4-FFF2-40B4-BE49-F238E27FC236}">
                    <a16:creationId xmlns:a16="http://schemas.microsoft.com/office/drawing/2014/main" id="{9A714EAF-AF2A-4A66-A096-5555560C0AC6}"/>
                  </a:ext>
                </a:extLst>
              </p:cNvPr>
              <p:cNvSpPr>
                <a:spLocks/>
              </p:cNvSpPr>
              <p:nvPr/>
            </p:nvSpPr>
            <p:spPr bwMode="auto">
              <a:xfrm>
                <a:off x="108889800" y="107315218"/>
                <a:ext cx="882380" cy="1774918"/>
              </a:xfrm>
              <a:custGeom>
                <a:avLst/>
                <a:gdLst>
                  <a:gd name="T0" fmla="*/ 819150 w 882380"/>
                  <a:gd name="T1" fmla="*/ 17245 h 1774918"/>
                  <a:gd name="T2" fmla="*/ 747713 w 882380"/>
                  <a:gd name="T3" fmla="*/ 45820 h 1774918"/>
                  <a:gd name="T4" fmla="*/ 704850 w 882380"/>
                  <a:gd name="T5" fmla="*/ 60107 h 1774918"/>
                  <a:gd name="T6" fmla="*/ 681038 w 882380"/>
                  <a:gd name="T7" fmla="*/ 83920 h 1774918"/>
                  <a:gd name="T8" fmla="*/ 652463 w 882380"/>
                  <a:gd name="T9" fmla="*/ 98207 h 1774918"/>
                  <a:gd name="T10" fmla="*/ 614363 w 882380"/>
                  <a:gd name="T11" fmla="*/ 122020 h 1774918"/>
                  <a:gd name="T12" fmla="*/ 542925 w 882380"/>
                  <a:gd name="T13" fmla="*/ 150595 h 1774918"/>
                  <a:gd name="T14" fmla="*/ 504825 w 882380"/>
                  <a:gd name="T15" fmla="*/ 183932 h 1774918"/>
                  <a:gd name="T16" fmla="*/ 476250 w 882380"/>
                  <a:gd name="T17" fmla="*/ 198220 h 1774918"/>
                  <a:gd name="T18" fmla="*/ 452438 w 882380"/>
                  <a:gd name="T19" fmla="*/ 217270 h 1774918"/>
                  <a:gd name="T20" fmla="*/ 400050 w 882380"/>
                  <a:gd name="T21" fmla="*/ 250607 h 1774918"/>
                  <a:gd name="T22" fmla="*/ 366713 w 882380"/>
                  <a:gd name="T23" fmla="*/ 322045 h 1774918"/>
                  <a:gd name="T24" fmla="*/ 352425 w 882380"/>
                  <a:gd name="T25" fmla="*/ 388720 h 1774918"/>
                  <a:gd name="T26" fmla="*/ 328613 w 882380"/>
                  <a:gd name="T27" fmla="*/ 479207 h 1774918"/>
                  <a:gd name="T28" fmla="*/ 314325 w 882380"/>
                  <a:gd name="T29" fmla="*/ 545882 h 1774918"/>
                  <a:gd name="T30" fmla="*/ 280988 w 882380"/>
                  <a:gd name="T31" fmla="*/ 622082 h 1774918"/>
                  <a:gd name="T32" fmla="*/ 247650 w 882380"/>
                  <a:gd name="T33" fmla="*/ 693520 h 1774918"/>
                  <a:gd name="T34" fmla="*/ 209550 w 882380"/>
                  <a:gd name="T35" fmla="*/ 750670 h 1774918"/>
                  <a:gd name="T36" fmla="*/ 171450 w 882380"/>
                  <a:gd name="T37" fmla="*/ 807820 h 1774918"/>
                  <a:gd name="T38" fmla="*/ 138113 w 882380"/>
                  <a:gd name="T39" fmla="*/ 841157 h 1774918"/>
                  <a:gd name="T40" fmla="*/ 104775 w 882380"/>
                  <a:gd name="T41" fmla="*/ 874495 h 1774918"/>
                  <a:gd name="T42" fmla="*/ 61913 w 882380"/>
                  <a:gd name="T43" fmla="*/ 922120 h 1774918"/>
                  <a:gd name="T44" fmla="*/ 28575 w 882380"/>
                  <a:gd name="T45" fmla="*/ 974507 h 1774918"/>
                  <a:gd name="T46" fmla="*/ 0 w 882380"/>
                  <a:gd name="T47" fmla="*/ 1079282 h 1774918"/>
                  <a:gd name="T48" fmla="*/ 9525 w 882380"/>
                  <a:gd name="T49" fmla="*/ 1274545 h 1774918"/>
                  <a:gd name="T50" fmla="*/ 28575 w 882380"/>
                  <a:gd name="T51" fmla="*/ 1355507 h 1774918"/>
                  <a:gd name="T52" fmla="*/ 66675 w 882380"/>
                  <a:gd name="T53" fmla="*/ 1407895 h 1774918"/>
                  <a:gd name="T54" fmla="*/ 85725 w 882380"/>
                  <a:gd name="T55" fmla="*/ 1431707 h 1774918"/>
                  <a:gd name="T56" fmla="*/ 114300 w 882380"/>
                  <a:gd name="T57" fmla="*/ 1445995 h 1774918"/>
                  <a:gd name="T58" fmla="*/ 257175 w 882380"/>
                  <a:gd name="T59" fmla="*/ 1450757 h 1774918"/>
                  <a:gd name="T60" fmla="*/ 304800 w 882380"/>
                  <a:gd name="T61" fmla="*/ 1503145 h 1774918"/>
                  <a:gd name="T62" fmla="*/ 333375 w 882380"/>
                  <a:gd name="T63" fmla="*/ 1560295 h 1774918"/>
                  <a:gd name="T64" fmla="*/ 342900 w 882380"/>
                  <a:gd name="T65" fmla="*/ 1588870 h 1774918"/>
                  <a:gd name="T66" fmla="*/ 352425 w 882380"/>
                  <a:gd name="T67" fmla="*/ 1774607 h 177491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82380" h="1774918">
                    <a:moveTo>
                      <a:pt x="857250" y="7720"/>
                    </a:moveTo>
                    <a:cubicBezTo>
                      <a:pt x="813892" y="22172"/>
                      <a:pt x="882380" y="0"/>
                      <a:pt x="819150" y="17245"/>
                    </a:cubicBezTo>
                    <a:cubicBezTo>
                      <a:pt x="809464" y="19887"/>
                      <a:pt x="798929" y="21201"/>
                      <a:pt x="790575" y="26770"/>
                    </a:cubicBezTo>
                    <a:cubicBezTo>
                      <a:pt x="767935" y="41864"/>
                      <a:pt x="781716" y="34486"/>
                      <a:pt x="747713" y="45820"/>
                    </a:cubicBezTo>
                    <a:cubicBezTo>
                      <a:pt x="738188" y="48995"/>
                      <a:pt x="728663" y="52170"/>
                      <a:pt x="719138" y="55345"/>
                    </a:cubicBezTo>
                    <a:cubicBezTo>
                      <a:pt x="714375" y="56933"/>
                      <a:pt x="704850" y="60107"/>
                      <a:pt x="704850" y="60107"/>
                    </a:cubicBezTo>
                    <a:cubicBezTo>
                      <a:pt x="700088" y="63282"/>
                      <a:pt x="694610" y="65585"/>
                      <a:pt x="690563" y="69632"/>
                    </a:cubicBezTo>
                    <a:cubicBezTo>
                      <a:pt x="686516" y="73680"/>
                      <a:pt x="685508" y="80344"/>
                      <a:pt x="681038" y="83920"/>
                    </a:cubicBezTo>
                    <a:cubicBezTo>
                      <a:pt x="677118" y="87056"/>
                      <a:pt x="671513" y="87095"/>
                      <a:pt x="666750" y="88682"/>
                    </a:cubicBezTo>
                    <a:cubicBezTo>
                      <a:pt x="661988" y="91857"/>
                      <a:pt x="656510" y="94160"/>
                      <a:pt x="652463" y="98207"/>
                    </a:cubicBezTo>
                    <a:cubicBezTo>
                      <a:pt x="648416" y="102255"/>
                      <a:pt x="647792" y="109461"/>
                      <a:pt x="642938" y="112495"/>
                    </a:cubicBezTo>
                    <a:cubicBezTo>
                      <a:pt x="634424" y="117816"/>
                      <a:pt x="622717" y="116451"/>
                      <a:pt x="614363" y="122020"/>
                    </a:cubicBezTo>
                    <a:cubicBezTo>
                      <a:pt x="591721" y="137114"/>
                      <a:pt x="605504" y="129735"/>
                      <a:pt x="571500" y="141070"/>
                    </a:cubicBezTo>
                    <a:cubicBezTo>
                      <a:pt x="561975" y="144245"/>
                      <a:pt x="552450" y="147420"/>
                      <a:pt x="542925" y="150595"/>
                    </a:cubicBezTo>
                    <a:cubicBezTo>
                      <a:pt x="532065" y="154215"/>
                      <a:pt x="514350" y="169645"/>
                      <a:pt x="514350" y="169645"/>
                    </a:cubicBezTo>
                    <a:cubicBezTo>
                      <a:pt x="511175" y="174407"/>
                      <a:pt x="509294" y="180356"/>
                      <a:pt x="504825" y="183932"/>
                    </a:cubicBezTo>
                    <a:cubicBezTo>
                      <a:pt x="500905" y="187068"/>
                      <a:pt x="495028" y="186450"/>
                      <a:pt x="490538" y="188695"/>
                    </a:cubicBezTo>
                    <a:cubicBezTo>
                      <a:pt x="485418" y="191255"/>
                      <a:pt x="481013" y="195045"/>
                      <a:pt x="476250" y="198220"/>
                    </a:cubicBezTo>
                    <a:cubicBezTo>
                      <a:pt x="473075" y="202982"/>
                      <a:pt x="471194" y="208931"/>
                      <a:pt x="466725" y="212507"/>
                    </a:cubicBezTo>
                    <a:cubicBezTo>
                      <a:pt x="462805" y="215643"/>
                      <a:pt x="456928" y="215025"/>
                      <a:pt x="452438" y="217270"/>
                    </a:cubicBezTo>
                    <a:cubicBezTo>
                      <a:pt x="415517" y="235731"/>
                      <a:pt x="459766" y="219590"/>
                      <a:pt x="423863" y="231557"/>
                    </a:cubicBezTo>
                    <a:cubicBezTo>
                      <a:pt x="396566" y="272505"/>
                      <a:pt x="432913" y="224317"/>
                      <a:pt x="400050" y="250607"/>
                    </a:cubicBezTo>
                    <a:cubicBezTo>
                      <a:pt x="369275" y="275227"/>
                      <a:pt x="412150" y="257687"/>
                      <a:pt x="376238" y="269657"/>
                    </a:cubicBezTo>
                    <a:cubicBezTo>
                      <a:pt x="366019" y="300312"/>
                      <a:pt x="375689" y="268191"/>
                      <a:pt x="366713" y="322045"/>
                    </a:cubicBezTo>
                    <a:cubicBezTo>
                      <a:pt x="364721" y="334000"/>
                      <a:pt x="360961" y="344062"/>
                      <a:pt x="357188" y="355382"/>
                    </a:cubicBezTo>
                    <a:cubicBezTo>
                      <a:pt x="355600" y="366495"/>
                      <a:pt x="354270" y="377647"/>
                      <a:pt x="352425" y="388720"/>
                    </a:cubicBezTo>
                    <a:cubicBezTo>
                      <a:pt x="348759" y="410717"/>
                      <a:pt x="343702" y="428375"/>
                      <a:pt x="338138" y="450632"/>
                    </a:cubicBezTo>
                    <a:cubicBezTo>
                      <a:pt x="335703" y="460372"/>
                      <a:pt x="330264" y="469303"/>
                      <a:pt x="328613" y="479207"/>
                    </a:cubicBezTo>
                    <a:cubicBezTo>
                      <a:pt x="327025" y="488732"/>
                      <a:pt x="325945" y="498356"/>
                      <a:pt x="323850" y="507782"/>
                    </a:cubicBezTo>
                    <a:cubicBezTo>
                      <a:pt x="313713" y="553398"/>
                      <a:pt x="324612" y="479017"/>
                      <a:pt x="314325" y="545882"/>
                    </a:cubicBezTo>
                    <a:cubicBezTo>
                      <a:pt x="310963" y="567734"/>
                      <a:pt x="312673" y="595159"/>
                      <a:pt x="295275" y="612557"/>
                    </a:cubicBezTo>
                    <a:cubicBezTo>
                      <a:pt x="291228" y="616604"/>
                      <a:pt x="285750" y="618907"/>
                      <a:pt x="280988" y="622082"/>
                    </a:cubicBezTo>
                    <a:cubicBezTo>
                      <a:pt x="267843" y="661517"/>
                      <a:pt x="277032" y="642303"/>
                      <a:pt x="252413" y="679232"/>
                    </a:cubicBezTo>
                    <a:cubicBezTo>
                      <a:pt x="249628" y="683409"/>
                      <a:pt x="250088" y="689131"/>
                      <a:pt x="247650" y="693520"/>
                    </a:cubicBezTo>
                    <a:cubicBezTo>
                      <a:pt x="242091" y="703527"/>
                      <a:pt x="234950" y="712570"/>
                      <a:pt x="228600" y="722095"/>
                    </a:cubicBezTo>
                    <a:cubicBezTo>
                      <a:pt x="222250" y="731620"/>
                      <a:pt x="215900" y="741145"/>
                      <a:pt x="209550" y="750670"/>
                    </a:cubicBezTo>
                    <a:cubicBezTo>
                      <a:pt x="205814" y="756274"/>
                      <a:pt x="200025" y="760195"/>
                      <a:pt x="195263" y="764957"/>
                    </a:cubicBezTo>
                    <a:cubicBezTo>
                      <a:pt x="190300" y="779846"/>
                      <a:pt x="185486" y="798462"/>
                      <a:pt x="171450" y="807820"/>
                    </a:cubicBezTo>
                    <a:cubicBezTo>
                      <a:pt x="166688" y="810995"/>
                      <a:pt x="161925" y="814170"/>
                      <a:pt x="157163" y="817345"/>
                    </a:cubicBezTo>
                    <a:cubicBezTo>
                      <a:pt x="146437" y="849520"/>
                      <a:pt x="161312" y="814643"/>
                      <a:pt x="138113" y="841157"/>
                    </a:cubicBezTo>
                    <a:cubicBezTo>
                      <a:pt x="130575" y="849772"/>
                      <a:pt x="129923" y="866112"/>
                      <a:pt x="119063" y="869732"/>
                    </a:cubicBezTo>
                    <a:cubicBezTo>
                      <a:pt x="114300" y="871320"/>
                      <a:pt x="109164" y="872057"/>
                      <a:pt x="104775" y="874495"/>
                    </a:cubicBezTo>
                    <a:cubicBezTo>
                      <a:pt x="94768" y="880054"/>
                      <a:pt x="76200" y="893545"/>
                      <a:pt x="76200" y="893545"/>
                    </a:cubicBezTo>
                    <a:cubicBezTo>
                      <a:pt x="72327" y="905165"/>
                      <a:pt x="71145" y="912888"/>
                      <a:pt x="61913" y="922120"/>
                    </a:cubicBezTo>
                    <a:cubicBezTo>
                      <a:pt x="57866" y="926167"/>
                      <a:pt x="52388" y="928470"/>
                      <a:pt x="47625" y="931645"/>
                    </a:cubicBezTo>
                    <a:cubicBezTo>
                      <a:pt x="36290" y="965650"/>
                      <a:pt x="43669" y="951866"/>
                      <a:pt x="28575" y="974507"/>
                    </a:cubicBezTo>
                    <a:cubicBezTo>
                      <a:pt x="17240" y="1008512"/>
                      <a:pt x="24619" y="994728"/>
                      <a:pt x="9525" y="1017370"/>
                    </a:cubicBezTo>
                    <a:cubicBezTo>
                      <a:pt x="5900" y="1035494"/>
                      <a:pt x="0" y="1061988"/>
                      <a:pt x="0" y="1079282"/>
                    </a:cubicBezTo>
                    <a:cubicBezTo>
                      <a:pt x="0" y="1103148"/>
                      <a:pt x="3600" y="1126883"/>
                      <a:pt x="4763" y="1150720"/>
                    </a:cubicBezTo>
                    <a:cubicBezTo>
                      <a:pt x="6776" y="1191976"/>
                      <a:pt x="6948" y="1233320"/>
                      <a:pt x="9525" y="1274545"/>
                    </a:cubicBezTo>
                    <a:cubicBezTo>
                      <a:pt x="9819" y="1279248"/>
                      <a:pt x="17256" y="1320354"/>
                      <a:pt x="19050" y="1326932"/>
                    </a:cubicBezTo>
                    <a:cubicBezTo>
                      <a:pt x="21692" y="1336618"/>
                      <a:pt x="20221" y="1349938"/>
                      <a:pt x="28575" y="1355507"/>
                    </a:cubicBezTo>
                    <a:cubicBezTo>
                      <a:pt x="33338" y="1358682"/>
                      <a:pt x="38100" y="1361857"/>
                      <a:pt x="42863" y="1365032"/>
                    </a:cubicBezTo>
                    <a:cubicBezTo>
                      <a:pt x="47825" y="1379921"/>
                      <a:pt x="52637" y="1398537"/>
                      <a:pt x="66675" y="1407895"/>
                    </a:cubicBezTo>
                    <a:cubicBezTo>
                      <a:pt x="71438" y="1411070"/>
                      <a:pt x="76200" y="1414245"/>
                      <a:pt x="80963" y="1417420"/>
                    </a:cubicBezTo>
                    <a:cubicBezTo>
                      <a:pt x="82550" y="1422182"/>
                      <a:pt x="82175" y="1428157"/>
                      <a:pt x="85725" y="1431707"/>
                    </a:cubicBezTo>
                    <a:cubicBezTo>
                      <a:pt x="89275" y="1435257"/>
                      <a:pt x="95523" y="1434225"/>
                      <a:pt x="100013" y="1436470"/>
                    </a:cubicBezTo>
                    <a:cubicBezTo>
                      <a:pt x="105132" y="1439030"/>
                      <a:pt x="109538" y="1442820"/>
                      <a:pt x="114300" y="1445995"/>
                    </a:cubicBezTo>
                    <a:cubicBezTo>
                      <a:pt x="170025" y="1427420"/>
                      <a:pt x="132850" y="1435913"/>
                      <a:pt x="228600" y="1441232"/>
                    </a:cubicBezTo>
                    <a:cubicBezTo>
                      <a:pt x="238125" y="1444407"/>
                      <a:pt x="248821" y="1445188"/>
                      <a:pt x="257175" y="1450757"/>
                    </a:cubicBezTo>
                    <a:cubicBezTo>
                      <a:pt x="269877" y="1459225"/>
                      <a:pt x="275876" y="1461874"/>
                      <a:pt x="285750" y="1474570"/>
                    </a:cubicBezTo>
                    <a:cubicBezTo>
                      <a:pt x="292778" y="1483606"/>
                      <a:pt x="298450" y="1493620"/>
                      <a:pt x="304800" y="1503145"/>
                    </a:cubicBezTo>
                    <a:cubicBezTo>
                      <a:pt x="311150" y="1512670"/>
                      <a:pt x="317500" y="1522195"/>
                      <a:pt x="323850" y="1531720"/>
                    </a:cubicBezTo>
                    <a:cubicBezTo>
                      <a:pt x="329419" y="1540074"/>
                      <a:pt x="330200" y="1550770"/>
                      <a:pt x="333375" y="1560295"/>
                    </a:cubicBezTo>
                    <a:cubicBezTo>
                      <a:pt x="334963" y="1565057"/>
                      <a:pt x="336551" y="1569820"/>
                      <a:pt x="338138" y="1574582"/>
                    </a:cubicBezTo>
                    <a:cubicBezTo>
                      <a:pt x="339726" y="1579345"/>
                      <a:pt x="342900" y="1588870"/>
                      <a:pt x="342900" y="1588870"/>
                    </a:cubicBezTo>
                    <a:cubicBezTo>
                      <a:pt x="343550" y="1600572"/>
                      <a:pt x="350791" y="1734453"/>
                      <a:pt x="352425" y="1750795"/>
                    </a:cubicBezTo>
                    <a:cubicBezTo>
                      <a:pt x="354837" y="1774918"/>
                      <a:pt x="362810" y="1764224"/>
                      <a:pt x="352425" y="1774607"/>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135" name="Freeform 40">
                <a:extLst>
                  <a:ext uri="{FF2B5EF4-FFF2-40B4-BE49-F238E27FC236}">
                    <a16:creationId xmlns:a16="http://schemas.microsoft.com/office/drawing/2014/main" id="{0A9F0575-04CE-423C-8922-BE08F7FD1C14}"/>
                  </a:ext>
                </a:extLst>
              </p:cNvPr>
              <p:cNvSpPr>
                <a:spLocks/>
              </p:cNvSpPr>
              <p:nvPr/>
            </p:nvSpPr>
            <p:spPr bwMode="auto">
              <a:xfrm>
                <a:off x="108904088" y="108656438"/>
                <a:ext cx="428625" cy="658765"/>
              </a:xfrm>
              <a:custGeom>
                <a:avLst/>
                <a:gdLst>
                  <a:gd name="T0" fmla="*/ 4762 w 428625"/>
                  <a:gd name="T1" fmla="*/ 0 h 658765"/>
                  <a:gd name="T2" fmla="*/ 0 w 428625"/>
                  <a:gd name="T3" fmla="*/ 238125 h 658765"/>
                  <a:gd name="T4" fmla="*/ 4762 w 428625"/>
                  <a:gd name="T5" fmla="*/ 347662 h 658765"/>
                  <a:gd name="T6" fmla="*/ 19050 w 428625"/>
                  <a:gd name="T7" fmla="*/ 404812 h 658765"/>
                  <a:gd name="T8" fmla="*/ 42862 w 428625"/>
                  <a:gd name="T9" fmla="*/ 476250 h 658765"/>
                  <a:gd name="T10" fmla="*/ 47625 w 428625"/>
                  <a:gd name="T11" fmla="*/ 490537 h 658765"/>
                  <a:gd name="T12" fmla="*/ 61912 w 428625"/>
                  <a:gd name="T13" fmla="*/ 519112 h 658765"/>
                  <a:gd name="T14" fmla="*/ 76200 w 428625"/>
                  <a:gd name="T15" fmla="*/ 528637 h 658765"/>
                  <a:gd name="T16" fmla="*/ 90487 w 428625"/>
                  <a:gd name="T17" fmla="*/ 547687 h 658765"/>
                  <a:gd name="T18" fmla="*/ 133350 w 428625"/>
                  <a:gd name="T19" fmla="*/ 576262 h 658765"/>
                  <a:gd name="T20" fmla="*/ 147637 w 428625"/>
                  <a:gd name="T21" fmla="*/ 590550 h 658765"/>
                  <a:gd name="T22" fmla="*/ 176212 w 428625"/>
                  <a:gd name="T23" fmla="*/ 600075 h 658765"/>
                  <a:gd name="T24" fmla="*/ 190500 w 428625"/>
                  <a:gd name="T25" fmla="*/ 604837 h 658765"/>
                  <a:gd name="T26" fmla="*/ 223837 w 428625"/>
                  <a:gd name="T27" fmla="*/ 609600 h 658765"/>
                  <a:gd name="T28" fmla="*/ 252412 w 428625"/>
                  <a:gd name="T29" fmla="*/ 614362 h 658765"/>
                  <a:gd name="T30" fmla="*/ 285750 w 428625"/>
                  <a:gd name="T31" fmla="*/ 623887 h 658765"/>
                  <a:gd name="T32" fmla="*/ 314325 w 428625"/>
                  <a:gd name="T33" fmla="*/ 633412 h 658765"/>
                  <a:gd name="T34" fmla="*/ 342900 w 428625"/>
                  <a:gd name="T35" fmla="*/ 642937 h 658765"/>
                  <a:gd name="T36" fmla="*/ 357187 w 428625"/>
                  <a:gd name="T37" fmla="*/ 647700 h 658765"/>
                  <a:gd name="T38" fmla="*/ 390525 w 428625"/>
                  <a:gd name="T39" fmla="*/ 652462 h 658765"/>
                  <a:gd name="T40" fmla="*/ 428625 w 428625"/>
                  <a:gd name="T41" fmla="*/ 657225 h 6587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28625" h="658765">
                    <a:moveTo>
                      <a:pt x="4762" y="0"/>
                    </a:moveTo>
                    <a:cubicBezTo>
                      <a:pt x="3175" y="79375"/>
                      <a:pt x="0" y="158734"/>
                      <a:pt x="0" y="238125"/>
                    </a:cubicBezTo>
                    <a:cubicBezTo>
                      <a:pt x="0" y="274672"/>
                      <a:pt x="2247" y="311202"/>
                      <a:pt x="4762" y="347662"/>
                    </a:cubicBezTo>
                    <a:cubicBezTo>
                      <a:pt x="6435" y="371919"/>
                      <a:pt x="11401" y="381863"/>
                      <a:pt x="19050" y="404812"/>
                    </a:cubicBezTo>
                    <a:cubicBezTo>
                      <a:pt x="26987" y="428625"/>
                      <a:pt x="34924" y="452437"/>
                      <a:pt x="42862" y="476250"/>
                    </a:cubicBezTo>
                    <a:cubicBezTo>
                      <a:pt x="44449" y="481012"/>
                      <a:pt x="46038" y="485775"/>
                      <a:pt x="47625" y="490537"/>
                    </a:cubicBezTo>
                    <a:cubicBezTo>
                      <a:pt x="51499" y="502159"/>
                      <a:pt x="52678" y="509878"/>
                      <a:pt x="61912" y="519112"/>
                    </a:cubicBezTo>
                    <a:cubicBezTo>
                      <a:pt x="65960" y="523159"/>
                      <a:pt x="71437" y="525462"/>
                      <a:pt x="76200" y="528637"/>
                    </a:cubicBezTo>
                    <a:cubicBezTo>
                      <a:pt x="80962" y="534987"/>
                      <a:pt x="84555" y="542414"/>
                      <a:pt x="90487" y="547687"/>
                    </a:cubicBezTo>
                    <a:cubicBezTo>
                      <a:pt x="90490" y="547690"/>
                      <a:pt x="126204" y="571498"/>
                      <a:pt x="133350" y="576262"/>
                    </a:cubicBezTo>
                    <a:cubicBezTo>
                      <a:pt x="138954" y="579998"/>
                      <a:pt x="141749" y="587279"/>
                      <a:pt x="147637" y="590550"/>
                    </a:cubicBezTo>
                    <a:cubicBezTo>
                      <a:pt x="156414" y="595426"/>
                      <a:pt x="166687" y="596900"/>
                      <a:pt x="176212" y="600075"/>
                    </a:cubicBezTo>
                    <a:cubicBezTo>
                      <a:pt x="180975" y="601662"/>
                      <a:pt x="185737" y="603250"/>
                      <a:pt x="190500" y="604837"/>
                    </a:cubicBezTo>
                    <a:cubicBezTo>
                      <a:pt x="201149" y="608386"/>
                      <a:pt x="212742" y="607893"/>
                      <a:pt x="223837" y="609600"/>
                    </a:cubicBezTo>
                    <a:cubicBezTo>
                      <a:pt x="233381" y="611068"/>
                      <a:pt x="242887" y="612775"/>
                      <a:pt x="252412" y="614362"/>
                    </a:cubicBezTo>
                    <a:cubicBezTo>
                      <a:pt x="300411" y="630363"/>
                      <a:pt x="225974" y="605955"/>
                      <a:pt x="285750" y="623887"/>
                    </a:cubicBezTo>
                    <a:cubicBezTo>
                      <a:pt x="295367" y="626772"/>
                      <a:pt x="304800" y="630237"/>
                      <a:pt x="314325" y="633412"/>
                    </a:cubicBezTo>
                    <a:cubicBezTo>
                      <a:pt x="323850" y="636587"/>
                      <a:pt x="333375" y="639762"/>
                      <a:pt x="342900" y="642937"/>
                    </a:cubicBezTo>
                    <a:cubicBezTo>
                      <a:pt x="347662" y="644524"/>
                      <a:pt x="352217" y="646990"/>
                      <a:pt x="357187" y="647700"/>
                    </a:cubicBezTo>
                    <a:cubicBezTo>
                      <a:pt x="368300" y="649287"/>
                      <a:pt x="379481" y="650454"/>
                      <a:pt x="390525" y="652462"/>
                    </a:cubicBezTo>
                    <a:cubicBezTo>
                      <a:pt x="425193" y="658765"/>
                      <a:pt x="393854" y="657225"/>
                      <a:pt x="428625" y="657225"/>
                    </a:cubicBezTo>
                  </a:path>
                </a:pathLst>
              </a:custGeom>
              <a:noFill/>
              <a:ln w="9525" cap="flat">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grpSp>
        <p:cxnSp>
          <p:nvCxnSpPr>
            <p:cNvPr id="46116" name="AutoShape 41">
              <a:extLst>
                <a:ext uri="{FF2B5EF4-FFF2-40B4-BE49-F238E27FC236}">
                  <a16:creationId xmlns:a16="http://schemas.microsoft.com/office/drawing/2014/main" id="{F2BF349E-0BB5-4199-9076-97FBF2EF7C4E}"/>
                </a:ext>
              </a:extLst>
            </p:cNvPr>
            <p:cNvCxnSpPr>
              <a:cxnSpLocks noChangeShapeType="1"/>
            </p:cNvCxnSpPr>
            <p:nvPr/>
          </p:nvCxnSpPr>
          <p:spPr bwMode="auto">
            <a:xfrm>
              <a:off x="109508925" y="108742163"/>
              <a:ext cx="4763" cy="161925"/>
            </a:xfrm>
            <a:prstGeom prst="straightConnector1">
              <a:avLst/>
            </a:prstGeom>
            <a:noFill/>
            <a:ln w="12700">
              <a:solidFill>
                <a:srgbClr val="746F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7" name="AutoShape 42">
              <a:extLst>
                <a:ext uri="{FF2B5EF4-FFF2-40B4-BE49-F238E27FC236}">
                  <a16:creationId xmlns:a16="http://schemas.microsoft.com/office/drawing/2014/main" id="{CFE7E02E-D477-4350-869F-00A0E7F910B8}"/>
                </a:ext>
              </a:extLst>
            </p:cNvPr>
            <p:cNvCxnSpPr>
              <a:cxnSpLocks noChangeShapeType="1"/>
            </p:cNvCxnSpPr>
            <p:nvPr/>
          </p:nvCxnSpPr>
          <p:spPr bwMode="auto">
            <a:xfrm>
              <a:off x="109794675" y="108746925"/>
              <a:ext cx="9525" cy="142875"/>
            </a:xfrm>
            <a:prstGeom prst="straightConnector1">
              <a:avLst/>
            </a:prstGeom>
            <a:noFill/>
            <a:ln w="38100">
              <a:solidFill>
                <a:srgbClr val="746F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8" name="AutoShape 43">
              <a:extLst>
                <a:ext uri="{FF2B5EF4-FFF2-40B4-BE49-F238E27FC236}">
                  <a16:creationId xmlns:a16="http://schemas.microsoft.com/office/drawing/2014/main" id="{B76840E4-8516-4B71-88FB-6C1CAB0C616C}"/>
                </a:ext>
              </a:extLst>
            </p:cNvPr>
            <p:cNvCxnSpPr>
              <a:cxnSpLocks noChangeShapeType="1"/>
            </p:cNvCxnSpPr>
            <p:nvPr/>
          </p:nvCxnSpPr>
          <p:spPr bwMode="auto">
            <a:xfrm>
              <a:off x="109889925" y="108723113"/>
              <a:ext cx="9525" cy="152400"/>
            </a:xfrm>
            <a:prstGeom prst="straightConnector1">
              <a:avLst/>
            </a:prstGeom>
            <a:noFill/>
            <a:ln w="12700">
              <a:solidFill>
                <a:srgbClr val="746F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19" name="AutoShape 44">
              <a:extLst>
                <a:ext uri="{FF2B5EF4-FFF2-40B4-BE49-F238E27FC236}">
                  <a16:creationId xmlns:a16="http://schemas.microsoft.com/office/drawing/2014/main" id="{1F779894-3E48-4B48-9948-FE101D29CA5A}"/>
                </a:ext>
              </a:extLst>
            </p:cNvPr>
            <p:cNvCxnSpPr>
              <a:cxnSpLocks noChangeShapeType="1"/>
            </p:cNvCxnSpPr>
            <p:nvPr/>
          </p:nvCxnSpPr>
          <p:spPr bwMode="auto">
            <a:xfrm>
              <a:off x="110004225" y="108727875"/>
              <a:ext cx="9525" cy="142875"/>
            </a:xfrm>
            <a:prstGeom prst="straightConnector1">
              <a:avLst/>
            </a:prstGeom>
            <a:noFill/>
            <a:ln w="19050">
              <a:solidFill>
                <a:srgbClr val="746F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20" name="AutoShape 45">
              <a:extLst>
                <a:ext uri="{FF2B5EF4-FFF2-40B4-BE49-F238E27FC236}">
                  <a16:creationId xmlns:a16="http://schemas.microsoft.com/office/drawing/2014/main" id="{0AF64425-A141-4B72-B261-E15467D127B9}"/>
                </a:ext>
              </a:extLst>
            </p:cNvPr>
            <p:cNvCxnSpPr>
              <a:cxnSpLocks noChangeShapeType="1"/>
            </p:cNvCxnSpPr>
            <p:nvPr/>
          </p:nvCxnSpPr>
          <p:spPr bwMode="auto">
            <a:xfrm>
              <a:off x="110099475" y="108723113"/>
              <a:ext cx="9525" cy="147637"/>
            </a:xfrm>
            <a:prstGeom prst="straightConnector1">
              <a:avLst/>
            </a:prstGeom>
            <a:noFill/>
            <a:ln w="38100">
              <a:solidFill>
                <a:srgbClr val="746F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46121" name="AutoShape 46">
              <a:extLst>
                <a:ext uri="{FF2B5EF4-FFF2-40B4-BE49-F238E27FC236}">
                  <a16:creationId xmlns:a16="http://schemas.microsoft.com/office/drawing/2014/main" id="{1EF8D2B9-0FF4-4498-9D86-75B1C3764530}"/>
                </a:ext>
              </a:extLst>
            </p:cNvPr>
            <p:cNvCxnSpPr>
              <a:cxnSpLocks noChangeShapeType="1"/>
            </p:cNvCxnSpPr>
            <p:nvPr/>
          </p:nvCxnSpPr>
          <p:spPr bwMode="auto">
            <a:xfrm>
              <a:off x="110370938" y="108708825"/>
              <a:ext cx="14287" cy="147638"/>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6122" name="Freeform 47">
              <a:extLst>
                <a:ext uri="{FF2B5EF4-FFF2-40B4-BE49-F238E27FC236}">
                  <a16:creationId xmlns:a16="http://schemas.microsoft.com/office/drawing/2014/main" id="{5DB25DDA-CAD3-406E-B0B5-689E96CD7AA1}"/>
                </a:ext>
              </a:extLst>
            </p:cNvPr>
            <p:cNvSpPr>
              <a:spLocks/>
            </p:cNvSpPr>
            <p:nvPr/>
          </p:nvSpPr>
          <p:spPr bwMode="auto">
            <a:xfrm>
              <a:off x="110723363" y="108699300"/>
              <a:ext cx="95250" cy="114300"/>
            </a:xfrm>
            <a:custGeom>
              <a:avLst/>
              <a:gdLst>
                <a:gd name="T0" fmla="*/ 0 w 95250"/>
                <a:gd name="T1" fmla="*/ 0 h 114300"/>
                <a:gd name="T2" fmla="*/ 14287 w 95250"/>
                <a:gd name="T3" fmla="*/ 9525 h 114300"/>
                <a:gd name="T4" fmla="*/ 19050 w 95250"/>
                <a:gd name="T5" fmla="*/ 23813 h 114300"/>
                <a:gd name="T6" fmla="*/ 47625 w 95250"/>
                <a:gd name="T7" fmla="*/ 42863 h 114300"/>
                <a:gd name="T8" fmla="*/ 76200 w 95250"/>
                <a:gd name="T9" fmla="*/ 85725 h 114300"/>
                <a:gd name="T10" fmla="*/ 85725 w 95250"/>
                <a:gd name="T11" fmla="*/ 100013 h 114300"/>
                <a:gd name="T12" fmla="*/ 95250 w 95250"/>
                <a:gd name="T13" fmla="*/ 114300 h 1143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5250" h="114300">
                  <a:moveTo>
                    <a:pt x="0" y="0"/>
                  </a:moveTo>
                  <a:cubicBezTo>
                    <a:pt x="4762" y="3175"/>
                    <a:pt x="10711" y="5056"/>
                    <a:pt x="14287" y="9525"/>
                  </a:cubicBezTo>
                  <a:cubicBezTo>
                    <a:pt x="17423" y="13445"/>
                    <a:pt x="15500" y="20263"/>
                    <a:pt x="19050" y="23813"/>
                  </a:cubicBezTo>
                  <a:cubicBezTo>
                    <a:pt x="27145" y="31908"/>
                    <a:pt x="47625" y="42863"/>
                    <a:pt x="47625" y="42863"/>
                  </a:cubicBezTo>
                  <a:cubicBezTo>
                    <a:pt x="57150" y="57150"/>
                    <a:pt x="66675" y="71438"/>
                    <a:pt x="76200" y="85725"/>
                  </a:cubicBezTo>
                  <a:cubicBezTo>
                    <a:pt x="79375" y="90488"/>
                    <a:pt x="82550" y="95250"/>
                    <a:pt x="85725" y="100013"/>
                  </a:cubicBezTo>
                  <a:cubicBezTo>
                    <a:pt x="88900" y="104775"/>
                    <a:pt x="95250" y="114300"/>
                    <a:pt x="95250" y="114300"/>
                  </a:cubicBezTo>
                </a:path>
              </a:pathLst>
            </a:custGeom>
            <a:noFill/>
            <a:ln w="28575" cap="flat" cmpd="sng">
              <a:solidFill>
                <a:srgbClr val="948D9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sp>
          <p:nvSpPr>
            <p:cNvPr id="46123" name="Freeform 48">
              <a:extLst>
                <a:ext uri="{FF2B5EF4-FFF2-40B4-BE49-F238E27FC236}">
                  <a16:creationId xmlns:a16="http://schemas.microsoft.com/office/drawing/2014/main" id="{CE0BFF77-96AE-46F8-BA98-DBFD987291D4}"/>
                </a:ext>
              </a:extLst>
            </p:cNvPr>
            <p:cNvSpPr>
              <a:spLocks/>
            </p:cNvSpPr>
            <p:nvPr/>
          </p:nvSpPr>
          <p:spPr bwMode="auto">
            <a:xfrm>
              <a:off x="108879890" y="108775500"/>
              <a:ext cx="109923" cy="138113"/>
            </a:xfrm>
            <a:custGeom>
              <a:avLst/>
              <a:gdLst>
                <a:gd name="T0" fmla="*/ 109923 w 109923"/>
                <a:gd name="T1" fmla="*/ 0 h 138113"/>
                <a:gd name="T2" fmla="*/ 95635 w 109923"/>
                <a:gd name="T3" fmla="*/ 9525 h 138113"/>
                <a:gd name="T4" fmla="*/ 81348 w 109923"/>
                <a:gd name="T5" fmla="*/ 14288 h 138113"/>
                <a:gd name="T6" fmla="*/ 57535 w 109923"/>
                <a:gd name="T7" fmla="*/ 33338 h 138113"/>
                <a:gd name="T8" fmla="*/ 48010 w 109923"/>
                <a:gd name="T9" fmla="*/ 47625 h 138113"/>
                <a:gd name="T10" fmla="*/ 43248 w 109923"/>
                <a:gd name="T11" fmla="*/ 61913 h 138113"/>
                <a:gd name="T12" fmla="*/ 24198 w 109923"/>
                <a:gd name="T13" fmla="*/ 90488 h 138113"/>
                <a:gd name="T14" fmla="*/ 14673 w 109923"/>
                <a:gd name="T15" fmla="*/ 104775 h 138113"/>
                <a:gd name="T16" fmla="*/ 385 w 109923"/>
                <a:gd name="T17" fmla="*/ 133350 h 138113"/>
                <a:gd name="T18" fmla="*/ 385 w 109923"/>
                <a:gd name="T19" fmla="*/ 138113 h 1381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923" h="138113">
                  <a:moveTo>
                    <a:pt x="109923" y="0"/>
                  </a:moveTo>
                  <a:cubicBezTo>
                    <a:pt x="105160" y="3175"/>
                    <a:pt x="100755" y="6965"/>
                    <a:pt x="95635" y="9525"/>
                  </a:cubicBezTo>
                  <a:cubicBezTo>
                    <a:pt x="91145" y="11770"/>
                    <a:pt x="85268" y="11152"/>
                    <a:pt x="81348" y="14288"/>
                  </a:cubicBezTo>
                  <a:cubicBezTo>
                    <a:pt x="50575" y="38907"/>
                    <a:pt x="93447" y="21366"/>
                    <a:pt x="57535" y="33338"/>
                  </a:cubicBezTo>
                  <a:cubicBezTo>
                    <a:pt x="54360" y="38100"/>
                    <a:pt x="50570" y="42506"/>
                    <a:pt x="48010" y="47625"/>
                  </a:cubicBezTo>
                  <a:cubicBezTo>
                    <a:pt x="45765" y="52115"/>
                    <a:pt x="45686" y="57525"/>
                    <a:pt x="43248" y="61913"/>
                  </a:cubicBezTo>
                  <a:cubicBezTo>
                    <a:pt x="37689" y="71920"/>
                    <a:pt x="30548" y="80963"/>
                    <a:pt x="24198" y="90488"/>
                  </a:cubicBezTo>
                  <a:cubicBezTo>
                    <a:pt x="21023" y="95250"/>
                    <a:pt x="17848" y="100013"/>
                    <a:pt x="14673" y="104775"/>
                  </a:cubicBezTo>
                  <a:cubicBezTo>
                    <a:pt x="5362" y="118741"/>
                    <a:pt x="4328" y="117578"/>
                    <a:pt x="385" y="133350"/>
                  </a:cubicBezTo>
                  <a:cubicBezTo>
                    <a:pt x="0" y="134890"/>
                    <a:pt x="385" y="136525"/>
                    <a:pt x="385" y="138113"/>
                  </a:cubicBezTo>
                </a:path>
              </a:pathLst>
            </a:custGeom>
            <a:noFill/>
            <a:ln w="28575" cap="flat" cmpd="sng">
              <a:solidFill>
                <a:srgbClr val="746F7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cxnSp>
          <p:nvCxnSpPr>
            <p:cNvPr id="46124" name="AutoShape 49">
              <a:extLst>
                <a:ext uri="{FF2B5EF4-FFF2-40B4-BE49-F238E27FC236}">
                  <a16:creationId xmlns:a16="http://schemas.microsoft.com/office/drawing/2014/main" id="{26580FAB-9043-4ED5-BCC5-AC1B0AF237C0}"/>
                </a:ext>
              </a:extLst>
            </p:cNvPr>
            <p:cNvCxnSpPr>
              <a:cxnSpLocks noChangeShapeType="1"/>
            </p:cNvCxnSpPr>
            <p:nvPr/>
          </p:nvCxnSpPr>
          <p:spPr bwMode="auto">
            <a:xfrm flipH="1">
              <a:off x="110110192" y="109243416"/>
              <a:ext cx="14287" cy="176213"/>
            </a:xfrm>
            <a:prstGeom prst="straightConnector1">
              <a:avLst/>
            </a:prstGeom>
            <a:noFill/>
            <a:ln w="127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46125" name="Freeform 50">
              <a:extLst>
                <a:ext uri="{FF2B5EF4-FFF2-40B4-BE49-F238E27FC236}">
                  <a16:creationId xmlns:a16="http://schemas.microsoft.com/office/drawing/2014/main" id="{5120BCCE-7AA6-4F34-BBFD-EF0E44B15BAB}"/>
                </a:ext>
              </a:extLst>
            </p:cNvPr>
            <p:cNvSpPr>
              <a:spLocks/>
            </p:cNvSpPr>
            <p:nvPr/>
          </p:nvSpPr>
          <p:spPr bwMode="auto">
            <a:xfrm>
              <a:off x="110113763" y="109413675"/>
              <a:ext cx="14287" cy="4763"/>
            </a:xfrm>
            <a:custGeom>
              <a:avLst/>
              <a:gdLst>
                <a:gd name="T0" fmla="*/ 14287 w 14287"/>
                <a:gd name="T1" fmla="*/ 0 h 4763"/>
                <a:gd name="T2" fmla="*/ 0 w 14287"/>
                <a:gd name="T3" fmla="*/ 4763 h 4763"/>
                <a:gd name="T4" fmla="*/ 14287 w 14287"/>
                <a:gd name="T5" fmla="*/ 0 h 4763"/>
                <a:gd name="T6" fmla="*/ 0 60000 65536"/>
                <a:gd name="T7" fmla="*/ 0 60000 65536"/>
                <a:gd name="T8" fmla="*/ 0 60000 65536"/>
              </a:gdLst>
              <a:ahLst/>
              <a:cxnLst>
                <a:cxn ang="T6">
                  <a:pos x="T0" y="T1"/>
                </a:cxn>
                <a:cxn ang="T7">
                  <a:pos x="T2" y="T3"/>
                </a:cxn>
                <a:cxn ang="T8">
                  <a:pos x="T4" y="T5"/>
                </a:cxn>
              </a:cxnLst>
              <a:rect l="0" t="0" r="r" b="b"/>
              <a:pathLst>
                <a:path w="14287" h="4763">
                  <a:moveTo>
                    <a:pt x="14287" y="0"/>
                  </a:moveTo>
                  <a:cubicBezTo>
                    <a:pt x="9525" y="1588"/>
                    <a:pt x="0" y="4763"/>
                    <a:pt x="0" y="4763"/>
                  </a:cubicBezTo>
                  <a:cubicBezTo>
                    <a:pt x="0" y="4763"/>
                    <a:pt x="9525" y="1588"/>
                    <a:pt x="14287" y="0"/>
                  </a:cubicBezTo>
                  <a:close/>
                </a:path>
              </a:pathLst>
            </a:custGeom>
            <a:noFill/>
            <a:ln w="28575" cap="flat" cmpd="sng">
              <a:solidFill>
                <a:srgbClr val="FFFF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p>
              <a:endParaRPr lang="en-US"/>
            </a:p>
          </p:txBody>
        </p:sp>
      </p:grpSp>
      <p:sp>
        <p:nvSpPr>
          <p:cNvPr id="17" name="Left Arrow 16">
            <a:extLst>
              <a:ext uri="{FF2B5EF4-FFF2-40B4-BE49-F238E27FC236}">
                <a16:creationId xmlns:a16="http://schemas.microsoft.com/office/drawing/2014/main" id="{53382003-A772-4F7F-A6BD-A2455F04C9C2}"/>
              </a:ext>
            </a:extLst>
          </p:cNvPr>
          <p:cNvSpPr/>
          <p:nvPr/>
        </p:nvSpPr>
        <p:spPr>
          <a:xfrm>
            <a:off x="7246549" y="4738529"/>
            <a:ext cx="1135062"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FA74D-6C71-4AD4-A104-9B9537C25187}"/>
              </a:ext>
            </a:extLst>
          </p:cNvPr>
          <p:cNvSpPr>
            <a:spLocks noGrp="1"/>
          </p:cNvSpPr>
          <p:nvPr>
            <p:ph type="title"/>
          </p:nvPr>
        </p:nvSpPr>
        <p:spPr/>
        <p:txBody>
          <a:bodyPr>
            <a:normAutofit/>
          </a:bodyPr>
          <a:lstStyle/>
          <a:p>
            <a:pPr fontAlgn="auto">
              <a:spcAft>
                <a:spcPts val="0"/>
              </a:spcAft>
              <a:defRPr/>
            </a:pPr>
            <a:r>
              <a:rPr lang="en-US" dirty="0"/>
              <a:t>Directions to Draw File</a:t>
            </a:r>
          </a:p>
        </p:txBody>
      </p:sp>
      <p:sp>
        <p:nvSpPr>
          <p:cNvPr id="3" name="Content Placeholder 2">
            <a:extLst>
              <a:ext uri="{FF2B5EF4-FFF2-40B4-BE49-F238E27FC236}">
                <a16:creationId xmlns:a16="http://schemas.microsoft.com/office/drawing/2014/main" id="{B7B4F814-78A3-4364-8B08-6FB347F5C1E7}"/>
              </a:ext>
            </a:extLst>
          </p:cNvPr>
          <p:cNvSpPr>
            <a:spLocks noGrp="1"/>
          </p:cNvSpPr>
          <p:nvPr>
            <p:ph sz="half" idx="1"/>
          </p:nvPr>
        </p:nvSpPr>
        <p:spPr/>
        <p:txBody>
          <a:bodyPr>
            <a:normAutofit/>
          </a:bodyPr>
          <a:lstStyle/>
          <a:p>
            <a:pPr lvl="1" fontAlgn="auto">
              <a:spcAft>
                <a:spcPts val="0"/>
              </a:spcAft>
              <a:defRPr/>
            </a:pPr>
            <a:r>
              <a:rPr lang="en-US" dirty="0"/>
              <a:t>The metal should be held in a vise for filing</a:t>
            </a:r>
          </a:p>
          <a:p>
            <a:pPr lvl="1" fontAlgn="auto">
              <a:spcAft>
                <a:spcPts val="0"/>
              </a:spcAft>
              <a:defRPr/>
            </a:pPr>
            <a:r>
              <a:rPr lang="en-US" dirty="0"/>
              <a:t>Place the file on the metal, apply pressure, and push the file </a:t>
            </a:r>
            <a:r>
              <a:rPr lang="en-US" b="1" dirty="0"/>
              <a:t>down</a:t>
            </a:r>
            <a:r>
              <a:rPr lang="en-US" dirty="0"/>
              <a:t> the length of the metal</a:t>
            </a:r>
          </a:p>
          <a:p>
            <a:pPr lvl="1" fontAlgn="auto">
              <a:spcAft>
                <a:spcPts val="0"/>
              </a:spcAft>
              <a:defRPr/>
            </a:pPr>
            <a:r>
              <a:rPr lang="en-US" dirty="0"/>
              <a:t>Lift the file from the metal on the return stroke</a:t>
            </a:r>
          </a:p>
          <a:p>
            <a:pPr marL="1028700" lvl="3" indent="0" fontAlgn="auto">
              <a:spcAft>
                <a:spcPts val="0"/>
              </a:spcAft>
              <a:buNone/>
              <a:defRPr/>
            </a:pPr>
            <a:r>
              <a:rPr lang="en-US" dirty="0"/>
              <a:t>-Dragging the file back across the metal will dull the file </a:t>
            </a:r>
          </a:p>
          <a:p>
            <a:pPr lvl="1" fontAlgn="auto">
              <a:spcAft>
                <a:spcPts val="0"/>
              </a:spcAft>
              <a:defRPr/>
            </a:pPr>
            <a:r>
              <a:rPr lang="en-US" dirty="0"/>
              <a:t>The file can be turned at an angle to the metal to make the filing easier </a:t>
            </a:r>
          </a:p>
          <a:p>
            <a:pPr marL="0" indent="0" fontAlgn="auto">
              <a:spcAft>
                <a:spcPts val="0"/>
              </a:spcAft>
              <a:buFont typeface="Arial" panose="020B0604020202020204" pitchFamily="34" charset="0"/>
              <a:buNone/>
              <a:defRPr/>
            </a:pPr>
            <a:endParaRPr lang="en-US" dirty="0"/>
          </a:p>
        </p:txBody>
      </p:sp>
      <p:pic>
        <p:nvPicPr>
          <p:cNvPr id="48132" name="Picture 2">
            <a:extLst>
              <a:ext uri="{FF2B5EF4-FFF2-40B4-BE49-F238E27FC236}">
                <a16:creationId xmlns:a16="http://schemas.microsoft.com/office/drawing/2014/main" id="{A3B3F08A-E569-4B80-AC98-9B71A0B33F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245" y="4643141"/>
            <a:ext cx="4103688" cy="182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a:extLst>
              <a:ext uri="{FF2B5EF4-FFF2-40B4-BE49-F238E27FC236}">
                <a16:creationId xmlns:a16="http://schemas.microsoft.com/office/drawing/2014/main" id="{0F038763-21FA-4C82-A961-CD5D03854C31}"/>
              </a:ext>
            </a:extLst>
          </p:cNvPr>
          <p:cNvSpPr/>
          <p:nvPr/>
        </p:nvSpPr>
        <p:spPr>
          <a:xfrm>
            <a:off x="7927073" y="4415050"/>
            <a:ext cx="4572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17BBF-6777-4FA2-9ACA-4C1EF9CF0A53}"/>
              </a:ext>
            </a:extLst>
          </p:cNvPr>
          <p:cNvSpPr>
            <a:spLocks noGrp="1"/>
          </p:cNvSpPr>
          <p:nvPr>
            <p:ph type="title"/>
          </p:nvPr>
        </p:nvSpPr>
        <p:spPr/>
        <p:txBody>
          <a:bodyPr/>
          <a:lstStyle/>
          <a:p>
            <a:pPr fontAlgn="auto">
              <a:spcAft>
                <a:spcPts val="0"/>
              </a:spcAft>
              <a:defRPr/>
            </a:pPr>
            <a:r>
              <a:rPr lang="en-US" dirty="0"/>
              <a:t>Directions to Lathe File</a:t>
            </a:r>
          </a:p>
        </p:txBody>
      </p:sp>
      <p:sp>
        <p:nvSpPr>
          <p:cNvPr id="3" name="Content Placeholder 2">
            <a:extLst>
              <a:ext uri="{FF2B5EF4-FFF2-40B4-BE49-F238E27FC236}">
                <a16:creationId xmlns:a16="http://schemas.microsoft.com/office/drawing/2014/main" id="{B92F331D-6D82-4D15-8540-87DCC411D6D0}"/>
              </a:ext>
            </a:extLst>
          </p:cNvPr>
          <p:cNvSpPr>
            <a:spLocks noGrp="1"/>
          </p:cNvSpPr>
          <p:nvPr>
            <p:ph sz="half" idx="1"/>
          </p:nvPr>
        </p:nvSpPr>
        <p:spPr/>
        <p:txBody>
          <a:bodyPr>
            <a:normAutofit/>
          </a:bodyPr>
          <a:lstStyle/>
          <a:p>
            <a:pPr lvl="1" fontAlgn="auto">
              <a:spcAft>
                <a:spcPts val="0"/>
              </a:spcAft>
              <a:defRPr/>
            </a:pPr>
            <a:r>
              <a:rPr lang="en-US" dirty="0"/>
              <a:t>The metal should be held mounted in the lathe</a:t>
            </a:r>
          </a:p>
          <a:p>
            <a:pPr lvl="1" fontAlgn="auto">
              <a:spcAft>
                <a:spcPts val="0"/>
              </a:spcAft>
              <a:defRPr/>
            </a:pPr>
            <a:r>
              <a:rPr lang="en-US" dirty="0"/>
              <a:t>Place the file on the metal, apply pressure, and push the file </a:t>
            </a:r>
            <a:r>
              <a:rPr lang="en-US" b="1" dirty="0"/>
              <a:t>across</a:t>
            </a:r>
            <a:r>
              <a:rPr lang="en-US" dirty="0"/>
              <a:t> the surface of the metal</a:t>
            </a:r>
          </a:p>
          <a:p>
            <a:pPr lvl="1" fontAlgn="auto">
              <a:spcAft>
                <a:spcPts val="0"/>
              </a:spcAft>
              <a:defRPr/>
            </a:pPr>
            <a:r>
              <a:rPr lang="en-US" dirty="0"/>
              <a:t>Lift the file from the metal on the return stroke</a:t>
            </a:r>
          </a:p>
          <a:p>
            <a:pPr marL="1028700" lvl="3" indent="0" fontAlgn="auto">
              <a:spcAft>
                <a:spcPts val="0"/>
              </a:spcAft>
              <a:buNone/>
              <a:defRPr/>
            </a:pPr>
            <a:r>
              <a:rPr lang="en-US" dirty="0"/>
              <a:t>- Dragging the file back across the metal will dull the file</a:t>
            </a:r>
          </a:p>
          <a:p>
            <a:pPr lvl="1" fontAlgn="auto">
              <a:spcAft>
                <a:spcPts val="0"/>
              </a:spcAft>
              <a:defRPr/>
            </a:pPr>
            <a:r>
              <a:rPr lang="en-US" dirty="0"/>
              <a:t>The file can be turned at an angle to the metal to make the filing easier</a:t>
            </a:r>
          </a:p>
          <a:p>
            <a:pPr marL="0" indent="0" fontAlgn="auto">
              <a:spcAft>
                <a:spcPts val="0"/>
              </a:spcAft>
              <a:buFont typeface="Arial" panose="020B0604020202020204" pitchFamily="34" charset="0"/>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59DF7E7D-4AEF-471D-AADA-D2128FE5C652}"/>
              </a:ext>
            </a:extLst>
          </p:cNvPr>
          <p:cNvSpPr>
            <a:spLocks noGrp="1"/>
          </p:cNvSpPr>
          <p:nvPr>
            <p:ph type="title"/>
          </p:nvPr>
        </p:nvSpPr>
        <p:spPr/>
        <p:txBody>
          <a:bodyPr/>
          <a:lstStyle/>
          <a:p>
            <a:pPr fontAlgn="auto">
              <a:spcAft>
                <a:spcPts val="0"/>
              </a:spcAft>
              <a:defRPr/>
            </a:pPr>
            <a:r>
              <a:rPr lang="en-US" dirty="0"/>
              <a:t>Sandpaper</a:t>
            </a:r>
          </a:p>
        </p:txBody>
      </p:sp>
      <p:pic>
        <p:nvPicPr>
          <p:cNvPr id="2" name="Content Placeholder 1">
            <a:extLst>
              <a:ext uri="{FF2B5EF4-FFF2-40B4-BE49-F238E27FC236}">
                <a16:creationId xmlns:a16="http://schemas.microsoft.com/office/drawing/2014/main" id="{17EE89F9-8588-4B41-8F46-5DE5594B56DF}"/>
              </a:ext>
            </a:extLst>
          </p:cNvPr>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1278223" y="1790700"/>
            <a:ext cx="2857500" cy="1905000"/>
          </a:xfrm>
        </p:spPr>
      </p:pic>
      <p:pic>
        <p:nvPicPr>
          <p:cNvPr id="50181" name="Picture 4">
            <a:extLst>
              <a:ext uri="{FF2B5EF4-FFF2-40B4-BE49-F238E27FC236}">
                <a16:creationId xmlns:a16="http://schemas.microsoft.com/office/drawing/2014/main" id="{B98A09D3-2DB1-4CE1-BCAE-446C054A3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13716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2" name="Picture 2">
            <a:extLst>
              <a:ext uri="{FF2B5EF4-FFF2-40B4-BE49-F238E27FC236}">
                <a16:creationId xmlns:a16="http://schemas.microsoft.com/office/drawing/2014/main" id="{C87324F4-FA82-4686-89C2-3B7E21001B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5163" y="3569509"/>
            <a:ext cx="34353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3C8B-60C0-425A-BB7F-BDBAD576D316}"/>
              </a:ext>
            </a:extLst>
          </p:cNvPr>
          <p:cNvSpPr>
            <a:spLocks noGrp="1"/>
          </p:cNvSpPr>
          <p:nvPr>
            <p:ph type="title"/>
          </p:nvPr>
        </p:nvSpPr>
        <p:spPr/>
        <p:txBody>
          <a:bodyPr/>
          <a:lstStyle/>
          <a:p>
            <a:r>
              <a:rPr lang="en-US" dirty="0"/>
              <a:t>Sandpaper Grit</a:t>
            </a:r>
          </a:p>
        </p:txBody>
      </p:sp>
      <p:sp>
        <p:nvSpPr>
          <p:cNvPr id="3" name="Content Placeholder 2">
            <a:extLst>
              <a:ext uri="{FF2B5EF4-FFF2-40B4-BE49-F238E27FC236}">
                <a16:creationId xmlns:a16="http://schemas.microsoft.com/office/drawing/2014/main" id="{D341B612-8C48-4382-BB13-62507A5F6FFD}"/>
              </a:ext>
            </a:extLst>
          </p:cNvPr>
          <p:cNvSpPr>
            <a:spLocks noGrp="1"/>
          </p:cNvSpPr>
          <p:nvPr>
            <p:ph sz="half" idx="1"/>
          </p:nvPr>
        </p:nvSpPr>
        <p:spPr/>
        <p:txBody>
          <a:bodyPr/>
          <a:lstStyle/>
          <a:p>
            <a:pPr lvl="1"/>
            <a:r>
              <a:rPr lang="en-US" dirty="0"/>
              <a:t>Grit sizes used in metal working are from 60 grit to 2,000 grit</a:t>
            </a:r>
          </a:p>
          <a:p>
            <a:pPr lvl="1"/>
            <a:r>
              <a:rPr lang="en-US" dirty="0"/>
              <a:t>Course grits 60 to 120</a:t>
            </a:r>
          </a:p>
          <a:p>
            <a:pPr lvl="1"/>
            <a:r>
              <a:rPr lang="en-US" dirty="0"/>
              <a:t>Medium grits 180 to 320</a:t>
            </a:r>
          </a:p>
          <a:p>
            <a:pPr lvl="1"/>
            <a:r>
              <a:rPr lang="en-US" dirty="0"/>
              <a:t>Fine grits 400 to 600</a:t>
            </a:r>
          </a:p>
          <a:p>
            <a:pPr lvl="1"/>
            <a:r>
              <a:rPr lang="en-US" dirty="0"/>
              <a:t>Super fine grits 1000 and up</a:t>
            </a:r>
          </a:p>
          <a:p>
            <a:pPr lvl="1"/>
            <a:endParaRPr lang="en-US" dirty="0"/>
          </a:p>
        </p:txBody>
      </p:sp>
      <p:pic>
        <p:nvPicPr>
          <p:cNvPr id="4" name="Content Placeholder 1">
            <a:extLst>
              <a:ext uri="{FF2B5EF4-FFF2-40B4-BE49-F238E27FC236}">
                <a16:creationId xmlns:a16="http://schemas.microsoft.com/office/drawing/2014/main" id="{D13CE37C-EBB4-4F5D-845F-56D98E038CDB}"/>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635922" y="1420420"/>
            <a:ext cx="2490871" cy="3743589"/>
          </a:xfrm>
          <a:prstGeom prst="rect">
            <a:avLst/>
          </a:prstGeom>
        </p:spPr>
      </p:pic>
    </p:spTree>
    <p:extLst>
      <p:ext uri="{BB962C8B-B14F-4D97-AF65-F5344CB8AC3E}">
        <p14:creationId xmlns:p14="http://schemas.microsoft.com/office/powerpoint/2010/main" val="3519373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E964E2FC-DA7E-4CC0-B5E7-CDCDCBD875A3}"/>
              </a:ext>
            </a:extLst>
          </p:cNvPr>
          <p:cNvSpPr>
            <a:spLocks noGrp="1"/>
          </p:cNvSpPr>
          <p:nvPr>
            <p:ph type="title"/>
          </p:nvPr>
        </p:nvSpPr>
        <p:spPr/>
        <p:txBody>
          <a:bodyPr/>
          <a:lstStyle/>
          <a:p>
            <a:pPr fontAlgn="auto">
              <a:spcAft>
                <a:spcPts val="0"/>
              </a:spcAft>
              <a:defRPr/>
            </a:pPr>
            <a:r>
              <a:rPr lang="en-US" dirty="0"/>
              <a:t>Sanding Metal</a:t>
            </a:r>
          </a:p>
        </p:txBody>
      </p:sp>
      <p:sp>
        <p:nvSpPr>
          <p:cNvPr id="54275" name="Content Placeholder 8">
            <a:extLst>
              <a:ext uri="{FF2B5EF4-FFF2-40B4-BE49-F238E27FC236}">
                <a16:creationId xmlns:a16="http://schemas.microsoft.com/office/drawing/2014/main" id="{186AE875-6BEF-4C44-A3B6-1B5002613DF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Machine sanding can be done using an angle grinder with a sanding disk attached</a:t>
            </a:r>
          </a:p>
          <a:p>
            <a:pPr lvl="1"/>
            <a:r>
              <a:rPr lang="en-US" altLang="en-US" dirty="0"/>
              <a:t> When sanding metal by hand, wrap a section of sandpaper around a file, and use the draw filing method to sand the material</a:t>
            </a:r>
          </a:p>
          <a:p>
            <a:pPr lvl="1"/>
            <a:r>
              <a:rPr lang="en-US" dirty="0"/>
              <a:t>Start sanding the metal with the coarsest grit paper to remove the imperfections from the surface</a:t>
            </a:r>
          </a:p>
          <a:p>
            <a:pPr lvl="1"/>
            <a:r>
              <a:rPr lang="en-US" dirty="0"/>
              <a:t>When the imperfections are removed, switch sanding grits to a finer grit and sand the scratches made by the courser sandpaper</a:t>
            </a:r>
          </a:p>
          <a:p>
            <a:pPr lvl="1"/>
            <a:endParaRPr 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9E0DA28B-7F84-45E3-BACE-35E67BF2A9F1}"/>
              </a:ext>
            </a:extLst>
          </p:cNvPr>
          <p:cNvSpPr>
            <a:spLocks noGrp="1"/>
          </p:cNvSpPr>
          <p:nvPr>
            <p:ph type="title"/>
          </p:nvPr>
        </p:nvSpPr>
        <p:spPr/>
        <p:txBody>
          <a:bodyPr/>
          <a:lstStyle/>
          <a:p>
            <a:pPr fontAlgn="auto">
              <a:spcAft>
                <a:spcPts val="0"/>
              </a:spcAft>
              <a:defRPr/>
            </a:pPr>
            <a:r>
              <a:rPr lang="en-US" dirty="0"/>
              <a:t>Sanding Metal</a:t>
            </a:r>
          </a:p>
        </p:txBody>
      </p:sp>
      <p:sp>
        <p:nvSpPr>
          <p:cNvPr id="9" name="Content Placeholder 8">
            <a:extLst>
              <a:ext uri="{FF2B5EF4-FFF2-40B4-BE49-F238E27FC236}">
                <a16:creationId xmlns:a16="http://schemas.microsoft.com/office/drawing/2014/main" id="{053E013F-9E54-4C55-A57A-C1AEBCBF021F}"/>
              </a:ext>
            </a:extLst>
          </p:cNvPr>
          <p:cNvSpPr>
            <a:spLocks noGrp="1"/>
          </p:cNvSpPr>
          <p:nvPr>
            <p:ph sz="half" idx="1"/>
          </p:nvPr>
        </p:nvSpPr>
        <p:spPr/>
        <p:txBody>
          <a:bodyPr>
            <a:normAutofit/>
          </a:bodyPr>
          <a:lstStyle/>
          <a:p>
            <a:pPr lvl="1" fontAlgn="auto">
              <a:spcAft>
                <a:spcPts val="0"/>
              </a:spcAft>
              <a:defRPr/>
            </a:pPr>
            <a:r>
              <a:rPr lang="en-US" dirty="0"/>
              <a:t>The project should be free of all surface scratches and imperfections when you finish sanding</a:t>
            </a:r>
          </a:p>
          <a:p>
            <a:pPr lvl="1" fontAlgn="auto">
              <a:spcAft>
                <a:spcPts val="0"/>
              </a:spcAft>
              <a:defRPr/>
            </a:pPr>
            <a:r>
              <a:rPr lang="en-US" dirty="0"/>
              <a:t>Sanding through the different grits will make smaller scratches on the surface of the materials</a:t>
            </a:r>
          </a:p>
          <a:p>
            <a:pPr lvl="1" fontAlgn="auto">
              <a:spcAft>
                <a:spcPts val="0"/>
              </a:spcAft>
              <a:defRPr/>
            </a:pPr>
            <a:r>
              <a:rPr lang="en-US" dirty="0"/>
              <a:t>Sand in a sequence from 80, 120, 200, 400, 600, 800, to 1,000 grit; then, finish with 2,000 grit. This will give the project a luster that can be polished to a high luster</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C214-0EAF-4B9E-B74C-60F94A0E0C2A}"/>
              </a:ext>
            </a:extLst>
          </p:cNvPr>
          <p:cNvSpPr>
            <a:spLocks noGrp="1"/>
          </p:cNvSpPr>
          <p:nvPr>
            <p:ph type="title"/>
          </p:nvPr>
        </p:nvSpPr>
        <p:spPr/>
        <p:txBody>
          <a:bodyPr/>
          <a:lstStyle/>
          <a:p>
            <a:pPr fontAlgn="auto">
              <a:spcAft>
                <a:spcPts val="0"/>
              </a:spcAft>
              <a:defRPr/>
            </a:pPr>
            <a:r>
              <a:rPr lang="en-US" dirty="0"/>
              <a:t>Resources</a:t>
            </a:r>
          </a:p>
        </p:txBody>
      </p:sp>
      <p:sp>
        <p:nvSpPr>
          <p:cNvPr id="60419" name="Content Placeholder 2">
            <a:extLst>
              <a:ext uri="{FF2B5EF4-FFF2-40B4-BE49-F238E27FC236}">
                <a16:creationId xmlns:a16="http://schemas.microsoft.com/office/drawing/2014/main" id="{66D145E7-A1B0-4BED-A21E-2EABFF28961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ct val="0"/>
              </a:spcBef>
            </a:pPr>
            <a:r>
              <a:rPr lang="en-US" altLang="en-US" sz="2200" u="sng" dirty="0">
                <a:solidFill>
                  <a:srgbClr val="0000FF"/>
                </a:solidFill>
                <a:cs typeface="Times New Roman" panose="02020603050405020304" pitchFamily="18" charset="0"/>
                <a:hlinkClick r:id="rId3"/>
              </a:rPr>
              <a:t>http://www.merriam-webster.com/dictionary/file</a:t>
            </a:r>
            <a:endParaRPr lang="en-US" altLang="en-US" sz="2200" dirty="0">
              <a:cs typeface="Times New Roman" panose="02020603050405020304" pitchFamily="18" charset="0"/>
            </a:endParaRPr>
          </a:p>
          <a:p>
            <a:pPr lvl="1">
              <a:spcBef>
                <a:spcPct val="0"/>
              </a:spcBef>
            </a:pPr>
            <a:r>
              <a:rPr lang="en-US" altLang="en-US" sz="2200" u="sng" dirty="0">
                <a:solidFill>
                  <a:srgbClr val="0000FF"/>
                </a:solidFill>
                <a:cs typeface="Times New Roman" panose="02020603050405020304" pitchFamily="18" charset="0"/>
                <a:hlinkClick r:id="rId4"/>
              </a:rPr>
              <a:t>http://dictionary.reference.com</a:t>
            </a:r>
            <a:endParaRPr lang="en-US" altLang="en-US" sz="2200" dirty="0">
              <a:cs typeface="Times New Roman" panose="02020603050405020304" pitchFamily="18" charset="0"/>
            </a:endParaRPr>
          </a:p>
          <a:p>
            <a:pPr lvl="1">
              <a:spcBef>
                <a:spcPct val="0"/>
              </a:spcBef>
            </a:pPr>
            <a:r>
              <a:rPr lang="en-US" altLang="en-US" sz="2200" u="sng" dirty="0">
                <a:solidFill>
                  <a:srgbClr val="0000FF"/>
                </a:solidFill>
                <a:cs typeface="Times New Roman" panose="02020603050405020304" pitchFamily="18" charset="0"/>
                <a:hlinkClick r:id="rId5"/>
              </a:rPr>
              <a:t>http://www.osha.gov/pls/oshaweb/owadisp.show_document?p_table=STANDARDS&amp;p_id=9839</a:t>
            </a:r>
            <a:endParaRPr lang="en-US" altLang="en-US" sz="2200" dirty="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BB2B2D3C-A29F-4CD1-8E35-2313A832FF4D}"/>
              </a:ext>
            </a:extLst>
          </p:cNvPr>
          <p:cNvSpPr>
            <a:spLocks noGrp="1"/>
          </p:cNvSpPr>
          <p:nvPr>
            <p:ph type="title"/>
          </p:nvPr>
        </p:nvSpPr>
        <p:spPr/>
        <p:txBody>
          <a:bodyPr/>
          <a:lstStyle/>
          <a:p>
            <a:pPr fontAlgn="auto">
              <a:spcAft>
                <a:spcPts val="0"/>
              </a:spcAft>
              <a:defRPr/>
            </a:pPr>
            <a:r>
              <a:rPr lang="en-US" dirty="0">
                <a:latin typeface="Arial"/>
                <a:ea typeface="Times New Roman"/>
                <a:cs typeface="Times New Roman"/>
              </a:rPr>
              <a:t>Abrasives</a:t>
            </a:r>
            <a:endParaRPr lang="en-US" dirty="0"/>
          </a:p>
        </p:txBody>
      </p:sp>
      <p:sp>
        <p:nvSpPr>
          <p:cNvPr id="17411" name="Content Placeholder 8">
            <a:extLst>
              <a:ext uri="{FF2B5EF4-FFF2-40B4-BE49-F238E27FC236}">
                <a16:creationId xmlns:a16="http://schemas.microsoft.com/office/drawing/2014/main" id="{095D52D1-7707-4EBB-A772-C96534EF59F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ct val="0"/>
              </a:spcBef>
            </a:pPr>
            <a:r>
              <a:rPr lang="en-US" altLang="en-US" dirty="0">
                <a:latin typeface="Arial" panose="020B0604020202020204" pitchFamily="34" charset="0"/>
                <a:cs typeface="Times New Roman" panose="02020603050405020304" pitchFamily="18" charset="0"/>
              </a:rPr>
              <a:t>Any material or substance used for grinding or polishing (i.e., emery, pumice, or sandpaper) </a:t>
            </a:r>
          </a:p>
          <a:p>
            <a:endParaRPr lang="en-US" altLang="en-US" dirty="0"/>
          </a:p>
        </p:txBody>
      </p:sp>
      <p:pic>
        <p:nvPicPr>
          <p:cNvPr id="17413" name="Picture 1">
            <a:extLst>
              <a:ext uri="{FF2B5EF4-FFF2-40B4-BE49-F238E27FC236}">
                <a16:creationId xmlns:a16="http://schemas.microsoft.com/office/drawing/2014/main" id="{AE892D34-271F-419F-A4B4-09B98DCFFF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3251200"/>
            <a:ext cx="482600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394402D9-AB84-4798-AD58-BB89074561B4}"/>
              </a:ext>
            </a:extLst>
          </p:cNvPr>
          <p:cNvSpPr>
            <a:spLocks noGrp="1"/>
          </p:cNvSpPr>
          <p:nvPr>
            <p:ph type="title"/>
          </p:nvPr>
        </p:nvSpPr>
        <p:spPr/>
        <p:txBody>
          <a:bodyPr/>
          <a:lstStyle/>
          <a:p>
            <a:pPr fontAlgn="auto">
              <a:spcAft>
                <a:spcPts val="0"/>
              </a:spcAft>
              <a:defRPr/>
            </a:pPr>
            <a:r>
              <a:rPr lang="en-US" dirty="0"/>
              <a:t>Files</a:t>
            </a:r>
          </a:p>
        </p:txBody>
      </p:sp>
      <p:sp>
        <p:nvSpPr>
          <p:cNvPr id="9" name="Content Placeholder 8">
            <a:extLst>
              <a:ext uri="{FF2B5EF4-FFF2-40B4-BE49-F238E27FC236}">
                <a16:creationId xmlns:a16="http://schemas.microsoft.com/office/drawing/2014/main" id="{24EDA704-264B-47D5-A5A2-DE2245B187A3}"/>
              </a:ext>
            </a:extLst>
          </p:cNvPr>
          <p:cNvSpPr>
            <a:spLocks noGrp="1"/>
          </p:cNvSpPr>
          <p:nvPr>
            <p:ph sz="half" idx="1"/>
          </p:nvPr>
        </p:nvSpPr>
        <p:spPr/>
        <p:txBody>
          <a:bodyPr>
            <a:normAutofit/>
          </a:bodyPr>
          <a:lstStyle/>
          <a:p>
            <a:pPr lvl="1" fontAlgn="auto">
              <a:spcAft>
                <a:spcPts val="0"/>
              </a:spcAft>
              <a:defRPr/>
            </a:pPr>
            <a:r>
              <a:rPr lang="en-US" dirty="0"/>
              <a:t>A tool, usually made of hardened steel, with cutting ridges for forming or smoothing surfaces, especially metal </a:t>
            </a:r>
          </a:p>
          <a:p>
            <a:pPr fontAlgn="auto">
              <a:spcAft>
                <a:spcPts val="0"/>
              </a:spcAft>
              <a:defRPr/>
            </a:pPr>
            <a:endParaRPr lang="en-US" dirty="0"/>
          </a:p>
          <a:p>
            <a:pPr fontAlgn="auto">
              <a:spcAft>
                <a:spcPts val="0"/>
              </a:spcAft>
              <a:defRPr/>
            </a:pPr>
            <a:endParaRPr lang="en-US" dirty="0"/>
          </a:p>
          <a:p>
            <a:pPr fontAlgn="auto">
              <a:spcAft>
                <a:spcPts val="0"/>
              </a:spcAft>
              <a:defRPr/>
            </a:pPr>
            <a:endParaRPr lang="en-US" dirty="0"/>
          </a:p>
          <a:p>
            <a:pPr marL="0" indent="0" fontAlgn="auto">
              <a:spcAft>
                <a:spcPts val="0"/>
              </a:spcAft>
              <a:buFont typeface="Arial" panose="020B0604020202020204" pitchFamily="34" charset="0"/>
              <a:buNone/>
              <a:defRPr/>
            </a:pPr>
            <a:endParaRPr lang="en-US" dirty="0"/>
          </a:p>
        </p:txBody>
      </p:sp>
      <p:pic>
        <p:nvPicPr>
          <p:cNvPr id="19461" name="Picture 1">
            <a:extLst>
              <a:ext uri="{FF2B5EF4-FFF2-40B4-BE49-F238E27FC236}">
                <a16:creationId xmlns:a16="http://schemas.microsoft.com/office/drawing/2014/main" id="{331B2CBE-5B45-4C50-8DEC-674A8D2D8F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2716" y="1704785"/>
            <a:ext cx="3935389" cy="2046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ADAE73D5-C83A-47D2-A098-E223B31CFF20}"/>
              </a:ext>
            </a:extLst>
          </p:cNvPr>
          <p:cNvSpPr>
            <a:spLocks noGrp="1"/>
          </p:cNvSpPr>
          <p:nvPr>
            <p:ph type="title"/>
          </p:nvPr>
        </p:nvSpPr>
        <p:spPr/>
        <p:txBody>
          <a:bodyPr/>
          <a:lstStyle/>
          <a:p>
            <a:pPr fontAlgn="auto">
              <a:spcAft>
                <a:spcPts val="0"/>
              </a:spcAft>
              <a:defRPr/>
            </a:pPr>
            <a:r>
              <a:rPr lang="en-US" dirty="0"/>
              <a:t>Grit</a:t>
            </a:r>
          </a:p>
        </p:txBody>
      </p:sp>
      <p:sp>
        <p:nvSpPr>
          <p:cNvPr id="9" name="Content Placeholder 8">
            <a:extLst>
              <a:ext uri="{FF2B5EF4-FFF2-40B4-BE49-F238E27FC236}">
                <a16:creationId xmlns:a16="http://schemas.microsoft.com/office/drawing/2014/main" id="{596C8B0B-BD8B-4F45-A1B2-511836402BFC}"/>
              </a:ext>
            </a:extLst>
          </p:cNvPr>
          <p:cNvSpPr>
            <a:spLocks noGrp="1"/>
          </p:cNvSpPr>
          <p:nvPr>
            <p:ph sz="half" idx="1"/>
          </p:nvPr>
        </p:nvSpPr>
        <p:spPr/>
        <p:txBody>
          <a:bodyPr>
            <a:normAutofit/>
          </a:bodyPr>
          <a:lstStyle/>
          <a:p>
            <a:pPr lvl="1" fontAlgn="auto">
              <a:spcAft>
                <a:spcPts val="0"/>
              </a:spcAft>
              <a:defRPr/>
            </a:pPr>
            <a:r>
              <a:rPr lang="en-US" dirty="0"/>
              <a:t>The size of abrasive particles usually expressed as their mesh size - the number of openings per inch of mesh</a:t>
            </a:r>
          </a:p>
          <a:p>
            <a:pPr fontAlgn="auto">
              <a:spcAft>
                <a:spcPts val="0"/>
              </a:spcAft>
              <a:defRPr/>
            </a:pPr>
            <a:endParaRPr lang="en-US" dirty="0"/>
          </a:p>
          <a:p>
            <a:pPr marL="0" indent="0" fontAlgn="auto">
              <a:spcAft>
                <a:spcPts val="0"/>
              </a:spcAft>
              <a:buFont typeface="Arial" panose="020B0604020202020204" pitchFamily="34" charset="0"/>
              <a:buNone/>
              <a:defRPr/>
            </a:pPr>
            <a:endParaRPr lang="en-US" dirty="0"/>
          </a:p>
          <a:p>
            <a:pPr fontAlgn="auto">
              <a:spcAft>
                <a:spcPts val="0"/>
              </a:spcAft>
              <a:defRPr/>
            </a:pPr>
            <a:endParaRPr lang="en-US" dirty="0"/>
          </a:p>
          <a:p>
            <a:pPr fontAlgn="auto">
              <a:spcAft>
                <a:spcPts val="0"/>
              </a:spcAft>
              <a:defRPr/>
            </a:pPr>
            <a:endParaRPr lang="en-US" dirty="0"/>
          </a:p>
          <a:p>
            <a:pPr marL="0" indent="0" fontAlgn="auto">
              <a:spcAft>
                <a:spcPts val="0"/>
              </a:spcAft>
              <a:buFont typeface="Arial" panose="020B0604020202020204" pitchFamily="34" charset="0"/>
              <a:buNone/>
              <a:defRPr/>
            </a:pPr>
            <a:endParaRPr lang="en-US" sz="1800" dirty="0">
              <a:hlinkClick r:id="rId3"/>
            </a:endParaRPr>
          </a:p>
          <a:p>
            <a:pPr marL="0" indent="0" fontAlgn="auto">
              <a:spcAft>
                <a:spcPts val="0"/>
              </a:spcAft>
              <a:buFont typeface="Arial" panose="020B0604020202020204" pitchFamily="34" charset="0"/>
              <a:buNone/>
              <a:defRPr/>
            </a:pPr>
            <a:endParaRPr lang="en-US" sz="1800" dirty="0">
              <a:hlinkClick r:id="rId3"/>
            </a:endParaRPr>
          </a:p>
        </p:txBody>
      </p:sp>
      <p:pic>
        <p:nvPicPr>
          <p:cNvPr id="21509" name="Picture 1">
            <a:extLst>
              <a:ext uri="{FF2B5EF4-FFF2-40B4-BE49-F238E27FC236}">
                <a16:creationId xmlns:a16="http://schemas.microsoft.com/office/drawing/2014/main" id="{BA13248E-CD79-4D1B-A5FF-6A08C38A34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5200" y="3273425"/>
            <a:ext cx="29972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2">
            <a:extLst>
              <a:ext uri="{FF2B5EF4-FFF2-40B4-BE49-F238E27FC236}">
                <a16:creationId xmlns:a16="http://schemas.microsoft.com/office/drawing/2014/main" id="{5513AAB9-449A-4607-8644-0048B8588A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9438" y="3276600"/>
            <a:ext cx="305752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Box 4">
            <a:extLst>
              <a:ext uri="{FF2B5EF4-FFF2-40B4-BE49-F238E27FC236}">
                <a16:creationId xmlns:a16="http://schemas.microsoft.com/office/drawing/2014/main" id="{B1056BD8-E655-4256-950E-9094A8168CB5}"/>
              </a:ext>
            </a:extLst>
          </p:cNvPr>
          <p:cNvSpPr txBox="1">
            <a:spLocks noChangeArrowheads="1"/>
          </p:cNvSpPr>
          <p:nvPr/>
        </p:nvSpPr>
        <p:spPr bwMode="auto">
          <a:xfrm>
            <a:off x="2514600" y="50292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100 Grit Mesh</a:t>
            </a:r>
          </a:p>
        </p:txBody>
      </p:sp>
      <p:sp>
        <p:nvSpPr>
          <p:cNvPr id="21512" name="TextBox 9">
            <a:extLst>
              <a:ext uri="{FF2B5EF4-FFF2-40B4-BE49-F238E27FC236}">
                <a16:creationId xmlns:a16="http://schemas.microsoft.com/office/drawing/2014/main" id="{EE5D5A4B-1729-4D74-B7B2-EF0A39C6E566}"/>
              </a:ext>
            </a:extLst>
          </p:cNvPr>
          <p:cNvSpPr txBox="1">
            <a:spLocks noChangeArrowheads="1"/>
          </p:cNvSpPr>
          <p:nvPr/>
        </p:nvSpPr>
        <p:spPr bwMode="auto">
          <a:xfrm>
            <a:off x="7239000" y="4997450"/>
            <a:ext cx="2590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200 Grit Mesh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AFA4D788-7CAA-4D89-A529-B0C46426C5A0}"/>
              </a:ext>
            </a:extLst>
          </p:cNvPr>
          <p:cNvSpPr>
            <a:spLocks noGrp="1"/>
          </p:cNvSpPr>
          <p:nvPr>
            <p:ph type="title"/>
          </p:nvPr>
        </p:nvSpPr>
        <p:spPr/>
        <p:txBody>
          <a:bodyPr/>
          <a:lstStyle/>
          <a:p>
            <a:pPr fontAlgn="auto">
              <a:spcAft>
                <a:spcPts val="0"/>
              </a:spcAft>
              <a:defRPr/>
            </a:pPr>
            <a:r>
              <a:rPr lang="en-US" dirty="0"/>
              <a:t>Sandpaper</a:t>
            </a:r>
          </a:p>
        </p:txBody>
      </p:sp>
      <p:sp>
        <p:nvSpPr>
          <p:cNvPr id="23555" name="Content Placeholder 8">
            <a:extLst>
              <a:ext uri="{FF2B5EF4-FFF2-40B4-BE49-F238E27FC236}">
                <a16:creationId xmlns:a16="http://schemas.microsoft.com/office/drawing/2014/main" id="{0E695E70-719A-4EAA-98BC-F1CFBD25E73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Strong paper coated with a layer of sand or other abrasive, used for smoothing or polishing</a:t>
            </a:r>
          </a:p>
          <a:p>
            <a:endParaRPr lang="en-US" altLang="en-US" dirty="0"/>
          </a:p>
        </p:txBody>
      </p:sp>
      <p:pic>
        <p:nvPicPr>
          <p:cNvPr id="23557" name="Picture 1">
            <a:extLst>
              <a:ext uri="{FF2B5EF4-FFF2-40B4-BE49-F238E27FC236}">
                <a16:creationId xmlns:a16="http://schemas.microsoft.com/office/drawing/2014/main" id="{CC2EBFC6-9A15-4952-B843-27AAC11821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073400"/>
            <a:ext cx="4540250"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2187EE1E-CE5E-474C-99F0-5498FEDC63E9}"/>
              </a:ext>
            </a:extLst>
          </p:cNvPr>
          <p:cNvSpPr>
            <a:spLocks noGrp="1"/>
          </p:cNvSpPr>
          <p:nvPr>
            <p:ph type="title"/>
          </p:nvPr>
        </p:nvSpPr>
        <p:spPr/>
        <p:txBody>
          <a:bodyPr/>
          <a:lstStyle/>
          <a:p>
            <a:pPr fontAlgn="auto">
              <a:spcAft>
                <a:spcPts val="0"/>
              </a:spcAft>
              <a:defRPr/>
            </a:pPr>
            <a:r>
              <a:rPr lang="en-US" dirty="0"/>
              <a:t>Files</a:t>
            </a:r>
          </a:p>
        </p:txBody>
      </p:sp>
      <p:pic>
        <p:nvPicPr>
          <p:cNvPr id="25604" name="Picture 1">
            <a:extLst>
              <a:ext uri="{FF2B5EF4-FFF2-40B4-BE49-F238E27FC236}">
                <a16:creationId xmlns:a16="http://schemas.microsoft.com/office/drawing/2014/main" id="{405FBBD9-CBED-4A0E-BB3D-EB966B3EB6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600200"/>
            <a:ext cx="615473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D72F0A62-EC4C-406B-A1F6-898964002F67}"/>
              </a:ext>
            </a:extLst>
          </p:cNvPr>
          <p:cNvSpPr>
            <a:spLocks noGrp="1"/>
          </p:cNvSpPr>
          <p:nvPr>
            <p:ph type="title"/>
          </p:nvPr>
        </p:nvSpPr>
        <p:spPr/>
        <p:txBody>
          <a:bodyPr/>
          <a:lstStyle/>
          <a:p>
            <a:pPr fontAlgn="auto">
              <a:spcAft>
                <a:spcPts val="0"/>
              </a:spcAft>
              <a:defRPr/>
            </a:pPr>
            <a:r>
              <a:rPr lang="en-US" dirty="0"/>
              <a:t>Sizes of Files</a:t>
            </a:r>
          </a:p>
        </p:txBody>
      </p:sp>
      <p:sp>
        <p:nvSpPr>
          <p:cNvPr id="9" name="Content Placeholder 8">
            <a:extLst>
              <a:ext uri="{FF2B5EF4-FFF2-40B4-BE49-F238E27FC236}">
                <a16:creationId xmlns:a16="http://schemas.microsoft.com/office/drawing/2014/main" id="{8D6B656F-15C4-4009-8836-14E0FA22EF18}"/>
              </a:ext>
            </a:extLst>
          </p:cNvPr>
          <p:cNvSpPr>
            <a:spLocks noGrp="1"/>
          </p:cNvSpPr>
          <p:nvPr>
            <p:ph sz="half" idx="1"/>
          </p:nvPr>
        </p:nvSpPr>
        <p:spPr>
          <a:xfrm>
            <a:off x="740664" y="1420420"/>
            <a:ext cx="11055750" cy="2018816"/>
          </a:xfrm>
        </p:spPr>
        <p:txBody>
          <a:bodyPr>
            <a:normAutofit/>
          </a:bodyPr>
          <a:lstStyle/>
          <a:p>
            <a:pPr lvl="1" fontAlgn="auto">
              <a:spcAft>
                <a:spcPts val="0"/>
              </a:spcAft>
              <a:defRPr/>
            </a:pPr>
            <a:r>
              <a:rPr lang="en-US" dirty="0"/>
              <a:t>Files are made with lengths from four inches to eighteen inches long. The length increases by two inches at a time  (4”, 6”, 8”… 18”).</a:t>
            </a:r>
          </a:p>
          <a:p>
            <a:pPr lvl="1" fontAlgn="auto">
              <a:spcAft>
                <a:spcPts val="0"/>
              </a:spcAft>
              <a:defRPr/>
            </a:pPr>
            <a:r>
              <a:rPr lang="en-US" dirty="0"/>
              <a:t>The teeth spacing increases with size change. A four inch smooth mill file has finer teeth than the teeth of an eighteen inch smooth mill file</a:t>
            </a:r>
          </a:p>
        </p:txBody>
      </p:sp>
      <p:pic>
        <p:nvPicPr>
          <p:cNvPr id="27653" name="Picture 1">
            <a:extLst>
              <a:ext uri="{FF2B5EF4-FFF2-40B4-BE49-F238E27FC236}">
                <a16:creationId xmlns:a16="http://schemas.microsoft.com/office/drawing/2014/main" id="{47DA3109-6664-42AC-AA3F-5BA6DE44F2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681538"/>
            <a:ext cx="5870575"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2">
            <a:extLst>
              <a:ext uri="{FF2B5EF4-FFF2-40B4-BE49-F238E27FC236}">
                <a16:creationId xmlns:a16="http://schemas.microsoft.com/office/drawing/2014/main" id="{26CAD754-7C4F-4C10-BBA7-71D5598434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4248150"/>
            <a:ext cx="2443163"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CE343B5A-6925-48A2-A56E-7A16CC204108}"/>
              </a:ext>
            </a:extLst>
          </p:cNvPr>
          <p:cNvSpPr>
            <a:spLocks noGrp="1"/>
          </p:cNvSpPr>
          <p:nvPr>
            <p:ph type="title"/>
          </p:nvPr>
        </p:nvSpPr>
        <p:spPr/>
        <p:txBody>
          <a:bodyPr/>
          <a:lstStyle/>
          <a:p>
            <a:pPr fontAlgn="auto">
              <a:spcAft>
                <a:spcPts val="0"/>
              </a:spcAft>
              <a:defRPr/>
            </a:pPr>
            <a:r>
              <a:rPr lang="en-US" dirty="0"/>
              <a:t>Types of Files</a:t>
            </a:r>
          </a:p>
        </p:txBody>
      </p:sp>
      <p:sp>
        <p:nvSpPr>
          <p:cNvPr id="29699" name="Content Placeholder 8">
            <a:extLst>
              <a:ext uri="{FF2B5EF4-FFF2-40B4-BE49-F238E27FC236}">
                <a16:creationId xmlns:a16="http://schemas.microsoft.com/office/drawing/2014/main" id="{0C35E227-D977-4EEA-BD83-83B2C887F62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u="sng" dirty="0"/>
              <a:t>Flat</a:t>
            </a:r>
          </a:p>
          <a:p>
            <a:pPr lvl="1"/>
            <a:r>
              <a:rPr lang="en-US" altLang="en-US" dirty="0"/>
              <a:t>used on flat surfaces only</a:t>
            </a:r>
          </a:p>
          <a:p>
            <a:endParaRPr lang="en-US" altLang="en-US" dirty="0"/>
          </a:p>
          <a:p>
            <a:endParaRPr lang="en-US" altLang="en-US" dirty="0"/>
          </a:p>
          <a:p>
            <a:r>
              <a:rPr lang="en-US" altLang="en-US" u="sng" dirty="0"/>
              <a:t>Half Round or Cabinet</a:t>
            </a:r>
          </a:p>
          <a:p>
            <a:pPr lvl="1"/>
            <a:r>
              <a:rPr lang="en-US" altLang="en-US" dirty="0"/>
              <a:t>used on curved or flat surfaces</a:t>
            </a:r>
          </a:p>
        </p:txBody>
      </p:sp>
      <p:pic>
        <p:nvPicPr>
          <p:cNvPr id="29701" name="Picture 1">
            <a:extLst>
              <a:ext uri="{FF2B5EF4-FFF2-40B4-BE49-F238E27FC236}">
                <a16:creationId xmlns:a16="http://schemas.microsoft.com/office/drawing/2014/main" id="{ED2A7E90-B4BF-4E1B-9502-1B8208E7DE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219200"/>
            <a:ext cx="30845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2">
            <a:extLst>
              <a:ext uri="{FF2B5EF4-FFF2-40B4-BE49-F238E27FC236}">
                <a16:creationId xmlns:a16="http://schemas.microsoft.com/office/drawing/2014/main" id="{DAD34526-5CAE-4A97-B1AD-8AE3D92025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3548063"/>
            <a:ext cx="3086100"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a:extLst>
              <a:ext uri="{FF2B5EF4-FFF2-40B4-BE49-F238E27FC236}">
                <a16:creationId xmlns:a16="http://schemas.microsoft.com/office/drawing/2014/main" id="{7EE981F4-1A37-4322-B747-A7034DC78A15}"/>
              </a:ext>
            </a:extLst>
          </p:cNvPr>
          <p:cNvGrpSpPr/>
          <p:nvPr/>
        </p:nvGrpSpPr>
        <p:grpSpPr>
          <a:xfrm>
            <a:off x="6400801" y="4114800"/>
            <a:ext cx="993059" cy="457200"/>
            <a:chOff x="1092958" y="3537611"/>
            <a:chExt cx="1524000" cy="272389"/>
          </a:xfrm>
          <a:solidFill>
            <a:schemeClr val="accent1"/>
          </a:solidFill>
        </p:grpSpPr>
        <p:cxnSp>
          <p:nvCxnSpPr>
            <p:cNvPr id="10" name="Straight Connector 9">
              <a:extLst>
                <a:ext uri="{FF2B5EF4-FFF2-40B4-BE49-F238E27FC236}">
                  <a16:creationId xmlns:a16="http://schemas.microsoft.com/office/drawing/2014/main" id="{EB696958-6B45-4DAE-AD69-D56B58347BEC}"/>
                </a:ext>
              </a:extLst>
            </p:cNvPr>
            <p:cNvCxnSpPr/>
            <p:nvPr/>
          </p:nvCxnSpPr>
          <p:spPr>
            <a:xfrm>
              <a:off x="1092958" y="3680480"/>
              <a:ext cx="1502605"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rc 10">
              <a:extLst>
                <a:ext uri="{FF2B5EF4-FFF2-40B4-BE49-F238E27FC236}">
                  <a16:creationId xmlns:a16="http://schemas.microsoft.com/office/drawing/2014/main" id="{89A991FF-8634-4648-9A31-8E258A617A36}"/>
                </a:ext>
              </a:extLst>
            </p:cNvPr>
            <p:cNvSpPr/>
            <p:nvPr/>
          </p:nvSpPr>
          <p:spPr>
            <a:xfrm>
              <a:off x="1092958" y="3537611"/>
              <a:ext cx="1524000" cy="272389"/>
            </a:xfrm>
            <a:prstGeom prst="arc">
              <a:avLst>
                <a:gd name="adj1" fmla="val 16200000"/>
                <a:gd name="adj2" fmla="val 25283"/>
              </a:avLst>
            </a:prstGeom>
            <a:solidFill>
              <a:schemeClr val="accent1"/>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12" name="Arc 11">
              <a:extLst>
                <a:ext uri="{FF2B5EF4-FFF2-40B4-BE49-F238E27FC236}">
                  <a16:creationId xmlns:a16="http://schemas.microsoft.com/office/drawing/2014/main" id="{F773E6C1-6B3D-4848-B1F9-7AC9B8FF34A2}"/>
                </a:ext>
              </a:extLst>
            </p:cNvPr>
            <p:cNvSpPr/>
            <p:nvPr/>
          </p:nvSpPr>
          <p:spPr>
            <a:xfrm flipH="1">
              <a:off x="1092958" y="3537611"/>
              <a:ext cx="1524000" cy="272389"/>
            </a:xfrm>
            <a:prstGeom prst="arc">
              <a:avLst>
                <a:gd name="adj1" fmla="val 16200000"/>
                <a:gd name="adj2" fmla="val 21560985"/>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grpSp>
      <p:sp>
        <p:nvSpPr>
          <p:cNvPr id="13" name="Rectangle 12">
            <a:extLst>
              <a:ext uri="{FF2B5EF4-FFF2-40B4-BE49-F238E27FC236}">
                <a16:creationId xmlns:a16="http://schemas.microsoft.com/office/drawing/2014/main" id="{CDCA8A3B-B7C7-4BFD-BC6E-7A3C15120909}"/>
              </a:ext>
            </a:extLst>
          </p:cNvPr>
          <p:cNvSpPr/>
          <p:nvPr/>
        </p:nvSpPr>
        <p:spPr>
          <a:xfrm>
            <a:off x="6553200" y="1676400"/>
            <a:ext cx="812800" cy="304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56ea17bb-c96d-4826-b465-01eec0dd23dd"/>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microsoft.com/sharepoint/v3"/>
    <ds:schemaRef ds:uri="http://purl.org/dc/elements/1.1/"/>
    <ds:schemaRef ds:uri="http://purl.org/dc/terms/"/>
    <ds:schemaRef ds:uri="http://schemas.openxmlformats.org/package/2006/metadata/core-properties"/>
    <ds:schemaRef ds:uri="05d88611-e516-4d1a-b12e-39107e78b3d0"/>
    <ds:schemaRef ds:uri="http://purl.org/dc/dcmityp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65</TotalTime>
  <Words>870</Words>
  <Application>Microsoft Office PowerPoint</Application>
  <PresentationFormat>Widescreen</PresentationFormat>
  <Paragraphs>137</Paragraphs>
  <Slides>24</Slides>
  <Notes>19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Calibri</vt:lpstr>
      <vt:lpstr>Arial</vt:lpstr>
      <vt:lpstr>Open Sans</vt:lpstr>
      <vt:lpstr>Open Sans SemiBold</vt:lpstr>
      <vt:lpstr>.AppleSystemUIFont</vt:lpstr>
      <vt:lpstr>Times New Roman</vt:lpstr>
      <vt:lpstr>Symbol</vt:lpstr>
      <vt:lpstr>2_Office Theme</vt:lpstr>
      <vt:lpstr>3_Office Theme</vt:lpstr>
      <vt:lpstr>4_Office Theme</vt:lpstr>
      <vt:lpstr>PowerPoint Presentation</vt:lpstr>
      <vt:lpstr>PowerPoint Presentation</vt:lpstr>
      <vt:lpstr>Abrasives</vt:lpstr>
      <vt:lpstr>Files</vt:lpstr>
      <vt:lpstr>Grit</vt:lpstr>
      <vt:lpstr>Sandpaper</vt:lpstr>
      <vt:lpstr>Files</vt:lpstr>
      <vt:lpstr>Sizes of Files</vt:lpstr>
      <vt:lpstr>Types of Files</vt:lpstr>
      <vt:lpstr>Types of Files</vt:lpstr>
      <vt:lpstr>Types of Files</vt:lpstr>
      <vt:lpstr>Parts of a File</vt:lpstr>
      <vt:lpstr>File Cuts</vt:lpstr>
      <vt:lpstr>File Cuts</vt:lpstr>
      <vt:lpstr>Using a File</vt:lpstr>
      <vt:lpstr>How to Hold a File</vt:lpstr>
      <vt:lpstr>Directions to Cross File</vt:lpstr>
      <vt:lpstr>Directions to Draw File</vt:lpstr>
      <vt:lpstr>Directions to Lathe File</vt:lpstr>
      <vt:lpstr>Sandpaper</vt:lpstr>
      <vt:lpstr>Sandpaper Grit</vt:lpstr>
      <vt:lpstr>Sanding Metal</vt:lpstr>
      <vt:lpstr>Sanding Metal</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16</cp:revision>
  <cp:lastPrinted>2017-07-07T16:17:37Z</cp:lastPrinted>
  <dcterms:created xsi:type="dcterms:W3CDTF">2017-07-11T23:58:30Z</dcterms:created>
  <dcterms:modified xsi:type="dcterms:W3CDTF">2017-07-25T14:15:47Z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