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4"/>
  </p:notesMasterIdLst>
  <p:sldIdLst>
    <p:sldId id="321" r:id="rId6"/>
    <p:sldId id="319" r:id="rId7"/>
    <p:sldId id="323" r:id="rId8"/>
    <p:sldId id="324" r:id="rId9"/>
    <p:sldId id="325" r:id="rId10"/>
    <p:sldId id="326" r:id="rId11"/>
    <p:sldId id="327" r:id="rId12"/>
    <p:sldId id="32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Advanced </a:t>
            </a:r>
            <a:br>
              <a:rPr lang="en-US" dirty="0"/>
            </a:br>
            <a:r>
              <a:rPr lang="en-US" dirty="0"/>
              <a:t>Graphic Design &amp; Illustration </a:t>
            </a:r>
          </a:p>
          <a:p>
            <a:pPr lvl="1"/>
            <a:r>
              <a:rPr lang="en-US" dirty="0"/>
              <a:t>Large Format Printing</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your options when making large format presentations?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Service bureau</a:t>
            </a:r>
          </a:p>
          <a:p>
            <a:pPr lvl="1"/>
            <a:r>
              <a:rPr lang="en-US" dirty="0"/>
              <a:t>Investment in a large format color plotter </a:t>
            </a:r>
          </a:p>
          <a:p>
            <a:pPr lvl="1"/>
            <a:endParaRPr lang="en-US" dirty="0"/>
          </a:p>
        </p:txBody>
      </p:sp>
      <p:pic>
        <p:nvPicPr>
          <p:cNvPr id="4" name="Picture 3">
            <a:extLst>
              <a:ext uri="{FF2B5EF4-FFF2-40B4-BE49-F238E27FC236}">
                <a16:creationId xmlns:a16="http://schemas.microsoft.com/office/drawing/2014/main" id="{CDBDCC80-A2B0-4CCB-8B7F-BCD3D2BBF44B}"/>
              </a:ext>
            </a:extLst>
          </p:cNvPr>
          <p:cNvPicPr>
            <a:picLocks noChangeAspect="1"/>
          </p:cNvPicPr>
          <p:nvPr/>
        </p:nvPicPr>
        <p:blipFill>
          <a:blip r:embed="rId2"/>
          <a:stretch>
            <a:fillRect/>
          </a:stretch>
        </p:blipFill>
        <p:spPr>
          <a:xfrm>
            <a:off x="4650942" y="2948560"/>
            <a:ext cx="3075309" cy="263090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 we need to print large format pieces for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Large format printing is an important part of a professional presentation.</a:t>
            </a:r>
          </a:p>
          <a:p>
            <a:pPr lvl="1"/>
            <a:r>
              <a:rPr lang="en-US" dirty="0"/>
              <a:t>Many presentation materials are now digital, but there are times when a large poster is the best option.</a:t>
            </a:r>
          </a:p>
          <a:p>
            <a:pPr lvl="1"/>
            <a:endParaRPr lang="en-US" dirty="0"/>
          </a:p>
        </p:txBody>
      </p:sp>
      <p:pic>
        <p:nvPicPr>
          <p:cNvPr id="4" name="Picture 3">
            <a:extLst>
              <a:ext uri="{FF2B5EF4-FFF2-40B4-BE49-F238E27FC236}">
                <a16:creationId xmlns:a16="http://schemas.microsoft.com/office/drawing/2014/main" id="{15CC45A6-E8F7-4C0B-A320-EEF381D5A1A0}"/>
              </a:ext>
            </a:extLst>
          </p:cNvPr>
          <p:cNvPicPr>
            <a:picLocks noChangeAspect="1"/>
          </p:cNvPicPr>
          <p:nvPr/>
        </p:nvPicPr>
        <p:blipFill>
          <a:blip r:embed="rId2"/>
          <a:stretch>
            <a:fillRect/>
          </a:stretch>
        </p:blipFill>
        <p:spPr>
          <a:xfrm>
            <a:off x="4865855" y="3216846"/>
            <a:ext cx="2371698" cy="2782793"/>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Service bureaus: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Many online service bureaus take orders</a:t>
            </a:r>
          </a:p>
          <a:p>
            <a:pPr lvl="1"/>
            <a:r>
              <a:rPr lang="en-US" dirty="0"/>
              <a:t>Short-run color printing</a:t>
            </a:r>
          </a:p>
          <a:p>
            <a:pPr lvl="1"/>
            <a:r>
              <a:rPr lang="en-US" dirty="0"/>
              <a:t>Great solution for the short-term.</a:t>
            </a:r>
          </a:p>
          <a:p>
            <a:pPr lvl="1"/>
            <a:r>
              <a:rPr lang="en-US" dirty="0"/>
              <a:t>Disadvantages:</a:t>
            </a:r>
          </a:p>
          <a:p>
            <a:pPr lvl="2"/>
            <a:r>
              <a:rPr lang="en-US" sz="2400" dirty="0"/>
              <a:t>Costly – charges a minimum of about $10 for an 11” x 17” poster and it increases exponentially from there.</a:t>
            </a:r>
          </a:p>
          <a:p>
            <a:pPr lvl="2"/>
            <a:r>
              <a:rPr lang="en-US" sz="2400" dirty="0"/>
              <a:t>At their mercy with regard to print timing.  </a:t>
            </a:r>
          </a:p>
          <a:p>
            <a:pPr lvl="2"/>
            <a:r>
              <a:rPr lang="en-US" sz="2400" dirty="0"/>
              <a:t>No way to “hurry up” a service bureau. They have limited turnaround times.</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Large format printers run into the thousands of dollars to purchase.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Best option if the funds are available:</a:t>
            </a:r>
          </a:p>
          <a:p>
            <a:pPr lvl="2"/>
            <a:r>
              <a:rPr lang="en-US" sz="2400" dirty="0"/>
              <a:t>Allows the artist to understand the importance of resolution issues</a:t>
            </a:r>
          </a:p>
          <a:p>
            <a:pPr lvl="2"/>
            <a:r>
              <a:rPr lang="en-US" sz="2400" dirty="0"/>
              <a:t>Allows the artist to see flaws in their work that may not be as apparent in smaller portfolio prints.</a:t>
            </a:r>
          </a:p>
          <a:p>
            <a:pPr lvl="1"/>
            <a:endParaRPr lang="en-US" dirty="0"/>
          </a:p>
        </p:txBody>
      </p:sp>
      <p:pic>
        <p:nvPicPr>
          <p:cNvPr id="4" name="Picture 3">
            <a:extLst>
              <a:ext uri="{FF2B5EF4-FFF2-40B4-BE49-F238E27FC236}">
                <a16:creationId xmlns:a16="http://schemas.microsoft.com/office/drawing/2014/main" id="{9EF15CDC-D0F9-4E5D-9E1E-C722F08BCC6D}"/>
              </a:ext>
            </a:extLst>
          </p:cNvPr>
          <p:cNvPicPr>
            <a:picLocks noChangeAspect="1"/>
          </p:cNvPicPr>
          <p:nvPr/>
        </p:nvPicPr>
        <p:blipFill>
          <a:blip r:embed="rId2"/>
          <a:stretch>
            <a:fillRect/>
          </a:stretch>
        </p:blipFill>
        <p:spPr>
          <a:xfrm>
            <a:off x="4953548" y="3347658"/>
            <a:ext cx="2499388" cy="247558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resolution issues that arise with large format printing?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Simple rule when enlarging work:</a:t>
            </a:r>
          </a:p>
          <a:p>
            <a:pPr lvl="2"/>
            <a:r>
              <a:rPr lang="en-US" sz="2400" dirty="0"/>
              <a:t>Maximum capability of most large format printers these days is 2400 x 1200 optimized dpi from a 1200 x 1200 dpi input.</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about the presentation itself? </a:t>
            </a:r>
            <a:br>
              <a:rPr lang="en-US" dirty="0"/>
            </a:br>
            <a:r>
              <a:rPr lang="en-US" dirty="0"/>
              <a:t>Matting or mounting?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Computer-generated Output:</a:t>
            </a:r>
          </a:p>
          <a:p>
            <a:pPr lvl="2"/>
            <a:r>
              <a:rPr lang="en-US" sz="2400" dirty="0"/>
              <a:t>Standard mount on foam   core board.</a:t>
            </a:r>
          </a:p>
          <a:p>
            <a:pPr lvl="2"/>
            <a:r>
              <a:rPr lang="en-US" sz="2400" dirty="0"/>
              <a:t>Laminated with a matte laminate to preserve color luminance.</a:t>
            </a:r>
          </a:p>
          <a:p>
            <a:pPr lvl="1"/>
            <a:endParaRPr lang="en-US" dirty="0"/>
          </a:p>
        </p:txBody>
      </p:sp>
      <p:pic>
        <p:nvPicPr>
          <p:cNvPr id="4" name="Picture 3">
            <a:extLst>
              <a:ext uri="{FF2B5EF4-FFF2-40B4-BE49-F238E27FC236}">
                <a16:creationId xmlns:a16="http://schemas.microsoft.com/office/drawing/2014/main" id="{91962603-7FD9-406A-B670-E9DF4FB2781D}"/>
              </a:ext>
            </a:extLst>
          </p:cNvPr>
          <p:cNvPicPr>
            <a:picLocks noChangeAspect="1"/>
          </p:cNvPicPr>
          <p:nvPr/>
        </p:nvPicPr>
        <p:blipFill>
          <a:blip r:embed="rId2"/>
          <a:stretch>
            <a:fillRect/>
          </a:stretch>
        </p:blipFill>
        <p:spPr>
          <a:xfrm>
            <a:off x="5150901" y="3211480"/>
            <a:ext cx="2050903" cy="2888595"/>
          </a:xfrm>
          <a:prstGeom prst="rect">
            <a:avLst/>
          </a:prstGeom>
        </p:spPr>
      </p:pic>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 ds:uri="56ea17bb-c96d-4826-b465-01eec0dd23dd"/>
    <ds:schemaRef ds:uri="05d88611-e516-4d1a-b12e-39107e78b3d0"/>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146</TotalTime>
  <Words>249</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your options when making large format presentations? </vt:lpstr>
      <vt:lpstr>Do we need to print large format pieces for presentations?</vt:lpstr>
      <vt:lpstr>Service bureaus:</vt:lpstr>
      <vt:lpstr>Large format printers run into the thousands of dollars to purchase.</vt:lpstr>
      <vt:lpstr>What are resolution issues that arise with large format printing?</vt:lpstr>
      <vt:lpstr>What about the presentation itself?  Matting or mounting?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5</cp:revision>
  <cp:lastPrinted>2017-07-07T16:17:37Z</cp:lastPrinted>
  <dcterms:created xsi:type="dcterms:W3CDTF">2017-07-11T23:58:30Z</dcterms:created>
  <dcterms:modified xsi:type="dcterms:W3CDTF">2017-07-24T15:35:18Z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