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2"/>
  </p:notesMasterIdLst>
  <p:sldIdLst>
    <p:sldId id="321" r:id="rId6"/>
    <p:sldId id="319" r:id="rId7"/>
    <p:sldId id="323" r:id="rId8"/>
    <p:sldId id="324" r:id="rId9"/>
    <p:sldId id="325" r:id="rId10"/>
    <p:sldId id="326"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116" d="100"/>
          <a:sy n="116" d="100"/>
        </p:scale>
        <p:origin x="389"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7/20/2017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Alternative Materials</a:t>
            </a:r>
          </a:p>
          <a:p>
            <a:pPr lvl="1"/>
            <a:r>
              <a:rPr lang="en-US" dirty="0"/>
              <a:t>Principles of Architecture and Construction</a:t>
            </a:r>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Starter/Bell Ringer Activity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Students, please take your seats with your assigned Team Work Stations. </a:t>
            </a:r>
          </a:p>
          <a:p>
            <a:pPr lvl="1"/>
            <a:r>
              <a:rPr lang="en-US" dirty="0"/>
              <a:t>Delegate 1 Team Member to be today’s Team Representative.</a:t>
            </a:r>
          </a:p>
          <a:p>
            <a:pPr lvl="1"/>
            <a:r>
              <a:rPr lang="en-US" dirty="0"/>
              <a:t>Each Team Member needs to observe and hold the flooring material sample assigned to your Team’s Station.</a:t>
            </a:r>
          </a:p>
          <a:p>
            <a:pPr lvl="2"/>
            <a:r>
              <a:rPr lang="en-US" sz="2400" dirty="0"/>
              <a:t>What do you think we are going to need these samples for?</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Refresh your Vocabulary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As a Class, let’s refresh our memory on a few key words:</a:t>
            </a:r>
          </a:p>
          <a:p>
            <a:pPr lvl="2"/>
            <a:r>
              <a:rPr lang="en-US" sz="2400" dirty="0"/>
              <a:t>Building Materials	</a:t>
            </a:r>
          </a:p>
          <a:p>
            <a:pPr lvl="2"/>
            <a:r>
              <a:rPr lang="en-US" sz="2400" dirty="0"/>
              <a:t>Estimate</a:t>
            </a:r>
          </a:p>
          <a:p>
            <a:pPr lvl="2"/>
            <a:r>
              <a:rPr lang="en-US" sz="2400" dirty="0"/>
              <a:t>Volume vs. Area</a:t>
            </a:r>
          </a:p>
          <a:p>
            <a:pPr lvl="2"/>
            <a:r>
              <a:rPr lang="en-US" sz="2400" dirty="0"/>
              <a:t>Scale factor</a:t>
            </a:r>
          </a:p>
          <a:p>
            <a:pPr lvl="2"/>
            <a:r>
              <a:rPr lang="en-US" sz="2400" dirty="0"/>
              <a:t>Foot, Inch, Yard, Cubic, Square, </a:t>
            </a:r>
            <a:r>
              <a:rPr lang="en-US" sz="2400" dirty="0" err="1"/>
              <a:t>etc</a:t>
            </a:r>
            <a:r>
              <a:rPr lang="en-US" sz="2400" dirty="0"/>
              <a:t>…</a:t>
            </a:r>
          </a:p>
          <a:p>
            <a:pPr lvl="2"/>
            <a:r>
              <a:rPr lang="en-US" sz="2400" dirty="0"/>
              <a:t>Ratio, Common Denominator, Rounding, Fraction, Mixed Number, etc... Yes, these are “math” terms! </a:t>
            </a:r>
          </a:p>
          <a:p>
            <a:pPr lvl="2"/>
            <a:r>
              <a:rPr lang="en-US" sz="2400" dirty="0"/>
              <a:t>Cost</a:t>
            </a:r>
          </a:p>
          <a:p>
            <a:pPr lvl="2"/>
            <a:r>
              <a:rPr lang="en-US" sz="2400" dirty="0"/>
              <a:t>Unit</a:t>
            </a:r>
          </a:p>
          <a:p>
            <a:pPr lvl="2"/>
            <a:r>
              <a:rPr lang="en-US" sz="2400" dirty="0"/>
              <a:t>Approximate vs. Exact</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Let’s start with our Student Teams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With your Team, you will follow the Handout. </a:t>
            </a:r>
          </a:p>
          <a:p>
            <a:pPr lvl="1"/>
            <a:r>
              <a:rPr lang="en-US" dirty="0"/>
              <a:t>You will answer questions 1-5 together as a Team. </a:t>
            </a:r>
          </a:p>
          <a:p>
            <a:pPr lvl="2"/>
            <a:r>
              <a:rPr lang="en-US" sz="2400" dirty="0"/>
              <a:t>You will first answer questions #1-3 as a Team. The sample material your Team has will help you, and you will use the internet to complete the research.</a:t>
            </a:r>
          </a:p>
          <a:p>
            <a:pPr lvl="2"/>
            <a:r>
              <a:rPr lang="en-US" sz="2400" dirty="0"/>
              <a:t>You will then answer question #4 by “joining forces” with your neighboring teams and share the data you collected.</a:t>
            </a:r>
          </a:p>
          <a:p>
            <a:pPr lvl="2"/>
            <a:r>
              <a:rPr lang="en-US" sz="2400" dirty="0"/>
              <a:t>Then, as a Student Team again, answer question #5. </a:t>
            </a:r>
          </a:p>
          <a:p>
            <a:pPr lvl="1"/>
            <a:r>
              <a:rPr lang="en-US" dirty="0"/>
              <a:t>As INDIVIDUALS, each of your will contribute to the entire classes group discussion to complete Question #6 of the Handout. </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End of Class Wrap Up and Summary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As Individuals, each of you will be asked to contribute to the class discussion the following questions…</a:t>
            </a:r>
          </a:p>
          <a:p>
            <a:pPr lvl="2"/>
            <a:r>
              <a:rPr lang="en-US" sz="2400" dirty="0"/>
              <a:t>What did we actually measure today?</a:t>
            </a:r>
          </a:p>
          <a:p>
            <a:pPr lvl="2"/>
            <a:r>
              <a:rPr lang="en-US" sz="2400" dirty="0"/>
              <a:t>What units/increments of measurement did we use?</a:t>
            </a:r>
          </a:p>
          <a:p>
            <a:pPr lvl="2"/>
            <a:r>
              <a:rPr lang="en-US" sz="2400" dirty="0"/>
              <a:t>What other units/increments of measurement CAN we use that are similar?</a:t>
            </a:r>
          </a:p>
          <a:p>
            <a:pPr lvl="2"/>
            <a:r>
              <a:rPr lang="en-US" sz="2400" dirty="0"/>
              <a:t>How much did each material cost per unit?</a:t>
            </a:r>
          </a:p>
          <a:p>
            <a:pPr lvl="2"/>
            <a:r>
              <a:rPr lang="en-US" sz="2400" dirty="0"/>
              <a:t>How did the Client’s Requests affect our choice of material? </a:t>
            </a:r>
          </a:p>
          <a:p>
            <a:pPr lvl="2"/>
            <a:r>
              <a:rPr lang="en-US" sz="2400" dirty="0"/>
              <a:t>What made you choose the material that you did?</a:t>
            </a:r>
          </a:p>
          <a:p>
            <a:pPr lvl="2"/>
            <a:r>
              <a:rPr lang="en-US" sz="2400" dirty="0"/>
              <a:t>How can we determine what is the best material to use? </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schemas.microsoft.com/sharepoint/v3"/>
    <ds:schemaRef ds:uri="http://purl.org/dc/elements/1.1/"/>
    <ds:schemaRef ds:uri="http://schemas.microsoft.com/office/2006/metadata/properties"/>
    <ds:schemaRef ds:uri="http://schemas.microsoft.com/office/2006/documentManagement/types"/>
    <ds:schemaRef ds:uri="http://www.w3.org/XML/1998/namespace"/>
    <ds:schemaRef ds:uri="http://purl.org/dc/terms/"/>
    <ds:schemaRef ds:uri="http://schemas.microsoft.com/office/infopath/2007/PartnerControls"/>
    <ds:schemaRef ds:uri="http://purl.org/dc/dcmitype/"/>
    <ds:schemaRef ds:uri="http://schemas.openxmlformats.org/package/2006/metadata/core-properties"/>
    <ds:schemaRef ds:uri="05d88611-e516-4d1a-b12e-39107e78b3d0"/>
    <ds:schemaRef ds:uri="56ea17bb-c96d-4826-b465-01eec0dd23d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151</TotalTime>
  <Words>301</Words>
  <Application>Microsoft Office PowerPoint</Application>
  <PresentationFormat>Widescreen</PresentationFormat>
  <Paragraphs>34</Paragraphs>
  <Slides>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Starter/Bell Ringer Activity </vt:lpstr>
      <vt:lpstr>Refresh your Vocabulary</vt:lpstr>
      <vt:lpstr>Let’s start with our Student Teams</vt:lpstr>
      <vt:lpstr>End of Class Wrap Up and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6</cp:revision>
  <cp:lastPrinted>2017-07-07T16:17:37Z</cp:lastPrinted>
  <dcterms:created xsi:type="dcterms:W3CDTF">2017-07-11T23:58:30Z</dcterms:created>
  <dcterms:modified xsi:type="dcterms:W3CDTF">2017-07-20T15:35:39Z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