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27" r:id="rId12"/>
    <p:sldId id="328"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68" d="100"/>
          <a:sy n="68" d="100"/>
        </p:scale>
        <p:origin x="616"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35870" y="556182"/>
            <a:ext cx="7080130" cy="5735082"/>
          </a:xfrm>
        </p:spPr>
        <p:txBody>
          <a:bodyPr>
            <a:normAutofit/>
          </a:bodyPr>
          <a:lstStyle/>
          <a:p>
            <a:r>
              <a:rPr lang="en-US" dirty="0"/>
              <a:t>Applying Metrics for 	  	     Welding</a:t>
            </a:r>
          </a:p>
          <a:p>
            <a:pPr lvl="1"/>
            <a:r>
              <a:rPr lang="en-US" dirty="0"/>
              <a:t>Correct and Incorrect Metric Expressions</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642879"/>
            <a:ext cx="10059452" cy="876300"/>
          </a:xfrm>
        </p:spPr>
        <p:txBody>
          <a:bodyPr/>
          <a:lstStyle/>
          <a:p>
            <a:r>
              <a:rPr lang="en-US" dirty="0"/>
              <a:t>When a Millimeter is Less than One, a “0” is Shown Preceding the Decimal Point.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023736"/>
            <a:ext cx="11055750" cy="3971712"/>
          </a:xfrm>
        </p:spPr>
        <p:txBody>
          <a:bodyPr/>
          <a:lstStyle/>
          <a:p>
            <a:pPr lvl="1"/>
            <a:r>
              <a:rPr lang="en-US" dirty="0"/>
              <a:t>Correct	0.08 mm</a:t>
            </a:r>
          </a:p>
          <a:p>
            <a:pPr lvl="1">
              <a:buFont typeface="Wingdings" panose="05000000000000000000" pitchFamily="2" charset="2"/>
              <a:buChar char="q"/>
            </a:pPr>
            <a:endParaRPr lang="en-US" dirty="0"/>
          </a:p>
          <a:p>
            <a:pPr lvl="1"/>
            <a:r>
              <a:rPr lang="en-US" dirty="0"/>
              <a:t>Incorrect  .08 mm</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1151926"/>
            <a:ext cx="10059452" cy="876300"/>
          </a:xfrm>
        </p:spPr>
        <p:txBody>
          <a:bodyPr/>
          <a:lstStyle/>
          <a:p>
            <a:r>
              <a:rPr lang="en-US" dirty="0"/>
              <a:t>A Decimal Point and a Zero are not Shown When the Millimeter Dimension is a Whole Number.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564092"/>
            <a:ext cx="11055750" cy="3590646"/>
          </a:xfrm>
        </p:spPr>
        <p:txBody>
          <a:bodyPr/>
          <a:lstStyle/>
          <a:p>
            <a:pPr marL="457200" lvl="1" indent="-457200"/>
            <a:r>
              <a:rPr lang="en-US" dirty="0"/>
              <a:t>Correct		8 mm</a:t>
            </a:r>
          </a:p>
          <a:p>
            <a:pPr lvl="1">
              <a:buFont typeface="Wingdings" panose="05000000000000000000" pitchFamily="2" charset="2"/>
              <a:buChar char="q"/>
            </a:pPr>
            <a:endParaRPr lang="en-US" dirty="0"/>
          </a:p>
          <a:p>
            <a:pPr marL="457200" lvl="1" indent="-457200"/>
            <a:r>
              <a:rPr lang="en-US" dirty="0"/>
              <a:t>Incorrect		8.0 mm</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891493" y="1255622"/>
            <a:ext cx="10059452" cy="876300"/>
          </a:xfrm>
        </p:spPr>
        <p:txBody>
          <a:bodyPr/>
          <a:lstStyle/>
          <a:p>
            <a:r>
              <a:rPr lang="en-US" dirty="0"/>
              <a:t>A Millimeter Dimension with a Whole Number and a Decimal is not Shown with a Zero Following the Decimal Fraction.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714920"/>
            <a:ext cx="11055750" cy="3439818"/>
          </a:xfrm>
        </p:spPr>
        <p:txBody>
          <a:bodyPr/>
          <a:lstStyle/>
          <a:p>
            <a:pPr lvl="1"/>
            <a:r>
              <a:rPr lang="en-US" dirty="0"/>
              <a:t>Correct		2.2 mm</a:t>
            </a:r>
          </a:p>
          <a:p>
            <a:pPr lvl="1"/>
            <a:endParaRPr lang="en-US" dirty="0"/>
          </a:p>
          <a:p>
            <a:pPr lvl="1"/>
            <a:r>
              <a:rPr lang="en-US" dirty="0"/>
              <a:t>Incorrect		2.20 mm</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897402"/>
            <a:ext cx="10059452" cy="876300"/>
          </a:xfrm>
        </p:spPr>
        <p:txBody>
          <a:bodyPr/>
          <a:lstStyle/>
          <a:p>
            <a:r>
              <a:rPr lang="en-US" dirty="0"/>
              <a:t>A Metric Dimension is Given as a Decimal Fraction Rather than a Common Fraction.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300140"/>
            <a:ext cx="11055750" cy="3854598"/>
          </a:xfrm>
        </p:spPr>
        <p:txBody>
          <a:bodyPr/>
          <a:lstStyle/>
          <a:p>
            <a:pPr lvl="1"/>
            <a:r>
              <a:rPr lang="en-US" dirty="0"/>
              <a:t>Correct		.25 mm</a:t>
            </a:r>
          </a:p>
          <a:p>
            <a:pPr lvl="1"/>
            <a:endParaRPr lang="en-US" dirty="0"/>
          </a:p>
          <a:p>
            <a:pPr lvl="1"/>
            <a:r>
              <a:rPr lang="en-US" dirty="0"/>
              <a:t>Incorrect		¼ mm</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834932" y="869123"/>
            <a:ext cx="10059452" cy="876300"/>
          </a:xfrm>
        </p:spPr>
        <p:txBody>
          <a:bodyPr/>
          <a:lstStyle/>
          <a:p>
            <a:r>
              <a:rPr lang="en-US" dirty="0"/>
              <a:t>Symbols for Metric Units are Shown in Lower-Case Letters in Most Cases.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017336"/>
            <a:ext cx="11055750" cy="4137402"/>
          </a:xfrm>
        </p:spPr>
        <p:txBody>
          <a:bodyPr/>
          <a:lstStyle/>
          <a:p>
            <a:pPr lvl="1"/>
            <a:r>
              <a:rPr lang="en-US" dirty="0"/>
              <a:t>Correct		6 mm</a:t>
            </a:r>
          </a:p>
          <a:p>
            <a:pPr lvl="1"/>
            <a:endParaRPr lang="en-US" dirty="0"/>
          </a:p>
          <a:p>
            <a:pPr lvl="1"/>
            <a:r>
              <a:rPr lang="en-US" dirty="0"/>
              <a:t>Incorrect		6 MM</a:t>
            </a:r>
          </a:p>
          <a:p>
            <a:pPr lvl="1"/>
            <a:endParaRPr lang="en-US" dirty="0"/>
          </a:p>
          <a:p>
            <a:pPr lvl="1"/>
            <a:r>
              <a:rPr lang="en-US" dirty="0"/>
              <a:t>Incorrect		6 Mm</a:t>
            </a:r>
          </a:p>
          <a:p>
            <a:pPr lvl="1"/>
            <a:endParaRPr lang="en-US" dirty="0"/>
          </a:p>
          <a:p>
            <a:pPr lvl="1"/>
            <a:r>
              <a:rPr lang="en-US" dirty="0"/>
              <a:t>Incorrect		6 </a:t>
            </a:r>
            <a:r>
              <a:rPr lang="en-US" dirty="0" err="1"/>
              <a:t>mM</a:t>
            </a:r>
            <a:r>
              <a:rPr lang="en-US" dirty="0"/>
              <a:t>	</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665250" y="1217913"/>
            <a:ext cx="10059452" cy="876300"/>
          </a:xfrm>
        </p:spPr>
        <p:txBody>
          <a:bodyPr/>
          <a:lstStyle/>
          <a:p>
            <a:r>
              <a:rPr lang="en-US" dirty="0"/>
              <a:t>Drawings using Millimeters will not Show the Digits Separated into Groups by Commas or Spaces.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479248"/>
            <a:ext cx="11055750" cy="3675489"/>
          </a:xfrm>
        </p:spPr>
        <p:txBody>
          <a:bodyPr/>
          <a:lstStyle/>
          <a:p>
            <a:pPr lvl="1"/>
            <a:r>
              <a:rPr lang="en-US" dirty="0"/>
              <a:t>Correct		1547</a:t>
            </a:r>
          </a:p>
          <a:p>
            <a:pPr lvl="1"/>
            <a:endParaRPr lang="en-US" dirty="0"/>
          </a:p>
          <a:p>
            <a:pPr lvl="1"/>
            <a:r>
              <a:rPr lang="en-US" dirty="0"/>
              <a:t>Incorrect		1 547</a:t>
            </a:r>
          </a:p>
          <a:p>
            <a:pPr lvl="1"/>
            <a:endParaRPr lang="en-US" dirty="0"/>
          </a:p>
          <a:p>
            <a:pPr lvl="1"/>
            <a:r>
              <a:rPr lang="en-US" dirty="0"/>
              <a:t>Correct		10289</a:t>
            </a:r>
          </a:p>
          <a:p>
            <a:pPr lvl="1"/>
            <a:endParaRPr lang="en-US" dirty="0"/>
          </a:p>
          <a:p>
            <a:pPr lvl="1"/>
            <a:r>
              <a:rPr lang="en-US" dirty="0"/>
              <a:t>Incorrect		10,289</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1414413"/>
            <a:ext cx="10059452" cy="876300"/>
          </a:xfrm>
        </p:spPr>
        <p:txBody>
          <a:bodyPr/>
          <a:lstStyle/>
          <a:p>
            <a:r>
              <a:rPr lang="en-US" dirty="0"/>
              <a:t>When Listing Multiple Measurements, a Semicolon is Used to Separate Dimensions in a List.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2912882"/>
            <a:ext cx="11055750" cy="3241855"/>
          </a:xfrm>
        </p:spPr>
        <p:txBody>
          <a:bodyPr/>
          <a:lstStyle/>
          <a:p>
            <a:pPr lvl="1"/>
            <a:r>
              <a:rPr lang="en-US" dirty="0"/>
              <a:t>Correct		28 mm; 16 mm; 5.2 mm</a:t>
            </a:r>
          </a:p>
          <a:p>
            <a:pPr lvl="1"/>
            <a:endParaRPr lang="en-US" dirty="0"/>
          </a:p>
          <a:p>
            <a:pPr lvl="1"/>
            <a:r>
              <a:rPr lang="en-US" dirty="0"/>
              <a:t>Incorrect  		28 mm, 16 mm, 5.2 mm</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http://schemas.microsoft.com/office/2006/documentManagement/types"/>
    <ds:schemaRef ds:uri="http://purl.org/dc/elements/1.1/"/>
    <ds:schemaRef ds:uri="http://purl.org/dc/terms/"/>
    <ds:schemaRef ds:uri="05d88611-e516-4d1a-b12e-39107e78b3d0"/>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56ea17bb-c96d-4826-b465-01eec0dd23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59</TotalTime>
  <Words>128</Words>
  <Application>Microsoft Office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.AppleSystemUIFont</vt:lpstr>
      <vt:lpstr>Arial</vt:lpstr>
      <vt:lpstr>Calibri</vt:lpstr>
      <vt:lpstr>Open Sans</vt:lpstr>
      <vt:lpstr>Open Sans SemiBold</vt:lpstr>
      <vt:lpstr>Wingdings</vt:lpstr>
      <vt:lpstr>2_Office Theme</vt:lpstr>
      <vt:lpstr>3_Office Theme</vt:lpstr>
      <vt:lpstr>PowerPoint Presentation</vt:lpstr>
      <vt:lpstr>PowerPoint Presentation</vt:lpstr>
      <vt:lpstr>When a Millimeter is Less than One, a “0” is Shown Preceding the Decimal Point.</vt:lpstr>
      <vt:lpstr>A Decimal Point and a Zero are not Shown When the Millimeter Dimension is a Whole Number.</vt:lpstr>
      <vt:lpstr>A Millimeter Dimension with a Whole Number and a Decimal is not Shown with a Zero Following the Decimal Fraction.</vt:lpstr>
      <vt:lpstr>A Metric Dimension is Given as a Decimal Fraction Rather than a Common Fraction.</vt:lpstr>
      <vt:lpstr>Symbols for Metric Units are Shown in Lower-Case Letters in Most Cases.</vt:lpstr>
      <vt:lpstr>Drawings using Millimeters will not Show the Digits Separated into Groups by Commas or Spaces.</vt:lpstr>
      <vt:lpstr>When Listing Multiple Measurements, a Semicolon is Used to Separate Dimensions in a 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13</cp:revision>
  <cp:lastPrinted>2017-07-07T16:17:37Z</cp:lastPrinted>
  <dcterms:created xsi:type="dcterms:W3CDTF">2017-07-11T23:58:30Z</dcterms:created>
  <dcterms:modified xsi:type="dcterms:W3CDTF">2017-07-16T14:37:22Z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