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5" r:id="rId10"/>
    <p:sldId id="326" r:id="rId11"/>
    <p:sldId id="327" r:id="rId12"/>
    <p:sldId id="328" r:id="rId13"/>
    <p:sldId id="329" r:id="rId14"/>
    <p:sldId id="332" r:id="rId15"/>
    <p:sldId id="330"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2636" autoAdjust="0"/>
  </p:normalViewPr>
  <p:slideViewPr>
    <p:cSldViewPr snapToGrid="0">
      <p:cViewPr varScale="1">
        <p:scale>
          <a:sx n="80" d="100"/>
          <a:sy n="80" d="100"/>
        </p:scale>
        <p:origin x="782" y="5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Architecture &amp; Construction</a:t>
            </a:r>
          </a:p>
          <a:p>
            <a:pPr lvl="1"/>
            <a:r>
              <a:rPr lang="en-US" dirty="0"/>
              <a:t>My Room Floor Plan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Creating Floor Plans - Dimensions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Are a way to represent measurements on a drawing</a:t>
            </a:r>
          </a:p>
          <a:p>
            <a:pPr lvl="1"/>
            <a:r>
              <a:rPr lang="en-US" dirty="0"/>
              <a:t>They are usually placed from one side to the other around the outside of the drawing geometry</a:t>
            </a:r>
          </a:p>
          <a:p>
            <a:pPr lvl="1"/>
            <a:r>
              <a:rPr lang="en-US" dirty="0"/>
              <a:t>After this, the inside dimensions are placed to indicate anything not covered by the outside dimensions</a:t>
            </a:r>
          </a:p>
          <a:p>
            <a:pPr lvl="1"/>
            <a:r>
              <a:rPr lang="en-US" dirty="0"/>
              <a:t>It is best practice to show the least amount of dimensions possible while accurately giving all measurements</a:t>
            </a:r>
          </a:p>
          <a:p>
            <a:pPr lvl="1"/>
            <a:r>
              <a:rPr lang="en-US" dirty="0"/>
              <a:t>Properly dimensioning a drawing takes skill and knowledge, over time, it becomes easier to master this art</a:t>
            </a:r>
          </a:p>
          <a:p>
            <a:pPr lvl="1"/>
            <a:endParaRPr lang="en-US" dirty="0"/>
          </a:p>
        </p:txBody>
      </p:sp>
    </p:spTree>
    <p:extLst>
      <p:ext uri="{BB962C8B-B14F-4D97-AF65-F5344CB8AC3E}">
        <p14:creationId xmlns:p14="http://schemas.microsoft.com/office/powerpoint/2010/main" val="3503129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Work Time!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Let’s apply your new found knowledge and sketch out a room</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Floor Plans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scale drawing of a horizontal section through a building at a given level</a:t>
            </a:r>
          </a:p>
          <a:p>
            <a:pPr lvl="1"/>
            <a:r>
              <a:rPr lang="en-US" dirty="0"/>
              <a:t>This means that if we were to look directly straight down on a house, take a “cut” horizontally right through the house, then remove the top, what is left over would create a floor plan</a:t>
            </a:r>
          </a:p>
          <a:p>
            <a:pPr lvl="1"/>
            <a:r>
              <a:rPr lang="en-US" dirty="0"/>
              <a:t>This would be like taking a piece of fruit and slicing it in half, then looking into one half</a:t>
            </a:r>
          </a:p>
          <a:p>
            <a:pPr marL="0" lvl="1" indent="0">
              <a:buNone/>
            </a:pPr>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Importance of Floor Plans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floor plan is the “heart” of a set of drawings</a:t>
            </a:r>
          </a:p>
          <a:p>
            <a:pPr lvl="1"/>
            <a:r>
              <a:rPr lang="en-US" dirty="0"/>
              <a:t>There are many types of drawings that are used to build a house, but if you could only have one, the floor plan would be the one</a:t>
            </a:r>
          </a:p>
          <a:p>
            <a:pPr lvl="1"/>
            <a:r>
              <a:rPr lang="en-US" dirty="0"/>
              <a:t>It is the most important because it can  contain the most information of all the drawings</a:t>
            </a:r>
          </a:p>
          <a:p>
            <a:pPr lvl="1"/>
            <a:r>
              <a:rPr lang="en-US" dirty="0"/>
              <a:t>Depending on size and space, the floor plan can contain many other notes and charts of information</a:t>
            </a:r>
          </a:p>
          <a:p>
            <a:pPr lvl="1"/>
            <a:r>
              <a:rPr lang="en-US" dirty="0"/>
              <a:t>A properly created floor plan is a very valuable tool</a:t>
            </a:r>
          </a:p>
          <a:p>
            <a:pPr marL="0" lvl="1" indent="0">
              <a:buNone/>
            </a:pPr>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Creating Floor Plans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It is important to always take note of permanent structures in a room</a:t>
            </a:r>
          </a:p>
          <a:p>
            <a:pPr lvl="1"/>
            <a:r>
              <a:rPr lang="en-US" dirty="0"/>
              <a:t>These can be used as reference points</a:t>
            </a:r>
          </a:p>
          <a:p>
            <a:pPr lvl="1"/>
            <a:r>
              <a:rPr lang="en-US" dirty="0"/>
              <a:t>There are three main elements in floor plans; walls, doors and windows</a:t>
            </a:r>
          </a:p>
          <a:p>
            <a:pPr lvl="1"/>
            <a:r>
              <a:rPr lang="en-US" dirty="0"/>
              <a:t>These are usually permanent stationary structures, so they are good references</a:t>
            </a:r>
          </a:p>
          <a:p>
            <a:pPr lvl="1"/>
            <a:r>
              <a:rPr lang="en-US" dirty="0"/>
              <a:t>Floor plans are interesting because you are taking vertical elements and trying to represent them horizontally</a:t>
            </a:r>
          </a:p>
          <a:p>
            <a:pPr lvl="1"/>
            <a:r>
              <a:rPr lang="en-US" dirty="0"/>
              <a:t>This is usually in a fashion that you are not use to seeing or probably have never seen</a:t>
            </a:r>
          </a:p>
          <a:p>
            <a:pPr marL="0" lvl="1" indent="0">
              <a:buNone/>
            </a:pPr>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Creating Floor Plans - Scale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Scale refers to the size of the actual drawing geometry</a:t>
            </a:r>
          </a:p>
          <a:p>
            <a:pPr lvl="1"/>
            <a:r>
              <a:rPr lang="en-US" dirty="0"/>
              <a:t>The scale is in reference to an actual size in real life, ex. ¼” on paper is equal to 1’ in real life</a:t>
            </a:r>
          </a:p>
          <a:p>
            <a:pPr lvl="1"/>
            <a:r>
              <a:rPr lang="en-US" dirty="0"/>
              <a:t>Scale enables use to take something very large and proportionately represent it on a small media, or vice versa, take something really small and represent it large</a:t>
            </a:r>
          </a:p>
          <a:p>
            <a:pPr lvl="1"/>
            <a:r>
              <a:rPr lang="en-US" dirty="0"/>
              <a:t>Scale is sometimes a difficult concept to understand and master, but with practice it can become very simple to understand</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Creating Floor Plans - Walls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most important feature of a floor plan are the walls</a:t>
            </a:r>
          </a:p>
          <a:p>
            <a:pPr lvl="1"/>
            <a:r>
              <a:rPr lang="en-US" dirty="0"/>
              <a:t>What is important to note, walls are always two parallel lines or maybe a </a:t>
            </a:r>
            <a:r>
              <a:rPr lang="en-US" dirty="0" err="1"/>
              <a:t>poché</a:t>
            </a:r>
            <a:r>
              <a:rPr lang="en-US" dirty="0"/>
              <a:t> or thick solid line</a:t>
            </a:r>
          </a:p>
          <a:p>
            <a:pPr lvl="1"/>
            <a:r>
              <a:rPr lang="en-US" dirty="0"/>
              <a:t>Always start with the outside walls to create a solid foundation</a:t>
            </a:r>
          </a:p>
          <a:p>
            <a:pPr lvl="1"/>
            <a:r>
              <a:rPr lang="en-US" dirty="0"/>
              <a:t>Interior walls would be placed next</a:t>
            </a:r>
          </a:p>
          <a:p>
            <a:pPr lvl="1"/>
            <a:r>
              <a:rPr lang="en-US" dirty="0"/>
              <a:t>Exterior walls are usually represented a little thicker than interior walls, as they usually contain more materials to actually build them</a:t>
            </a:r>
          </a:p>
          <a:p>
            <a:pPr lvl="1"/>
            <a:r>
              <a:rPr lang="en-US" dirty="0"/>
              <a:t>A good rule of thumb, 6” exterior walls, 4” interior walls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Creating Floor Plans - Doors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Doors are the next important, because you may not always have a window, but you always have to have at least one door</a:t>
            </a:r>
          </a:p>
          <a:p>
            <a:pPr lvl="1"/>
            <a:r>
              <a:rPr lang="en-US" dirty="0"/>
              <a:t>Doors are good reference because most standard doors are 36” wide, whether in a house or commercial building</a:t>
            </a:r>
          </a:p>
          <a:p>
            <a:pPr lvl="1"/>
            <a:r>
              <a:rPr lang="en-US" dirty="0"/>
              <a:t>You will find smaller doors in houses, especially closet, bathrooms, etc., but 36” is very standard</a:t>
            </a:r>
          </a:p>
          <a:p>
            <a:pPr lvl="1"/>
            <a:r>
              <a:rPr lang="en-US" dirty="0"/>
              <a:t>Doors should always be represented with a line for the door and arc for the door swing</a:t>
            </a:r>
          </a:p>
          <a:p>
            <a:pPr lvl="1"/>
            <a:r>
              <a:rPr lang="en-US" dirty="0"/>
              <a:t>This is extremely important as it matters greatly which way a door swings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Creating Floor Plans - Windows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Windows come in all shapes and sizes</a:t>
            </a:r>
          </a:p>
          <a:p>
            <a:pPr lvl="1"/>
            <a:r>
              <a:rPr lang="en-US" dirty="0"/>
              <a:t>There is not always a window within a room, but typically there is at least one</a:t>
            </a:r>
          </a:p>
          <a:p>
            <a:pPr lvl="1"/>
            <a:r>
              <a:rPr lang="en-US" dirty="0"/>
              <a:t>Window symbols can vary greatly depending on the style of window, but typically a “double-hung” type of window is used to show the location of a window</a:t>
            </a:r>
          </a:p>
          <a:p>
            <a:pPr lvl="1"/>
            <a:r>
              <a:rPr lang="en-US" dirty="0"/>
              <a:t>This is represent with two close parallel lines in the center of the wall</a:t>
            </a:r>
          </a:p>
          <a:p>
            <a:pPr lvl="1"/>
            <a:r>
              <a:rPr lang="en-US" dirty="0"/>
              <a:t>Depending on the type, the window sill and other amenities could also be indicated</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726</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Floor Plans</vt:lpstr>
      <vt:lpstr>Importance of Floor Plans</vt:lpstr>
      <vt:lpstr>Creating Floor Plans</vt:lpstr>
      <vt:lpstr>Creating Floor Plans - Scale</vt:lpstr>
      <vt:lpstr>Creating Floor Plans - Walls</vt:lpstr>
      <vt:lpstr>Creating Floor Plans - Doors</vt:lpstr>
      <vt:lpstr>Creating Floor Plans - Windows</vt:lpstr>
      <vt:lpstr>Creating Floor Plans - Dimensions</vt:lpstr>
      <vt:lpstr>Work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14</cp:revision>
  <cp:lastPrinted>2017-07-07T16:17:37Z</cp:lastPrinted>
  <dcterms:created xsi:type="dcterms:W3CDTF">2017-07-11T23:58:30Z</dcterms:created>
  <dcterms:modified xsi:type="dcterms:W3CDTF">2017-07-14T15:09:29Z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