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3"/>
  </p:notesMasterIdLst>
  <p:sldIdLst>
    <p:sldId id="321" r:id="rId6"/>
    <p:sldId id="319" r:id="rId7"/>
    <p:sldId id="323" r:id="rId8"/>
    <p:sldId id="324" r:id="rId9"/>
    <p:sldId id="325" r:id="rId10"/>
    <p:sldId id="326" r:id="rId11"/>
    <p:sldId id="327" r:id="rId1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86" d="100"/>
          <a:sy n="86" d="100"/>
        </p:scale>
        <p:origin x="562" y="72"/>
      </p:cViewPr>
      <p:guideLst>
        <p:guide orient="horz" pos="1536"/>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7/25/2017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jpeg"/><Relationship Id="rId1" Type="http://schemas.openxmlformats.org/officeDocument/2006/relationships/slideLayout" Target="../slideLayouts/slideLayout3.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Graphic Manipulations</a:t>
            </a:r>
          </a:p>
          <a:p>
            <a:pPr lvl="1"/>
            <a:r>
              <a:rPr lang="en-US" dirty="0"/>
              <a:t>Audio Video Production</a:t>
            </a:r>
          </a:p>
        </p:txBody>
      </p:sp>
    </p:spTree>
    <p:extLst>
      <p:ext uri="{BB962C8B-B14F-4D97-AF65-F5344CB8AC3E}">
        <p14:creationId xmlns:p14="http://schemas.microsoft.com/office/powerpoint/2010/main" val="1994561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Three Basic Graphic Manipulations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5367173" cy="4734318"/>
          </a:xfrm>
        </p:spPr>
        <p:txBody>
          <a:bodyPr/>
          <a:lstStyle/>
          <a:p>
            <a:pPr lvl="1"/>
            <a:r>
              <a:rPr lang="en-US" dirty="0"/>
              <a:t>Photos</a:t>
            </a:r>
          </a:p>
          <a:p>
            <a:pPr lvl="2"/>
            <a:r>
              <a:rPr lang="en-US" dirty="0"/>
              <a:t>Raster-based images</a:t>
            </a:r>
          </a:p>
          <a:p>
            <a:pPr lvl="1"/>
            <a:r>
              <a:rPr lang="en-US" dirty="0"/>
              <a:t>Illustrations</a:t>
            </a:r>
          </a:p>
          <a:p>
            <a:pPr lvl="2"/>
            <a:r>
              <a:rPr lang="en-US" dirty="0"/>
              <a:t>Vector-based images</a:t>
            </a:r>
          </a:p>
          <a:p>
            <a:pPr lvl="1"/>
            <a:r>
              <a:rPr lang="en-US" dirty="0"/>
              <a:t>Composites</a:t>
            </a:r>
          </a:p>
          <a:p>
            <a:pPr lvl="2"/>
            <a:r>
              <a:rPr lang="en-US" dirty="0"/>
              <a:t>Combination of both raster and vector images</a:t>
            </a:r>
          </a:p>
          <a:p>
            <a:pPr lvl="1"/>
            <a:endParaRPr lang="en-US" dirty="0"/>
          </a:p>
        </p:txBody>
      </p:sp>
      <p:pic>
        <p:nvPicPr>
          <p:cNvPr id="4" name="Picture 5" descr="C:\Users\Outlander\AppData\Local\Microsoft\Windows\Temporary Internet Files\Content.IE5\YCSY82BJ\MP900401295[1].jpg">
            <a:extLst>
              <a:ext uri="{FF2B5EF4-FFF2-40B4-BE49-F238E27FC236}">
                <a16:creationId xmlns:a16="http://schemas.microsoft.com/office/drawing/2014/main" id="{37BB406E-B360-4031-BB31-8E946210F55E}"/>
              </a:ext>
            </a:extLst>
          </p:cNvPr>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a:stretch/>
        </p:blipFill>
        <p:spPr bwMode="auto">
          <a:xfrm>
            <a:off x="8940864" y="1420420"/>
            <a:ext cx="2153206" cy="195499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C:\Users\Outlander\AppData\Local\Microsoft\Windows\Temporary Internet Files\Content.IE5\UGR3VFE0\MC900390698[1].wmf">
            <a:extLst>
              <a:ext uri="{FF2B5EF4-FFF2-40B4-BE49-F238E27FC236}">
                <a16:creationId xmlns:a16="http://schemas.microsoft.com/office/drawing/2014/main" id="{36130940-DBAE-4757-95B7-A7C9A040E299}"/>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673049" y="2386652"/>
            <a:ext cx="2395497" cy="1216779"/>
          </a:xfrm>
          <a:prstGeom prst="rect">
            <a:avLst/>
          </a:prstGeom>
          <a:noFill/>
          <a:extLst>
            <a:ext uri="{909E8E84-426E-40DD-AFC4-6F175D3DCCD1}">
              <a14:hiddenFill xmlns:a14="http://schemas.microsoft.com/office/drawing/2010/main">
                <a:solidFill>
                  <a:srgbClr val="FFFFFF"/>
                </a:solidFill>
              </a14:hiddenFill>
            </a:ext>
          </a:extLst>
        </p:spPr>
      </p:pic>
      <p:grpSp>
        <p:nvGrpSpPr>
          <p:cNvPr id="6" name="Group 5">
            <a:extLst>
              <a:ext uri="{FF2B5EF4-FFF2-40B4-BE49-F238E27FC236}">
                <a16:creationId xmlns:a16="http://schemas.microsoft.com/office/drawing/2014/main" id="{9082A1BC-2C33-4694-AA51-E1BD7012AF97}"/>
              </a:ext>
            </a:extLst>
          </p:cNvPr>
          <p:cNvGrpSpPr/>
          <p:nvPr/>
        </p:nvGrpSpPr>
        <p:grpSpPr>
          <a:xfrm>
            <a:off x="7975215" y="3721957"/>
            <a:ext cx="3121152" cy="2362200"/>
            <a:chOff x="5569365" y="3886200"/>
            <a:chExt cx="3121152" cy="2362200"/>
          </a:xfrm>
          <a:effectLst>
            <a:outerShdw blurRad="165100" dist="165100" dir="2700000" algn="tl" rotWithShape="0">
              <a:prstClr val="black">
                <a:alpha val="50000"/>
              </a:prstClr>
            </a:outerShdw>
          </a:effectLst>
        </p:grpSpPr>
        <p:pic>
          <p:nvPicPr>
            <p:cNvPr id="7" name="Picture 7" descr="C:\Users\Outlander\AppData\Local\Microsoft\Windows\Temporary Internet Files\Content.IE5\YCSY82BJ\MP900401295[1].jpg">
              <a:extLst>
                <a:ext uri="{FF2B5EF4-FFF2-40B4-BE49-F238E27FC236}">
                  <a16:creationId xmlns:a16="http://schemas.microsoft.com/office/drawing/2014/main" id="{355F3703-A762-40C3-A972-6B9D0B4E407D}"/>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5569365" y="4001430"/>
              <a:ext cx="3121152" cy="2246970"/>
            </a:xfrm>
            <a:prstGeom prst="round2DiagRect">
              <a:avLst>
                <a:gd name="adj1" fmla="val 16667"/>
                <a:gd name="adj2" fmla="val 0"/>
              </a:avLst>
            </a:prstGeom>
            <a:ln w="38100" cap="sq">
              <a:solidFill>
                <a:srgbClr val="FFC000"/>
              </a:solidFill>
              <a:miter lim="800000"/>
            </a:ln>
            <a:effectLst>
              <a:outerShdw blurRad="254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id="{A684D5CD-590E-4A0E-BBD9-D306489597AE}"/>
                </a:ext>
              </a:extLst>
            </p:cNvPr>
            <p:cNvSpPr/>
            <p:nvPr/>
          </p:nvSpPr>
          <p:spPr>
            <a:xfrm>
              <a:off x="6286783" y="3886200"/>
              <a:ext cx="2241318" cy="707886"/>
            </a:xfrm>
            <a:prstGeom prst="rect">
              <a:avLst/>
            </a:prstGeom>
            <a:noFill/>
          </p:spPr>
          <p:txBody>
            <a:bodyPr wrap="none" lIns="91440" tIns="45720" rIns="91440" bIns="45720">
              <a:spAutoFit/>
            </a:bodyPr>
            <a:lstStyle/>
            <a:p>
              <a:pPr algn="ctr"/>
              <a:r>
                <a:rPr lang="en-US" sz="4000" b="1" i="1" cap="none" spc="-150" dirty="0">
                  <a:ln w="12700" cmpd="sng">
                    <a:solidFill>
                      <a:schemeClr val="tx1"/>
                    </a:solidFill>
                    <a:prstDash val="solid"/>
                  </a:ln>
                  <a:solidFill>
                    <a:srgbClr val="FFFF00"/>
                  </a:solidFill>
                  <a:effectLst/>
                  <a:latin typeface="Verdana" panose="020B0604030504040204" pitchFamily="34" charset="0"/>
                  <a:ea typeface="Verdana" panose="020B0604030504040204" pitchFamily="34" charset="0"/>
                  <a:cs typeface="Verdana" panose="020B0604030504040204" pitchFamily="34" charset="0"/>
                </a:rPr>
                <a:t>Ski</a:t>
              </a:r>
              <a:r>
                <a:rPr lang="en-US" sz="3600" b="1" i="1" cap="none" spc="-150" dirty="0">
                  <a:ln w="12700" cmpd="sng">
                    <a:solidFill>
                      <a:schemeClr val="tx1"/>
                    </a:solidFill>
                    <a:prstDash val="solid"/>
                  </a:ln>
                  <a:solidFill>
                    <a:srgbClr val="FFFF00"/>
                  </a:solidFill>
                  <a:effectLst/>
                  <a:latin typeface="Verdana" panose="020B0604030504040204" pitchFamily="34" charset="0"/>
                  <a:ea typeface="Verdana" panose="020B0604030504040204" pitchFamily="34" charset="0"/>
                  <a:cs typeface="Verdana" panose="020B0604030504040204" pitchFamily="34" charset="0"/>
                </a:rPr>
                <a:t> here</a:t>
              </a:r>
            </a:p>
          </p:txBody>
        </p:sp>
        <p:pic>
          <p:nvPicPr>
            <p:cNvPr id="9" name="Picture 3" descr="C:\Users\Outlander\AppData\Local\Microsoft\Windows\Temporary Internet Files\Content.IE5\UGR3VFE0\MC900390698[1].wmf">
              <a:extLst>
                <a:ext uri="{FF2B5EF4-FFF2-40B4-BE49-F238E27FC236}">
                  <a16:creationId xmlns:a16="http://schemas.microsoft.com/office/drawing/2014/main" id="{AA6002A6-02AC-4511-A253-E225BEC6B265}"/>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715000" y="4191000"/>
              <a:ext cx="706174" cy="358697"/>
            </a:xfrm>
            <a:prstGeom prst="rect">
              <a:avLst/>
            </a:prstGeom>
            <a:noFill/>
            <a:effectLst>
              <a:outerShdw blurRad="76200" dist="101600" dir="5400000" kx="-800400" algn="bl" rotWithShape="0">
                <a:prstClr val="black">
                  <a:alpha val="70000"/>
                </a:prstClr>
              </a:outerShdw>
            </a:effectLst>
            <a:extLst>
              <a:ext uri="{909E8E84-426E-40DD-AFC4-6F175D3DCCD1}">
                <a14:hiddenFill xmlns:a14="http://schemas.microsoft.com/office/drawing/2010/main">
                  <a:solidFill>
                    <a:srgbClr val="FFFFFF"/>
                  </a:solidFill>
                </a14:hiddenFill>
              </a:ext>
            </a:extLst>
          </p:spPr>
        </p:pic>
        <p:sp>
          <p:nvSpPr>
            <p:cNvPr id="10" name="Striped Right Arrow 2">
              <a:extLst>
                <a:ext uri="{FF2B5EF4-FFF2-40B4-BE49-F238E27FC236}">
                  <a16:creationId xmlns:a16="http://schemas.microsoft.com/office/drawing/2014/main" id="{086B87DA-991B-4669-9B56-73FDC05A4520}"/>
                </a:ext>
              </a:extLst>
            </p:cNvPr>
            <p:cNvSpPr/>
            <p:nvPr/>
          </p:nvSpPr>
          <p:spPr bwMode="auto">
            <a:xfrm rot="8096592">
              <a:off x="7933947" y="4554177"/>
              <a:ext cx="472232" cy="221724"/>
            </a:xfrm>
            <a:prstGeom prst="stripedRightArrow">
              <a:avLst>
                <a:gd name="adj1" fmla="val 38343"/>
                <a:gd name="adj2" fmla="val 79115"/>
              </a:avLst>
            </a:prstGeom>
            <a:gradFill flip="none" rotWithShape="1">
              <a:gsLst>
                <a:gs pos="0">
                  <a:schemeClr val="accent1">
                    <a:tint val="66000"/>
                    <a:satMod val="160000"/>
                  </a:schemeClr>
                </a:gs>
                <a:gs pos="30000">
                  <a:schemeClr val="accent1">
                    <a:tint val="44500"/>
                    <a:satMod val="160000"/>
                  </a:schemeClr>
                </a:gs>
                <a:gs pos="100000">
                  <a:srgbClr val="FFC000"/>
                </a:gs>
              </a:gsLst>
              <a:lin ang="19800000" scaled="0"/>
              <a:tileRect/>
            </a:gra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1" charset="-128"/>
              </a:endParaRPr>
            </a:p>
          </p:txBody>
        </p:sp>
      </p:gr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Photographic Graphic Manipulations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5509216" cy="4734318"/>
          </a:xfrm>
        </p:spPr>
        <p:txBody>
          <a:bodyPr/>
          <a:lstStyle/>
          <a:p>
            <a:pPr lvl="1"/>
            <a:r>
              <a:rPr lang="en-US" dirty="0"/>
              <a:t>Raster-based images</a:t>
            </a:r>
          </a:p>
          <a:p>
            <a:pPr lvl="2"/>
            <a:r>
              <a:rPr lang="en-US" dirty="0"/>
              <a:t>Including video stills or frames</a:t>
            </a:r>
          </a:p>
          <a:p>
            <a:pPr lvl="1"/>
            <a:r>
              <a:rPr lang="en-US" dirty="0"/>
              <a:t>Ways to manipulate</a:t>
            </a:r>
          </a:p>
          <a:p>
            <a:pPr lvl="2"/>
            <a:r>
              <a:rPr lang="en-US" dirty="0"/>
              <a:t>Color, shape, distortion, artistic effects, add or remove objects, etc.</a:t>
            </a:r>
          </a:p>
          <a:p>
            <a:pPr lvl="1"/>
            <a:r>
              <a:rPr lang="en-US" dirty="0"/>
              <a:t>Applications (short list)</a:t>
            </a:r>
          </a:p>
          <a:p>
            <a:pPr lvl="2"/>
            <a:r>
              <a:rPr lang="en-US" dirty="0"/>
              <a:t>Removing red-eye, creating imagery for ads, etc.</a:t>
            </a:r>
          </a:p>
          <a:p>
            <a:pPr lvl="1"/>
            <a:endParaRPr lang="en-US" dirty="0"/>
          </a:p>
          <a:p>
            <a:pPr lvl="1"/>
            <a:endParaRPr lang="en-US" dirty="0"/>
          </a:p>
        </p:txBody>
      </p:sp>
      <p:pic>
        <p:nvPicPr>
          <p:cNvPr id="4" name="Picture 2">
            <a:extLst>
              <a:ext uri="{FF2B5EF4-FFF2-40B4-BE49-F238E27FC236}">
                <a16:creationId xmlns:a16="http://schemas.microsoft.com/office/drawing/2014/main" id="{505EF876-C4EC-4309-90F0-656635D2BDF6}"/>
              </a:ext>
            </a:extLst>
          </p:cNvPr>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bwMode="auto">
          <a:xfrm>
            <a:off x="7813824" y="1420420"/>
            <a:ext cx="3197450" cy="482472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C:\Users\Outlander\AppData\Local\Microsoft\Windows\Temporary Internet Files\Content.IE5\YCSY82BJ\MP900313862[1].jpg">
            <a:extLst>
              <a:ext uri="{FF2B5EF4-FFF2-40B4-BE49-F238E27FC236}">
                <a16:creationId xmlns:a16="http://schemas.microsoft.com/office/drawing/2014/main" id="{5DB3AA94-858C-4377-8683-6A810ABBD0BB}"/>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897949" y="1877621"/>
            <a:ext cx="1010920" cy="1524000"/>
          </a:xfrm>
          <a:prstGeom prst="rect">
            <a:avLst/>
          </a:prstGeom>
          <a:noFill/>
          <a:ln w="12700">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Illustrative Graphic Manipulations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5633503" cy="4734318"/>
          </a:xfrm>
        </p:spPr>
        <p:txBody>
          <a:bodyPr/>
          <a:lstStyle/>
          <a:p>
            <a:pPr lvl="1"/>
            <a:r>
              <a:rPr lang="en-US" dirty="0"/>
              <a:t>Vector-based images</a:t>
            </a:r>
          </a:p>
          <a:p>
            <a:pPr lvl="2"/>
            <a:r>
              <a:rPr lang="en-US" dirty="0"/>
              <a:t>Including fonts and text</a:t>
            </a:r>
          </a:p>
          <a:p>
            <a:pPr lvl="1"/>
            <a:r>
              <a:rPr lang="en-US" dirty="0"/>
              <a:t>Ways to manipulate</a:t>
            </a:r>
          </a:p>
          <a:p>
            <a:pPr lvl="2"/>
            <a:r>
              <a:rPr lang="en-US" dirty="0"/>
              <a:t>Color, shape, distortion, artistic effects, add or remove objects, etc.</a:t>
            </a:r>
          </a:p>
          <a:p>
            <a:pPr lvl="1"/>
            <a:r>
              <a:rPr lang="en-US" dirty="0"/>
              <a:t>Applications (short list)</a:t>
            </a:r>
          </a:p>
          <a:p>
            <a:pPr lvl="2"/>
            <a:r>
              <a:rPr lang="en-US" dirty="0"/>
              <a:t>Creating logos, drawing illustrations for presentations, etc.</a:t>
            </a:r>
          </a:p>
          <a:p>
            <a:pPr lvl="1"/>
            <a:endParaRPr lang="en-US" dirty="0"/>
          </a:p>
        </p:txBody>
      </p:sp>
      <p:grpSp>
        <p:nvGrpSpPr>
          <p:cNvPr id="4" name="Group 3">
            <a:extLst>
              <a:ext uri="{FF2B5EF4-FFF2-40B4-BE49-F238E27FC236}">
                <a16:creationId xmlns:a16="http://schemas.microsoft.com/office/drawing/2014/main" id="{812164D9-B3CF-4955-A929-A5C5BE76136E}"/>
              </a:ext>
            </a:extLst>
          </p:cNvPr>
          <p:cNvGrpSpPr/>
          <p:nvPr/>
        </p:nvGrpSpPr>
        <p:grpSpPr>
          <a:xfrm>
            <a:off x="7044138" y="2298770"/>
            <a:ext cx="3640137" cy="3886200"/>
            <a:chOff x="5046663" y="2362200"/>
            <a:chExt cx="3640137" cy="3886200"/>
          </a:xfrm>
        </p:grpSpPr>
        <p:sp>
          <p:nvSpPr>
            <p:cNvPr id="5" name="AutoShape 5">
              <a:extLst>
                <a:ext uri="{FF2B5EF4-FFF2-40B4-BE49-F238E27FC236}">
                  <a16:creationId xmlns:a16="http://schemas.microsoft.com/office/drawing/2014/main" id="{2874C8FA-871C-4F67-ADB2-34A2F9B102AB}"/>
                </a:ext>
              </a:extLst>
            </p:cNvPr>
            <p:cNvSpPr>
              <a:spLocks noChangeAspect="1" noChangeArrowheads="1" noTextEdit="1"/>
            </p:cNvSpPr>
            <p:nvPr/>
          </p:nvSpPr>
          <p:spPr bwMode="auto">
            <a:xfrm>
              <a:off x="5046663" y="2362200"/>
              <a:ext cx="3640137"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Freeform 7">
              <a:extLst>
                <a:ext uri="{FF2B5EF4-FFF2-40B4-BE49-F238E27FC236}">
                  <a16:creationId xmlns:a16="http://schemas.microsoft.com/office/drawing/2014/main" id="{F14C4195-616C-4FCB-9EF3-5FF0A70210EC}"/>
                </a:ext>
              </a:extLst>
            </p:cNvPr>
            <p:cNvSpPr>
              <a:spLocks/>
            </p:cNvSpPr>
            <p:nvPr/>
          </p:nvSpPr>
          <p:spPr bwMode="auto">
            <a:xfrm>
              <a:off x="5046663" y="2425700"/>
              <a:ext cx="3576637" cy="3759200"/>
            </a:xfrm>
            <a:custGeom>
              <a:avLst/>
              <a:gdLst>
                <a:gd name="T0" fmla="*/ 1053 w 2253"/>
                <a:gd name="T1" fmla="*/ 78 h 2368"/>
                <a:gd name="T2" fmla="*/ 1101 w 2253"/>
                <a:gd name="T3" fmla="*/ 219 h 2368"/>
                <a:gd name="T4" fmla="*/ 1268 w 2253"/>
                <a:gd name="T5" fmla="*/ 217 h 2368"/>
                <a:gd name="T6" fmla="*/ 1458 w 2253"/>
                <a:gd name="T7" fmla="*/ 321 h 2368"/>
                <a:gd name="T8" fmla="*/ 1468 w 2253"/>
                <a:gd name="T9" fmla="*/ 436 h 2368"/>
                <a:gd name="T10" fmla="*/ 1398 w 2253"/>
                <a:gd name="T11" fmla="*/ 498 h 2368"/>
                <a:gd name="T12" fmla="*/ 1276 w 2253"/>
                <a:gd name="T13" fmla="*/ 353 h 2368"/>
                <a:gd name="T14" fmla="*/ 1029 w 2253"/>
                <a:gd name="T15" fmla="*/ 231 h 2368"/>
                <a:gd name="T16" fmla="*/ 762 w 2253"/>
                <a:gd name="T17" fmla="*/ 131 h 2368"/>
                <a:gd name="T18" fmla="*/ 620 w 2253"/>
                <a:gd name="T19" fmla="*/ 131 h 2368"/>
                <a:gd name="T20" fmla="*/ 546 w 2253"/>
                <a:gd name="T21" fmla="*/ 261 h 2368"/>
                <a:gd name="T22" fmla="*/ 616 w 2253"/>
                <a:gd name="T23" fmla="*/ 363 h 2368"/>
                <a:gd name="T24" fmla="*/ 853 w 2253"/>
                <a:gd name="T25" fmla="*/ 500 h 2368"/>
                <a:gd name="T26" fmla="*/ 1043 w 2253"/>
                <a:gd name="T27" fmla="*/ 580 h 2368"/>
                <a:gd name="T28" fmla="*/ 1154 w 2253"/>
                <a:gd name="T29" fmla="*/ 688 h 2368"/>
                <a:gd name="T30" fmla="*/ 646 w 2253"/>
                <a:gd name="T31" fmla="*/ 524 h 2368"/>
                <a:gd name="T32" fmla="*/ 534 w 2253"/>
                <a:gd name="T33" fmla="*/ 614 h 2368"/>
                <a:gd name="T34" fmla="*/ 538 w 2253"/>
                <a:gd name="T35" fmla="*/ 735 h 2368"/>
                <a:gd name="T36" fmla="*/ 646 w 2253"/>
                <a:gd name="T37" fmla="*/ 823 h 2368"/>
                <a:gd name="T38" fmla="*/ 969 w 2253"/>
                <a:gd name="T39" fmla="*/ 921 h 2368"/>
                <a:gd name="T40" fmla="*/ 542 w 2253"/>
                <a:gd name="T41" fmla="*/ 891 h 2368"/>
                <a:gd name="T42" fmla="*/ 411 w 2253"/>
                <a:gd name="T43" fmla="*/ 851 h 2368"/>
                <a:gd name="T44" fmla="*/ 319 w 2253"/>
                <a:gd name="T45" fmla="*/ 967 h 2368"/>
                <a:gd name="T46" fmla="*/ 375 w 2253"/>
                <a:gd name="T47" fmla="*/ 1066 h 2368"/>
                <a:gd name="T48" fmla="*/ 415 w 2253"/>
                <a:gd name="T49" fmla="*/ 1178 h 2368"/>
                <a:gd name="T50" fmla="*/ 514 w 2253"/>
                <a:gd name="T51" fmla="*/ 1092 h 2368"/>
                <a:gd name="T52" fmla="*/ 969 w 2253"/>
                <a:gd name="T53" fmla="*/ 1296 h 2368"/>
                <a:gd name="T54" fmla="*/ 1057 w 2253"/>
                <a:gd name="T55" fmla="*/ 1427 h 2368"/>
                <a:gd name="T56" fmla="*/ 905 w 2253"/>
                <a:gd name="T57" fmla="*/ 1549 h 2368"/>
                <a:gd name="T58" fmla="*/ 788 w 2253"/>
                <a:gd name="T59" fmla="*/ 1625 h 2368"/>
                <a:gd name="T60" fmla="*/ 401 w 2253"/>
                <a:gd name="T61" fmla="*/ 1411 h 2368"/>
                <a:gd name="T62" fmla="*/ 78 w 2253"/>
                <a:gd name="T63" fmla="*/ 1296 h 2368"/>
                <a:gd name="T64" fmla="*/ 4 w 2253"/>
                <a:gd name="T65" fmla="*/ 1441 h 2368"/>
                <a:gd name="T66" fmla="*/ 776 w 2253"/>
                <a:gd name="T67" fmla="*/ 1834 h 2368"/>
                <a:gd name="T68" fmla="*/ 1677 w 2253"/>
                <a:gd name="T69" fmla="*/ 2282 h 2368"/>
                <a:gd name="T70" fmla="*/ 1844 w 2253"/>
                <a:gd name="T71" fmla="*/ 2316 h 2368"/>
                <a:gd name="T72" fmla="*/ 2006 w 2253"/>
                <a:gd name="T73" fmla="*/ 2356 h 2368"/>
                <a:gd name="T74" fmla="*/ 2187 w 2253"/>
                <a:gd name="T75" fmla="*/ 2336 h 2368"/>
                <a:gd name="T76" fmla="*/ 2243 w 2253"/>
                <a:gd name="T77" fmla="*/ 2177 h 2368"/>
                <a:gd name="T78" fmla="*/ 2110 w 2253"/>
                <a:gd name="T79" fmla="*/ 2073 h 2368"/>
                <a:gd name="T80" fmla="*/ 2008 w 2253"/>
                <a:gd name="T81" fmla="*/ 2151 h 2368"/>
                <a:gd name="T82" fmla="*/ 1834 w 2253"/>
                <a:gd name="T83" fmla="*/ 2133 h 2368"/>
                <a:gd name="T84" fmla="*/ 1589 w 2253"/>
                <a:gd name="T85" fmla="*/ 2027 h 2368"/>
                <a:gd name="T86" fmla="*/ 1505 w 2253"/>
                <a:gd name="T87" fmla="*/ 1872 h 2368"/>
                <a:gd name="T88" fmla="*/ 1613 w 2253"/>
                <a:gd name="T89" fmla="*/ 1738 h 2368"/>
                <a:gd name="T90" fmla="*/ 1739 w 2253"/>
                <a:gd name="T91" fmla="*/ 1555 h 2368"/>
                <a:gd name="T92" fmla="*/ 1741 w 2253"/>
                <a:gd name="T93" fmla="*/ 1373 h 2368"/>
                <a:gd name="T94" fmla="*/ 1914 w 2253"/>
                <a:gd name="T95" fmla="*/ 1345 h 2368"/>
                <a:gd name="T96" fmla="*/ 2076 w 2253"/>
                <a:gd name="T97" fmla="*/ 1322 h 2368"/>
                <a:gd name="T98" fmla="*/ 2157 w 2253"/>
                <a:gd name="T99" fmla="*/ 1154 h 2368"/>
                <a:gd name="T100" fmla="*/ 2038 w 2253"/>
                <a:gd name="T101" fmla="*/ 1036 h 2368"/>
                <a:gd name="T102" fmla="*/ 1876 w 2253"/>
                <a:gd name="T103" fmla="*/ 1015 h 2368"/>
                <a:gd name="T104" fmla="*/ 1950 w 2253"/>
                <a:gd name="T105" fmla="*/ 857 h 2368"/>
                <a:gd name="T106" fmla="*/ 2104 w 2253"/>
                <a:gd name="T107" fmla="*/ 795 h 2368"/>
                <a:gd name="T108" fmla="*/ 2213 w 2253"/>
                <a:gd name="T109" fmla="*/ 640 h 2368"/>
                <a:gd name="T110" fmla="*/ 2227 w 2253"/>
                <a:gd name="T111" fmla="*/ 476 h 2368"/>
                <a:gd name="T112" fmla="*/ 2205 w 2253"/>
                <a:gd name="T113" fmla="*/ 323 h 2368"/>
                <a:gd name="T114" fmla="*/ 2094 w 2253"/>
                <a:gd name="T115" fmla="*/ 207 h 2368"/>
                <a:gd name="T116" fmla="*/ 1950 w 2253"/>
                <a:gd name="T117" fmla="*/ 119 h 2368"/>
                <a:gd name="T118" fmla="*/ 1779 w 2253"/>
                <a:gd name="T119" fmla="*/ 70 h 2368"/>
                <a:gd name="T120" fmla="*/ 1597 w 2253"/>
                <a:gd name="T121" fmla="*/ 108 h 2368"/>
                <a:gd name="T122" fmla="*/ 1422 w 2253"/>
                <a:gd name="T123" fmla="*/ 110 h 2368"/>
                <a:gd name="T124" fmla="*/ 1284 w 2253"/>
                <a:gd name="T125" fmla="*/ 34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253" h="2368">
                  <a:moveTo>
                    <a:pt x="1184" y="22"/>
                  </a:moveTo>
                  <a:lnTo>
                    <a:pt x="1180" y="20"/>
                  </a:lnTo>
                  <a:lnTo>
                    <a:pt x="1176" y="18"/>
                  </a:lnTo>
                  <a:lnTo>
                    <a:pt x="1172" y="18"/>
                  </a:lnTo>
                  <a:lnTo>
                    <a:pt x="1168" y="16"/>
                  </a:lnTo>
                  <a:lnTo>
                    <a:pt x="1162" y="16"/>
                  </a:lnTo>
                  <a:lnTo>
                    <a:pt x="1158" y="16"/>
                  </a:lnTo>
                  <a:lnTo>
                    <a:pt x="1152" y="14"/>
                  </a:lnTo>
                  <a:lnTo>
                    <a:pt x="1148" y="12"/>
                  </a:lnTo>
                  <a:lnTo>
                    <a:pt x="1143" y="12"/>
                  </a:lnTo>
                  <a:lnTo>
                    <a:pt x="1139" y="12"/>
                  </a:lnTo>
                  <a:lnTo>
                    <a:pt x="1133" y="10"/>
                  </a:lnTo>
                  <a:lnTo>
                    <a:pt x="1129" y="10"/>
                  </a:lnTo>
                  <a:lnTo>
                    <a:pt x="1125" y="10"/>
                  </a:lnTo>
                  <a:lnTo>
                    <a:pt x="1121" y="10"/>
                  </a:lnTo>
                  <a:lnTo>
                    <a:pt x="1117" y="10"/>
                  </a:lnTo>
                  <a:lnTo>
                    <a:pt x="1113" y="10"/>
                  </a:lnTo>
                  <a:lnTo>
                    <a:pt x="1109" y="12"/>
                  </a:lnTo>
                  <a:lnTo>
                    <a:pt x="1105" y="14"/>
                  </a:lnTo>
                  <a:lnTo>
                    <a:pt x="1101" y="16"/>
                  </a:lnTo>
                  <a:lnTo>
                    <a:pt x="1095" y="18"/>
                  </a:lnTo>
                  <a:lnTo>
                    <a:pt x="1091" y="20"/>
                  </a:lnTo>
                  <a:lnTo>
                    <a:pt x="1087" y="24"/>
                  </a:lnTo>
                  <a:lnTo>
                    <a:pt x="1081" y="26"/>
                  </a:lnTo>
                  <a:lnTo>
                    <a:pt x="1077" y="30"/>
                  </a:lnTo>
                  <a:lnTo>
                    <a:pt x="1073" y="34"/>
                  </a:lnTo>
                  <a:lnTo>
                    <a:pt x="1069" y="38"/>
                  </a:lnTo>
                  <a:lnTo>
                    <a:pt x="1059" y="44"/>
                  </a:lnTo>
                  <a:lnTo>
                    <a:pt x="1055" y="50"/>
                  </a:lnTo>
                  <a:lnTo>
                    <a:pt x="1051" y="56"/>
                  </a:lnTo>
                  <a:lnTo>
                    <a:pt x="1049" y="64"/>
                  </a:lnTo>
                  <a:lnTo>
                    <a:pt x="1051" y="70"/>
                  </a:lnTo>
                  <a:lnTo>
                    <a:pt x="1053" y="78"/>
                  </a:lnTo>
                  <a:lnTo>
                    <a:pt x="1055" y="82"/>
                  </a:lnTo>
                  <a:lnTo>
                    <a:pt x="1059" y="88"/>
                  </a:lnTo>
                  <a:lnTo>
                    <a:pt x="1061" y="92"/>
                  </a:lnTo>
                  <a:lnTo>
                    <a:pt x="1063" y="92"/>
                  </a:lnTo>
                  <a:lnTo>
                    <a:pt x="1061" y="94"/>
                  </a:lnTo>
                  <a:lnTo>
                    <a:pt x="1059" y="98"/>
                  </a:lnTo>
                  <a:lnTo>
                    <a:pt x="1055" y="102"/>
                  </a:lnTo>
                  <a:lnTo>
                    <a:pt x="1053" y="110"/>
                  </a:lnTo>
                  <a:lnTo>
                    <a:pt x="1051" y="113"/>
                  </a:lnTo>
                  <a:lnTo>
                    <a:pt x="1049" y="117"/>
                  </a:lnTo>
                  <a:lnTo>
                    <a:pt x="1047" y="121"/>
                  </a:lnTo>
                  <a:lnTo>
                    <a:pt x="1045" y="125"/>
                  </a:lnTo>
                  <a:lnTo>
                    <a:pt x="1043" y="131"/>
                  </a:lnTo>
                  <a:lnTo>
                    <a:pt x="1041" y="135"/>
                  </a:lnTo>
                  <a:lnTo>
                    <a:pt x="1041" y="141"/>
                  </a:lnTo>
                  <a:lnTo>
                    <a:pt x="1041" y="145"/>
                  </a:lnTo>
                  <a:lnTo>
                    <a:pt x="1039" y="149"/>
                  </a:lnTo>
                  <a:lnTo>
                    <a:pt x="1039" y="155"/>
                  </a:lnTo>
                  <a:lnTo>
                    <a:pt x="1041" y="161"/>
                  </a:lnTo>
                  <a:lnTo>
                    <a:pt x="1043" y="165"/>
                  </a:lnTo>
                  <a:lnTo>
                    <a:pt x="1045" y="171"/>
                  </a:lnTo>
                  <a:lnTo>
                    <a:pt x="1049" y="177"/>
                  </a:lnTo>
                  <a:lnTo>
                    <a:pt x="1053" y="181"/>
                  </a:lnTo>
                  <a:lnTo>
                    <a:pt x="1057" y="187"/>
                  </a:lnTo>
                  <a:lnTo>
                    <a:pt x="1061" y="191"/>
                  </a:lnTo>
                  <a:lnTo>
                    <a:pt x="1065" y="195"/>
                  </a:lnTo>
                  <a:lnTo>
                    <a:pt x="1071" y="201"/>
                  </a:lnTo>
                  <a:lnTo>
                    <a:pt x="1075" y="205"/>
                  </a:lnTo>
                  <a:lnTo>
                    <a:pt x="1081" y="207"/>
                  </a:lnTo>
                  <a:lnTo>
                    <a:pt x="1085" y="211"/>
                  </a:lnTo>
                  <a:lnTo>
                    <a:pt x="1089" y="213"/>
                  </a:lnTo>
                  <a:lnTo>
                    <a:pt x="1093" y="217"/>
                  </a:lnTo>
                  <a:lnTo>
                    <a:pt x="1101" y="219"/>
                  </a:lnTo>
                  <a:lnTo>
                    <a:pt x="1109" y="221"/>
                  </a:lnTo>
                  <a:lnTo>
                    <a:pt x="1117" y="221"/>
                  </a:lnTo>
                  <a:lnTo>
                    <a:pt x="1123" y="221"/>
                  </a:lnTo>
                  <a:lnTo>
                    <a:pt x="1129" y="219"/>
                  </a:lnTo>
                  <a:lnTo>
                    <a:pt x="1133" y="219"/>
                  </a:lnTo>
                  <a:lnTo>
                    <a:pt x="1135" y="219"/>
                  </a:lnTo>
                  <a:lnTo>
                    <a:pt x="1137" y="219"/>
                  </a:lnTo>
                  <a:lnTo>
                    <a:pt x="1137" y="219"/>
                  </a:lnTo>
                  <a:lnTo>
                    <a:pt x="1141" y="221"/>
                  </a:lnTo>
                  <a:lnTo>
                    <a:pt x="1147" y="225"/>
                  </a:lnTo>
                  <a:lnTo>
                    <a:pt x="1154" y="229"/>
                  </a:lnTo>
                  <a:lnTo>
                    <a:pt x="1160" y="231"/>
                  </a:lnTo>
                  <a:lnTo>
                    <a:pt x="1168" y="235"/>
                  </a:lnTo>
                  <a:lnTo>
                    <a:pt x="1176" y="237"/>
                  </a:lnTo>
                  <a:lnTo>
                    <a:pt x="1184" y="237"/>
                  </a:lnTo>
                  <a:lnTo>
                    <a:pt x="1188" y="235"/>
                  </a:lnTo>
                  <a:lnTo>
                    <a:pt x="1194" y="233"/>
                  </a:lnTo>
                  <a:lnTo>
                    <a:pt x="1198" y="231"/>
                  </a:lnTo>
                  <a:lnTo>
                    <a:pt x="1202" y="227"/>
                  </a:lnTo>
                  <a:lnTo>
                    <a:pt x="1206" y="225"/>
                  </a:lnTo>
                  <a:lnTo>
                    <a:pt x="1210" y="223"/>
                  </a:lnTo>
                  <a:lnTo>
                    <a:pt x="1212" y="221"/>
                  </a:lnTo>
                  <a:lnTo>
                    <a:pt x="1214" y="221"/>
                  </a:lnTo>
                  <a:lnTo>
                    <a:pt x="1216" y="221"/>
                  </a:lnTo>
                  <a:lnTo>
                    <a:pt x="1220" y="221"/>
                  </a:lnTo>
                  <a:lnTo>
                    <a:pt x="1226" y="223"/>
                  </a:lnTo>
                  <a:lnTo>
                    <a:pt x="1232" y="225"/>
                  </a:lnTo>
                  <a:lnTo>
                    <a:pt x="1238" y="227"/>
                  </a:lnTo>
                  <a:lnTo>
                    <a:pt x="1244" y="227"/>
                  </a:lnTo>
                  <a:lnTo>
                    <a:pt x="1250" y="227"/>
                  </a:lnTo>
                  <a:lnTo>
                    <a:pt x="1254" y="227"/>
                  </a:lnTo>
                  <a:lnTo>
                    <a:pt x="1260" y="223"/>
                  </a:lnTo>
                  <a:lnTo>
                    <a:pt x="1268" y="217"/>
                  </a:lnTo>
                  <a:lnTo>
                    <a:pt x="1272" y="211"/>
                  </a:lnTo>
                  <a:lnTo>
                    <a:pt x="1276" y="209"/>
                  </a:lnTo>
                  <a:lnTo>
                    <a:pt x="1306" y="221"/>
                  </a:lnTo>
                  <a:lnTo>
                    <a:pt x="1306" y="221"/>
                  </a:lnTo>
                  <a:lnTo>
                    <a:pt x="1310" y="227"/>
                  </a:lnTo>
                  <a:lnTo>
                    <a:pt x="1316" y="231"/>
                  </a:lnTo>
                  <a:lnTo>
                    <a:pt x="1322" y="239"/>
                  </a:lnTo>
                  <a:lnTo>
                    <a:pt x="1326" y="243"/>
                  </a:lnTo>
                  <a:lnTo>
                    <a:pt x="1330" y="247"/>
                  </a:lnTo>
                  <a:lnTo>
                    <a:pt x="1334" y="251"/>
                  </a:lnTo>
                  <a:lnTo>
                    <a:pt x="1338" y="257"/>
                  </a:lnTo>
                  <a:lnTo>
                    <a:pt x="1342" y="261"/>
                  </a:lnTo>
                  <a:lnTo>
                    <a:pt x="1346" y="265"/>
                  </a:lnTo>
                  <a:lnTo>
                    <a:pt x="1350" y="269"/>
                  </a:lnTo>
                  <a:lnTo>
                    <a:pt x="1354" y="273"/>
                  </a:lnTo>
                  <a:lnTo>
                    <a:pt x="1358" y="275"/>
                  </a:lnTo>
                  <a:lnTo>
                    <a:pt x="1366" y="279"/>
                  </a:lnTo>
                  <a:lnTo>
                    <a:pt x="1368" y="283"/>
                  </a:lnTo>
                  <a:lnTo>
                    <a:pt x="1374" y="285"/>
                  </a:lnTo>
                  <a:lnTo>
                    <a:pt x="1378" y="287"/>
                  </a:lnTo>
                  <a:lnTo>
                    <a:pt x="1384" y="289"/>
                  </a:lnTo>
                  <a:lnTo>
                    <a:pt x="1388" y="293"/>
                  </a:lnTo>
                  <a:lnTo>
                    <a:pt x="1394" y="295"/>
                  </a:lnTo>
                  <a:lnTo>
                    <a:pt x="1400" y="297"/>
                  </a:lnTo>
                  <a:lnTo>
                    <a:pt x="1408" y="301"/>
                  </a:lnTo>
                  <a:lnTo>
                    <a:pt x="1414" y="303"/>
                  </a:lnTo>
                  <a:lnTo>
                    <a:pt x="1420" y="305"/>
                  </a:lnTo>
                  <a:lnTo>
                    <a:pt x="1426" y="309"/>
                  </a:lnTo>
                  <a:lnTo>
                    <a:pt x="1434" y="311"/>
                  </a:lnTo>
                  <a:lnTo>
                    <a:pt x="1440" y="313"/>
                  </a:lnTo>
                  <a:lnTo>
                    <a:pt x="1446" y="315"/>
                  </a:lnTo>
                  <a:lnTo>
                    <a:pt x="1452" y="317"/>
                  </a:lnTo>
                  <a:lnTo>
                    <a:pt x="1458" y="321"/>
                  </a:lnTo>
                  <a:lnTo>
                    <a:pt x="1464" y="323"/>
                  </a:lnTo>
                  <a:lnTo>
                    <a:pt x="1468" y="325"/>
                  </a:lnTo>
                  <a:lnTo>
                    <a:pt x="1474" y="327"/>
                  </a:lnTo>
                  <a:lnTo>
                    <a:pt x="1479" y="329"/>
                  </a:lnTo>
                  <a:lnTo>
                    <a:pt x="1481" y="331"/>
                  </a:lnTo>
                  <a:lnTo>
                    <a:pt x="1487" y="333"/>
                  </a:lnTo>
                  <a:lnTo>
                    <a:pt x="1489" y="333"/>
                  </a:lnTo>
                  <a:lnTo>
                    <a:pt x="1493" y="335"/>
                  </a:lnTo>
                  <a:lnTo>
                    <a:pt x="1497" y="337"/>
                  </a:lnTo>
                  <a:lnTo>
                    <a:pt x="1499" y="337"/>
                  </a:lnTo>
                  <a:lnTo>
                    <a:pt x="1497" y="339"/>
                  </a:lnTo>
                  <a:lnTo>
                    <a:pt x="1491" y="345"/>
                  </a:lnTo>
                  <a:lnTo>
                    <a:pt x="1487" y="349"/>
                  </a:lnTo>
                  <a:lnTo>
                    <a:pt x="1485" y="353"/>
                  </a:lnTo>
                  <a:lnTo>
                    <a:pt x="1481" y="357"/>
                  </a:lnTo>
                  <a:lnTo>
                    <a:pt x="1477" y="363"/>
                  </a:lnTo>
                  <a:lnTo>
                    <a:pt x="1474" y="367"/>
                  </a:lnTo>
                  <a:lnTo>
                    <a:pt x="1470" y="373"/>
                  </a:lnTo>
                  <a:lnTo>
                    <a:pt x="1466" y="379"/>
                  </a:lnTo>
                  <a:lnTo>
                    <a:pt x="1462" y="383"/>
                  </a:lnTo>
                  <a:lnTo>
                    <a:pt x="1458" y="389"/>
                  </a:lnTo>
                  <a:lnTo>
                    <a:pt x="1456" y="393"/>
                  </a:lnTo>
                  <a:lnTo>
                    <a:pt x="1454" y="397"/>
                  </a:lnTo>
                  <a:lnTo>
                    <a:pt x="1454" y="401"/>
                  </a:lnTo>
                  <a:lnTo>
                    <a:pt x="1454" y="405"/>
                  </a:lnTo>
                  <a:lnTo>
                    <a:pt x="1456" y="413"/>
                  </a:lnTo>
                  <a:lnTo>
                    <a:pt x="1458" y="417"/>
                  </a:lnTo>
                  <a:lnTo>
                    <a:pt x="1460" y="422"/>
                  </a:lnTo>
                  <a:lnTo>
                    <a:pt x="1464" y="426"/>
                  </a:lnTo>
                  <a:lnTo>
                    <a:pt x="1466" y="430"/>
                  </a:lnTo>
                  <a:lnTo>
                    <a:pt x="1468" y="432"/>
                  </a:lnTo>
                  <a:lnTo>
                    <a:pt x="1470" y="434"/>
                  </a:lnTo>
                  <a:lnTo>
                    <a:pt x="1468" y="436"/>
                  </a:lnTo>
                  <a:lnTo>
                    <a:pt x="1466" y="440"/>
                  </a:lnTo>
                  <a:lnTo>
                    <a:pt x="1466" y="444"/>
                  </a:lnTo>
                  <a:lnTo>
                    <a:pt x="1464" y="450"/>
                  </a:lnTo>
                  <a:lnTo>
                    <a:pt x="1462" y="458"/>
                  </a:lnTo>
                  <a:lnTo>
                    <a:pt x="1460" y="464"/>
                  </a:lnTo>
                  <a:lnTo>
                    <a:pt x="1460" y="470"/>
                  </a:lnTo>
                  <a:lnTo>
                    <a:pt x="1460" y="476"/>
                  </a:lnTo>
                  <a:lnTo>
                    <a:pt x="1462" y="480"/>
                  </a:lnTo>
                  <a:lnTo>
                    <a:pt x="1464" y="486"/>
                  </a:lnTo>
                  <a:lnTo>
                    <a:pt x="1466" y="490"/>
                  </a:lnTo>
                  <a:lnTo>
                    <a:pt x="1470" y="496"/>
                  </a:lnTo>
                  <a:lnTo>
                    <a:pt x="1472" y="500"/>
                  </a:lnTo>
                  <a:lnTo>
                    <a:pt x="1474" y="506"/>
                  </a:lnTo>
                  <a:lnTo>
                    <a:pt x="1475" y="508"/>
                  </a:lnTo>
                  <a:lnTo>
                    <a:pt x="1477" y="510"/>
                  </a:lnTo>
                  <a:lnTo>
                    <a:pt x="1470" y="526"/>
                  </a:lnTo>
                  <a:lnTo>
                    <a:pt x="1468" y="526"/>
                  </a:lnTo>
                  <a:lnTo>
                    <a:pt x="1464" y="524"/>
                  </a:lnTo>
                  <a:lnTo>
                    <a:pt x="1460" y="522"/>
                  </a:lnTo>
                  <a:lnTo>
                    <a:pt x="1454" y="520"/>
                  </a:lnTo>
                  <a:lnTo>
                    <a:pt x="1450" y="518"/>
                  </a:lnTo>
                  <a:lnTo>
                    <a:pt x="1446" y="518"/>
                  </a:lnTo>
                  <a:lnTo>
                    <a:pt x="1442" y="516"/>
                  </a:lnTo>
                  <a:lnTo>
                    <a:pt x="1438" y="514"/>
                  </a:lnTo>
                  <a:lnTo>
                    <a:pt x="1434" y="512"/>
                  </a:lnTo>
                  <a:lnTo>
                    <a:pt x="1428" y="512"/>
                  </a:lnTo>
                  <a:lnTo>
                    <a:pt x="1424" y="510"/>
                  </a:lnTo>
                  <a:lnTo>
                    <a:pt x="1420" y="508"/>
                  </a:lnTo>
                  <a:lnTo>
                    <a:pt x="1416" y="506"/>
                  </a:lnTo>
                  <a:lnTo>
                    <a:pt x="1412" y="504"/>
                  </a:lnTo>
                  <a:lnTo>
                    <a:pt x="1406" y="502"/>
                  </a:lnTo>
                  <a:lnTo>
                    <a:pt x="1402" y="500"/>
                  </a:lnTo>
                  <a:lnTo>
                    <a:pt x="1398" y="498"/>
                  </a:lnTo>
                  <a:lnTo>
                    <a:pt x="1394" y="496"/>
                  </a:lnTo>
                  <a:lnTo>
                    <a:pt x="1390" y="496"/>
                  </a:lnTo>
                  <a:lnTo>
                    <a:pt x="1386" y="494"/>
                  </a:lnTo>
                  <a:lnTo>
                    <a:pt x="1380" y="492"/>
                  </a:lnTo>
                  <a:lnTo>
                    <a:pt x="1376" y="490"/>
                  </a:lnTo>
                  <a:lnTo>
                    <a:pt x="1372" y="486"/>
                  </a:lnTo>
                  <a:lnTo>
                    <a:pt x="1372" y="486"/>
                  </a:lnTo>
                  <a:lnTo>
                    <a:pt x="1370" y="484"/>
                  </a:lnTo>
                  <a:lnTo>
                    <a:pt x="1368" y="482"/>
                  </a:lnTo>
                  <a:lnTo>
                    <a:pt x="1366" y="478"/>
                  </a:lnTo>
                  <a:lnTo>
                    <a:pt x="1364" y="474"/>
                  </a:lnTo>
                  <a:lnTo>
                    <a:pt x="1362" y="468"/>
                  </a:lnTo>
                  <a:lnTo>
                    <a:pt x="1358" y="464"/>
                  </a:lnTo>
                  <a:lnTo>
                    <a:pt x="1356" y="458"/>
                  </a:lnTo>
                  <a:lnTo>
                    <a:pt x="1352" y="452"/>
                  </a:lnTo>
                  <a:lnTo>
                    <a:pt x="1348" y="444"/>
                  </a:lnTo>
                  <a:lnTo>
                    <a:pt x="1344" y="438"/>
                  </a:lnTo>
                  <a:lnTo>
                    <a:pt x="1340" y="430"/>
                  </a:lnTo>
                  <a:lnTo>
                    <a:pt x="1336" y="424"/>
                  </a:lnTo>
                  <a:lnTo>
                    <a:pt x="1332" y="419"/>
                  </a:lnTo>
                  <a:lnTo>
                    <a:pt x="1328" y="413"/>
                  </a:lnTo>
                  <a:lnTo>
                    <a:pt x="1326" y="409"/>
                  </a:lnTo>
                  <a:lnTo>
                    <a:pt x="1322" y="405"/>
                  </a:lnTo>
                  <a:lnTo>
                    <a:pt x="1318" y="399"/>
                  </a:lnTo>
                  <a:lnTo>
                    <a:pt x="1316" y="395"/>
                  </a:lnTo>
                  <a:lnTo>
                    <a:pt x="1312" y="389"/>
                  </a:lnTo>
                  <a:lnTo>
                    <a:pt x="1308" y="385"/>
                  </a:lnTo>
                  <a:lnTo>
                    <a:pt x="1304" y="381"/>
                  </a:lnTo>
                  <a:lnTo>
                    <a:pt x="1298" y="375"/>
                  </a:lnTo>
                  <a:lnTo>
                    <a:pt x="1294" y="369"/>
                  </a:lnTo>
                  <a:lnTo>
                    <a:pt x="1288" y="365"/>
                  </a:lnTo>
                  <a:lnTo>
                    <a:pt x="1282" y="359"/>
                  </a:lnTo>
                  <a:lnTo>
                    <a:pt x="1276" y="353"/>
                  </a:lnTo>
                  <a:lnTo>
                    <a:pt x="1270" y="347"/>
                  </a:lnTo>
                  <a:lnTo>
                    <a:pt x="1262" y="343"/>
                  </a:lnTo>
                  <a:lnTo>
                    <a:pt x="1256" y="337"/>
                  </a:lnTo>
                  <a:lnTo>
                    <a:pt x="1248" y="331"/>
                  </a:lnTo>
                  <a:lnTo>
                    <a:pt x="1240" y="323"/>
                  </a:lnTo>
                  <a:lnTo>
                    <a:pt x="1234" y="319"/>
                  </a:lnTo>
                  <a:lnTo>
                    <a:pt x="1230" y="317"/>
                  </a:lnTo>
                  <a:lnTo>
                    <a:pt x="1228" y="315"/>
                  </a:lnTo>
                  <a:lnTo>
                    <a:pt x="1224" y="311"/>
                  </a:lnTo>
                  <a:lnTo>
                    <a:pt x="1220" y="311"/>
                  </a:lnTo>
                  <a:lnTo>
                    <a:pt x="1214" y="307"/>
                  </a:lnTo>
                  <a:lnTo>
                    <a:pt x="1210" y="305"/>
                  </a:lnTo>
                  <a:lnTo>
                    <a:pt x="1204" y="303"/>
                  </a:lnTo>
                  <a:lnTo>
                    <a:pt x="1198" y="301"/>
                  </a:lnTo>
                  <a:lnTo>
                    <a:pt x="1192" y="297"/>
                  </a:lnTo>
                  <a:lnTo>
                    <a:pt x="1184" y="293"/>
                  </a:lnTo>
                  <a:lnTo>
                    <a:pt x="1178" y="291"/>
                  </a:lnTo>
                  <a:lnTo>
                    <a:pt x="1172" y="287"/>
                  </a:lnTo>
                  <a:lnTo>
                    <a:pt x="1162" y="283"/>
                  </a:lnTo>
                  <a:lnTo>
                    <a:pt x="1156" y="281"/>
                  </a:lnTo>
                  <a:lnTo>
                    <a:pt x="1147" y="277"/>
                  </a:lnTo>
                  <a:lnTo>
                    <a:pt x="1139" y="275"/>
                  </a:lnTo>
                  <a:lnTo>
                    <a:pt x="1129" y="269"/>
                  </a:lnTo>
                  <a:lnTo>
                    <a:pt x="1121" y="267"/>
                  </a:lnTo>
                  <a:lnTo>
                    <a:pt x="1111" y="263"/>
                  </a:lnTo>
                  <a:lnTo>
                    <a:pt x="1101" y="259"/>
                  </a:lnTo>
                  <a:lnTo>
                    <a:pt x="1091" y="255"/>
                  </a:lnTo>
                  <a:lnTo>
                    <a:pt x="1081" y="251"/>
                  </a:lnTo>
                  <a:lnTo>
                    <a:pt x="1071" y="247"/>
                  </a:lnTo>
                  <a:lnTo>
                    <a:pt x="1061" y="243"/>
                  </a:lnTo>
                  <a:lnTo>
                    <a:pt x="1051" y="239"/>
                  </a:lnTo>
                  <a:lnTo>
                    <a:pt x="1041" y="235"/>
                  </a:lnTo>
                  <a:lnTo>
                    <a:pt x="1029" y="231"/>
                  </a:lnTo>
                  <a:lnTo>
                    <a:pt x="1019" y="227"/>
                  </a:lnTo>
                  <a:lnTo>
                    <a:pt x="1009" y="223"/>
                  </a:lnTo>
                  <a:lnTo>
                    <a:pt x="997" y="219"/>
                  </a:lnTo>
                  <a:lnTo>
                    <a:pt x="987" y="215"/>
                  </a:lnTo>
                  <a:lnTo>
                    <a:pt x="977" y="211"/>
                  </a:lnTo>
                  <a:lnTo>
                    <a:pt x="965" y="207"/>
                  </a:lnTo>
                  <a:lnTo>
                    <a:pt x="955" y="201"/>
                  </a:lnTo>
                  <a:lnTo>
                    <a:pt x="945" y="197"/>
                  </a:lnTo>
                  <a:lnTo>
                    <a:pt x="935" y="195"/>
                  </a:lnTo>
                  <a:lnTo>
                    <a:pt x="923" y="189"/>
                  </a:lnTo>
                  <a:lnTo>
                    <a:pt x="913" y="185"/>
                  </a:lnTo>
                  <a:lnTo>
                    <a:pt x="903" y="181"/>
                  </a:lnTo>
                  <a:lnTo>
                    <a:pt x="895" y="179"/>
                  </a:lnTo>
                  <a:lnTo>
                    <a:pt x="883" y="175"/>
                  </a:lnTo>
                  <a:lnTo>
                    <a:pt x="875" y="171"/>
                  </a:lnTo>
                  <a:lnTo>
                    <a:pt x="865" y="167"/>
                  </a:lnTo>
                  <a:lnTo>
                    <a:pt x="857" y="165"/>
                  </a:lnTo>
                  <a:lnTo>
                    <a:pt x="847" y="161"/>
                  </a:lnTo>
                  <a:lnTo>
                    <a:pt x="839" y="159"/>
                  </a:lnTo>
                  <a:lnTo>
                    <a:pt x="831" y="155"/>
                  </a:lnTo>
                  <a:lnTo>
                    <a:pt x="823" y="153"/>
                  </a:lnTo>
                  <a:lnTo>
                    <a:pt x="816" y="149"/>
                  </a:lnTo>
                  <a:lnTo>
                    <a:pt x="810" y="147"/>
                  </a:lnTo>
                  <a:lnTo>
                    <a:pt x="802" y="145"/>
                  </a:lnTo>
                  <a:lnTo>
                    <a:pt x="796" y="143"/>
                  </a:lnTo>
                  <a:lnTo>
                    <a:pt x="790" y="141"/>
                  </a:lnTo>
                  <a:lnTo>
                    <a:pt x="784" y="137"/>
                  </a:lnTo>
                  <a:lnTo>
                    <a:pt x="778" y="137"/>
                  </a:lnTo>
                  <a:lnTo>
                    <a:pt x="776" y="135"/>
                  </a:lnTo>
                  <a:lnTo>
                    <a:pt x="770" y="133"/>
                  </a:lnTo>
                  <a:lnTo>
                    <a:pt x="766" y="131"/>
                  </a:lnTo>
                  <a:lnTo>
                    <a:pt x="764" y="131"/>
                  </a:lnTo>
                  <a:lnTo>
                    <a:pt x="762" y="131"/>
                  </a:lnTo>
                  <a:lnTo>
                    <a:pt x="758" y="129"/>
                  </a:lnTo>
                  <a:lnTo>
                    <a:pt x="756" y="129"/>
                  </a:lnTo>
                  <a:lnTo>
                    <a:pt x="756" y="129"/>
                  </a:lnTo>
                  <a:lnTo>
                    <a:pt x="752" y="127"/>
                  </a:lnTo>
                  <a:lnTo>
                    <a:pt x="748" y="123"/>
                  </a:lnTo>
                  <a:lnTo>
                    <a:pt x="744" y="121"/>
                  </a:lnTo>
                  <a:lnTo>
                    <a:pt x="738" y="117"/>
                  </a:lnTo>
                  <a:lnTo>
                    <a:pt x="730" y="115"/>
                  </a:lnTo>
                  <a:lnTo>
                    <a:pt x="722" y="112"/>
                  </a:lnTo>
                  <a:lnTo>
                    <a:pt x="716" y="108"/>
                  </a:lnTo>
                  <a:lnTo>
                    <a:pt x="710" y="106"/>
                  </a:lnTo>
                  <a:lnTo>
                    <a:pt x="706" y="104"/>
                  </a:lnTo>
                  <a:lnTo>
                    <a:pt x="702" y="100"/>
                  </a:lnTo>
                  <a:lnTo>
                    <a:pt x="698" y="98"/>
                  </a:lnTo>
                  <a:lnTo>
                    <a:pt x="690" y="94"/>
                  </a:lnTo>
                  <a:lnTo>
                    <a:pt x="684" y="92"/>
                  </a:lnTo>
                  <a:lnTo>
                    <a:pt x="678" y="88"/>
                  </a:lnTo>
                  <a:lnTo>
                    <a:pt x="672" y="88"/>
                  </a:lnTo>
                  <a:lnTo>
                    <a:pt x="668" y="86"/>
                  </a:lnTo>
                  <a:lnTo>
                    <a:pt x="668" y="86"/>
                  </a:lnTo>
                  <a:lnTo>
                    <a:pt x="662" y="86"/>
                  </a:lnTo>
                  <a:lnTo>
                    <a:pt x="656" y="88"/>
                  </a:lnTo>
                  <a:lnTo>
                    <a:pt x="650" y="88"/>
                  </a:lnTo>
                  <a:lnTo>
                    <a:pt x="644" y="92"/>
                  </a:lnTo>
                  <a:lnTo>
                    <a:pt x="638" y="94"/>
                  </a:lnTo>
                  <a:lnTo>
                    <a:pt x="634" y="98"/>
                  </a:lnTo>
                  <a:lnTo>
                    <a:pt x="630" y="100"/>
                  </a:lnTo>
                  <a:lnTo>
                    <a:pt x="628" y="104"/>
                  </a:lnTo>
                  <a:lnTo>
                    <a:pt x="624" y="108"/>
                  </a:lnTo>
                  <a:lnTo>
                    <a:pt x="624" y="113"/>
                  </a:lnTo>
                  <a:lnTo>
                    <a:pt x="622" y="119"/>
                  </a:lnTo>
                  <a:lnTo>
                    <a:pt x="622" y="127"/>
                  </a:lnTo>
                  <a:lnTo>
                    <a:pt x="620" y="131"/>
                  </a:lnTo>
                  <a:lnTo>
                    <a:pt x="620" y="137"/>
                  </a:lnTo>
                  <a:lnTo>
                    <a:pt x="620" y="141"/>
                  </a:lnTo>
                  <a:lnTo>
                    <a:pt x="620" y="143"/>
                  </a:lnTo>
                  <a:lnTo>
                    <a:pt x="618" y="143"/>
                  </a:lnTo>
                  <a:lnTo>
                    <a:pt x="616" y="147"/>
                  </a:lnTo>
                  <a:lnTo>
                    <a:pt x="612" y="149"/>
                  </a:lnTo>
                  <a:lnTo>
                    <a:pt x="608" y="155"/>
                  </a:lnTo>
                  <a:lnTo>
                    <a:pt x="604" y="159"/>
                  </a:lnTo>
                  <a:lnTo>
                    <a:pt x="602" y="163"/>
                  </a:lnTo>
                  <a:lnTo>
                    <a:pt x="598" y="169"/>
                  </a:lnTo>
                  <a:lnTo>
                    <a:pt x="596" y="173"/>
                  </a:lnTo>
                  <a:lnTo>
                    <a:pt x="594" y="175"/>
                  </a:lnTo>
                  <a:lnTo>
                    <a:pt x="594" y="179"/>
                  </a:lnTo>
                  <a:lnTo>
                    <a:pt x="594" y="183"/>
                  </a:lnTo>
                  <a:lnTo>
                    <a:pt x="594" y="189"/>
                  </a:lnTo>
                  <a:lnTo>
                    <a:pt x="594" y="195"/>
                  </a:lnTo>
                  <a:lnTo>
                    <a:pt x="594" y="197"/>
                  </a:lnTo>
                  <a:lnTo>
                    <a:pt x="592" y="199"/>
                  </a:lnTo>
                  <a:lnTo>
                    <a:pt x="588" y="201"/>
                  </a:lnTo>
                  <a:lnTo>
                    <a:pt x="582" y="207"/>
                  </a:lnTo>
                  <a:lnTo>
                    <a:pt x="578" y="213"/>
                  </a:lnTo>
                  <a:lnTo>
                    <a:pt x="570" y="217"/>
                  </a:lnTo>
                  <a:lnTo>
                    <a:pt x="564" y="223"/>
                  </a:lnTo>
                  <a:lnTo>
                    <a:pt x="560" y="229"/>
                  </a:lnTo>
                  <a:lnTo>
                    <a:pt x="558" y="233"/>
                  </a:lnTo>
                  <a:lnTo>
                    <a:pt x="556" y="239"/>
                  </a:lnTo>
                  <a:lnTo>
                    <a:pt x="556" y="245"/>
                  </a:lnTo>
                  <a:lnTo>
                    <a:pt x="556" y="249"/>
                  </a:lnTo>
                  <a:lnTo>
                    <a:pt x="556" y="251"/>
                  </a:lnTo>
                  <a:lnTo>
                    <a:pt x="556" y="251"/>
                  </a:lnTo>
                  <a:lnTo>
                    <a:pt x="552" y="255"/>
                  </a:lnTo>
                  <a:lnTo>
                    <a:pt x="550" y="257"/>
                  </a:lnTo>
                  <a:lnTo>
                    <a:pt x="546" y="261"/>
                  </a:lnTo>
                  <a:lnTo>
                    <a:pt x="540" y="267"/>
                  </a:lnTo>
                  <a:lnTo>
                    <a:pt x="538" y="271"/>
                  </a:lnTo>
                  <a:lnTo>
                    <a:pt x="534" y="275"/>
                  </a:lnTo>
                  <a:lnTo>
                    <a:pt x="534" y="279"/>
                  </a:lnTo>
                  <a:lnTo>
                    <a:pt x="532" y="285"/>
                  </a:lnTo>
                  <a:lnTo>
                    <a:pt x="534" y="293"/>
                  </a:lnTo>
                  <a:lnTo>
                    <a:pt x="534" y="297"/>
                  </a:lnTo>
                  <a:lnTo>
                    <a:pt x="536" y="301"/>
                  </a:lnTo>
                  <a:lnTo>
                    <a:pt x="534" y="301"/>
                  </a:lnTo>
                  <a:lnTo>
                    <a:pt x="532" y="303"/>
                  </a:lnTo>
                  <a:lnTo>
                    <a:pt x="530" y="307"/>
                  </a:lnTo>
                  <a:lnTo>
                    <a:pt x="526" y="311"/>
                  </a:lnTo>
                  <a:lnTo>
                    <a:pt x="524" y="317"/>
                  </a:lnTo>
                  <a:lnTo>
                    <a:pt x="524" y="323"/>
                  </a:lnTo>
                  <a:lnTo>
                    <a:pt x="524" y="331"/>
                  </a:lnTo>
                  <a:lnTo>
                    <a:pt x="526" y="337"/>
                  </a:lnTo>
                  <a:lnTo>
                    <a:pt x="530" y="343"/>
                  </a:lnTo>
                  <a:lnTo>
                    <a:pt x="536" y="349"/>
                  </a:lnTo>
                  <a:lnTo>
                    <a:pt x="542" y="353"/>
                  </a:lnTo>
                  <a:lnTo>
                    <a:pt x="548" y="359"/>
                  </a:lnTo>
                  <a:lnTo>
                    <a:pt x="554" y="361"/>
                  </a:lnTo>
                  <a:lnTo>
                    <a:pt x="560" y="363"/>
                  </a:lnTo>
                  <a:lnTo>
                    <a:pt x="566" y="365"/>
                  </a:lnTo>
                  <a:lnTo>
                    <a:pt x="574" y="367"/>
                  </a:lnTo>
                  <a:lnTo>
                    <a:pt x="576" y="367"/>
                  </a:lnTo>
                  <a:lnTo>
                    <a:pt x="580" y="367"/>
                  </a:lnTo>
                  <a:lnTo>
                    <a:pt x="584" y="367"/>
                  </a:lnTo>
                  <a:lnTo>
                    <a:pt x="590" y="367"/>
                  </a:lnTo>
                  <a:lnTo>
                    <a:pt x="594" y="365"/>
                  </a:lnTo>
                  <a:lnTo>
                    <a:pt x="600" y="365"/>
                  </a:lnTo>
                  <a:lnTo>
                    <a:pt x="606" y="365"/>
                  </a:lnTo>
                  <a:lnTo>
                    <a:pt x="612" y="365"/>
                  </a:lnTo>
                  <a:lnTo>
                    <a:pt x="616" y="363"/>
                  </a:lnTo>
                  <a:lnTo>
                    <a:pt x="622" y="361"/>
                  </a:lnTo>
                  <a:lnTo>
                    <a:pt x="626" y="361"/>
                  </a:lnTo>
                  <a:lnTo>
                    <a:pt x="630" y="361"/>
                  </a:lnTo>
                  <a:lnTo>
                    <a:pt x="638" y="361"/>
                  </a:lnTo>
                  <a:lnTo>
                    <a:pt x="640" y="361"/>
                  </a:lnTo>
                  <a:lnTo>
                    <a:pt x="736" y="401"/>
                  </a:lnTo>
                  <a:lnTo>
                    <a:pt x="738" y="403"/>
                  </a:lnTo>
                  <a:lnTo>
                    <a:pt x="742" y="409"/>
                  </a:lnTo>
                  <a:lnTo>
                    <a:pt x="744" y="413"/>
                  </a:lnTo>
                  <a:lnTo>
                    <a:pt x="748" y="417"/>
                  </a:lnTo>
                  <a:lnTo>
                    <a:pt x="752" y="420"/>
                  </a:lnTo>
                  <a:lnTo>
                    <a:pt x="756" y="428"/>
                  </a:lnTo>
                  <a:lnTo>
                    <a:pt x="762" y="432"/>
                  </a:lnTo>
                  <a:lnTo>
                    <a:pt x="766" y="438"/>
                  </a:lnTo>
                  <a:lnTo>
                    <a:pt x="772" y="444"/>
                  </a:lnTo>
                  <a:lnTo>
                    <a:pt x="776" y="450"/>
                  </a:lnTo>
                  <a:lnTo>
                    <a:pt x="780" y="456"/>
                  </a:lnTo>
                  <a:lnTo>
                    <a:pt x="786" y="460"/>
                  </a:lnTo>
                  <a:lnTo>
                    <a:pt x="792" y="464"/>
                  </a:lnTo>
                  <a:lnTo>
                    <a:pt x="796" y="470"/>
                  </a:lnTo>
                  <a:lnTo>
                    <a:pt x="800" y="472"/>
                  </a:lnTo>
                  <a:lnTo>
                    <a:pt x="804" y="474"/>
                  </a:lnTo>
                  <a:lnTo>
                    <a:pt x="808" y="478"/>
                  </a:lnTo>
                  <a:lnTo>
                    <a:pt x="816" y="480"/>
                  </a:lnTo>
                  <a:lnTo>
                    <a:pt x="818" y="482"/>
                  </a:lnTo>
                  <a:lnTo>
                    <a:pt x="821" y="484"/>
                  </a:lnTo>
                  <a:lnTo>
                    <a:pt x="825" y="486"/>
                  </a:lnTo>
                  <a:lnTo>
                    <a:pt x="831" y="488"/>
                  </a:lnTo>
                  <a:lnTo>
                    <a:pt x="833" y="490"/>
                  </a:lnTo>
                  <a:lnTo>
                    <a:pt x="839" y="494"/>
                  </a:lnTo>
                  <a:lnTo>
                    <a:pt x="843" y="496"/>
                  </a:lnTo>
                  <a:lnTo>
                    <a:pt x="849" y="498"/>
                  </a:lnTo>
                  <a:lnTo>
                    <a:pt x="853" y="500"/>
                  </a:lnTo>
                  <a:lnTo>
                    <a:pt x="859" y="502"/>
                  </a:lnTo>
                  <a:lnTo>
                    <a:pt x="863" y="504"/>
                  </a:lnTo>
                  <a:lnTo>
                    <a:pt x="869" y="506"/>
                  </a:lnTo>
                  <a:lnTo>
                    <a:pt x="875" y="508"/>
                  </a:lnTo>
                  <a:lnTo>
                    <a:pt x="881" y="512"/>
                  </a:lnTo>
                  <a:lnTo>
                    <a:pt x="887" y="514"/>
                  </a:lnTo>
                  <a:lnTo>
                    <a:pt x="893" y="516"/>
                  </a:lnTo>
                  <a:lnTo>
                    <a:pt x="899" y="518"/>
                  </a:lnTo>
                  <a:lnTo>
                    <a:pt x="905" y="522"/>
                  </a:lnTo>
                  <a:lnTo>
                    <a:pt x="909" y="524"/>
                  </a:lnTo>
                  <a:lnTo>
                    <a:pt x="917" y="528"/>
                  </a:lnTo>
                  <a:lnTo>
                    <a:pt x="923" y="530"/>
                  </a:lnTo>
                  <a:lnTo>
                    <a:pt x="929" y="532"/>
                  </a:lnTo>
                  <a:lnTo>
                    <a:pt x="935" y="534"/>
                  </a:lnTo>
                  <a:lnTo>
                    <a:pt x="941" y="538"/>
                  </a:lnTo>
                  <a:lnTo>
                    <a:pt x="947" y="540"/>
                  </a:lnTo>
                  <a:lnTo>
                    <a:pt x="953" y="542"/>
                  </a:lnTo>
                  <a:lnTo>
                    <a:pt x="959" y="544"/>
                  </a:lnTo>
                  <a:lnTo>
                    <a:pt x="965" y="548"/>
                  </a:lnTo>
                  <a:lnTo>
                    <a:pt x="971" y="550"/>
                  </a:lnTo>
                  <a:lnTo>
                    <a:pt x="977" y="552"/>
                  </a:lnTo>
                  <a:lnTo>
                    <a:pt x="981" y="554"/>
                  </a:lnTo>
                  <a:lnTo>
                    <a:pt x="987" y="556"/>
                  </a:lnTo>
                  <a:lnTo>
                    <a:pt x="993" y="558"/>
                  </a:lnTo>
                  <a:lnTo>
                    <a:pt x="999" y="560"/>
                  </a:lnTo>
                  <a:lnTo>
                    <a:pt x="1003" y="562"/>
                  </a:lnTo>
                  <a:lnTo>
                    <a:pt x="1009" y="566"/>
                  </a:lnTo>
                  <a:lnTo>
                    <a:pt x="1013" y="566"/>
                  </a:lnTo>
                  <a:lnTo>
                    <a:pt x="1019" y="568"/>
                  </a:lnTo>
                  <a:lnTo>
                    <a:pt x="1023" y="572"/>
                  </a:lnTo>
                  <a:lnTo>
                    <a:pt x="1029" y="574"/>
                  </a:lnTo>
                  <a:lnTo>
                    <a:pt x="1035" y="576"/>
                  </a:lnTo>
                  <a:lnTo>
                    <a:pt x="1043" y="580"/>
                  </a:lnTo>
                  <a:lnTo>
                    <a:pt x="1051" y="582"/>
                  </a:lnTo>
                  <a:lnTo>
                    <a:pt x="1057" y="584"/>
                  </a:lnTo>
                  <a:lnTo>
                    <a:pt x="1059" y="586"/>
                  </a:lnTo>
                  <a:lnTo>
                    <a:pt x="1063" y="588"/>
                  </a:lnTo>
                  <a:lnTo>
                    <a:pt x="1065" y="588"/>
                  </a:lnTo>
                  <a:lnTo>
                    <a:pt x="1067" y="590"/>
                  </a:lnTo>
                  <a:lnTo>
                    <a:pt x="1069" y="590"/>
                  </a:lnTo>
                  <a:lnTo>
                    <a:pt x="1071" y="598"/>
                  </a:lnTo>
                  <a:lnTo>
                    <a:pt x="1073" y="602"/>
                  </a:lnTo>
                  <a:lnTo>
                    <a:pt x="1075" y="606"/>
                  </a:lnTo>
                  <a:lnTo>
                    <a:pt x="1079" y="612"/>
                  </a:lnTo>
                  <a:lnTo>
                    <a:pt x="1081" y="618"/>
                  </a:lnTo>
                  <a:lnTo>
                    <a:pt x="1083" y="624"/>
                  </a:lnTo>
                  <a:lnTo>
                    <a:pt x="1087" y="630"/>
                  </a:lnTo>
                  <a:lnTo>
                    <a:pt x="1089" y="634"/>
                  </a:lnTo>
                  <a:lnTo>
                    <a:pt x="1093" y="642"/>
                  </a:lnTo>
                  <a:lnTo>
                    <a:pt x="1095" y="646"/>
                  </a:lnTo>
                  <a:lnTo>
                    <a:pt x="1097" y="650"/>
                  </a:lnTo>
                  <a:lnTo>
                    <a:pt x="1099" y="654"/>
                  </a:lnTo>
                  <a:lnTo>
                    <a:pt x="1103" y="658"/>
                  </a:lnTo>
                  <a:lnTo>
                    <a:pt x="1103" y="660"/>
                  </a:lnTo>
                  <a:lnTo>
                    <a:pt x="1107" y="664"/>
                  </a:lnTo>
                  <a:lnTo>
                    <a:pt x="1111" y="666"/>
                  </a:lnTo>
                  <a:lnTo>
                    <a:pt x="1115" y="668"/>
                  </a:lnTo>
                  <a:lnTo>
                    <a:pt x="1119" y="670"/>
                  </a:lnTo>
                  <a:lnTo>
                    <a:pt x="1123" y="672"/>
                  </a:lnTo>
                  <a:lnTo>
                    <a:pt x="1129" y="676"/>
                  </a:lnTo>
                  <a:lnTo>
                    <a:pt x="1133" y="678"/>
                  </a:lnTo>
                  <a:lnTo>
                    <a:pt x="1137" y="680"/>
                  </a:lnTo>
                  <a:lnTo>
                    <a:pt x="1141" y="682"/>
                  </a:lnTo>
                  <a:lnTo>
                    <a:pt x="1145" y="684"/>
                  </a:lnTo>
                  <a:lnTo>
                    <a:pt x="1148" y="686"/>
                  </a:lnTo>
                  <a:lnTo>
                    <a:pt x="1154" y="688"/>
                  </a:lnTo>
                  <a:lnTo>
                    <a:pt x="1156" y="690"/>
                  </a:lnTo>
                  <a:lnTo>
                    <a:pt x="1129" y="718"/>
                  </a:lnTo>
                  <a:lnTo>
                    <a:pt x="732" y="626"/>
                  </a:lnTo>
                  <a:lnTo>
                    <a:pt x="732" y="624"/>
                  </a:lnTo>
                  <a:lnTo>
                    <a:pt x="734" y="618"/>
                  </a:lnTo>
                  <a:lnTo>
                    <a:pt x="734" y="614"/>
                  </a:lnTo>
                  <a:lnTo>
                    <a:pt x="736" y="610"/>
                  </a:lnTo>
                  <a:lnTo>
                    <a:pt x="738" y="606"/>
                  </a:lnTo>
                  <a:lnTo>
                    <a:pt x="740" y="600"/>
                  </a:lnTo>
                  <a:lnTo>
                    <a:pt x="740" y="596"/>
                  </a:lnTo>
                  <a:lnTo>
                    <a:pt x="740" y="590"/>
                  </a:lnTo>
                  <a:lnTo>
                    <a:pt x="742" y="586"/>
                  </a:lnTo>
                  <a:lnTo>
                    <a:pt x="744" y="582"/>
                  </a:lnTo>
                  <a:lnTo>
                    <a:pt x="744" y="574"/>
                  </a:lnTo>
                  <a:lnTo>
                    <a:pt x="742" y="570"/>
                  </a:lnTo>
                  <a:lnTo>
                    <a:pt x="740" y="568"/>
                  </a:lnTo>
                  <a:lnTo>
                    <a:pt x="736" y="566"/>
                  </a:lnTo>
                  <a:lnTo>
                    <a:pt x="732" y="562"/>
                  </a:lnTo>
                  <a:lnTo>
                    <a:pt x="726" y="560"/>
                  </a:lnTo>
                  <a:lnTo>
                    <a:pt x="718" y="556"/>
                  </a:lnTo>
                  <a:lnTo>
                    <a:pt x="712" y="552"/>
                  </a:lnTo>
                  <a:lnTo>
                    <a:pt x="702" y="548"/>
                  </a:lnTo>
                  <a:lnTo>
                    <a:pt x="696" y="544"/>
                  </a:lnTo>
                  <a:lnTo>
                    <a:pt x="690" y="542"/>
                  </a:lnTo>
                  <a:lnTo>
                    <a:pt x="686" y="540"/>
                  </a:lnTo>
                  <a:lnTo>
                    <a:pt x="682" y="538"/>
                  </a:lnTo>
                  <a:lnTo>
                    <a:pt x="678" y="536"/>
                  </a:lnTo>
                  <a:lnTo>
                    <a:pt x="670" y="532"/>
                  </a:lnTo>
                  <a:lnTo>
                    <a:pt x="662" y="530"/>
                  </a:lnTo>
                  <a:lnTo>
                    <a:pt x="656" y="528"/>
                  </a:lnTo>
                  <a:lnTo>
                    <a:pt x="652" y="526"/>
                  </a:lnTo>
                  <a:lnTo>
                    <a:pt x="648" y="524"/>
                  </a:lnTo>
                  <a:lnTo>
                    <a:pt x="646" y="524"/>
                  </a:lnTo>
                  <a:lnTo>
                    <a:pt x="644" y="524"/>
                  </a:lnTo>
                  <a:lnTo>
                    <a:pt x="642" y="528"/>
                  </a:lnTo>
                  <a:lnTo>
                    <a:pt x="638" y="532"/>
                  </a:lnTo>
                  <a:lnTo>
                    <a:pt x="636" y="536"/>
                  </a:lnTo>
                  <a:lnTo>
                    <a:pt x="632" y="542"/>
                  </a:lnTo>
                  <a:lnTo>
                    <a:pt x="628" y="548"/>
                  </a:lnTo>
                  <a:lnTo>
                    <a:pt x="624" y="556"/>
                  </a:lnTo>
                  <a:lnTo>
                    <a:pt x="622" y="562"/>
                  </a:lnTo>
                  <a:lnTo>
                    <a:pt x="616" y="570"/>
                  </a:lnTo>
                  <a:lnTo>
                    <a:pt x="614" y="576"/>
                  </a:lnTo>
                  <a:lnTo>
                    <a:pt x="610" y="582"/>
                  </a:lnTo>
                  <a:lnTo>
                    <a:pt x="608" y="588"/>
                  </a:lnTo>
                  <a:lnTo>
                    <a:pt x="606" y="594"/>
                  </a:lnTo>
                  <a:lnTo>
                    <a:pt x="604" y="598"/>
                  </a:lnTo>
                  <a:lnTo>
                    <a:pt x="602" y="600"/>
                  </a:lnTo>
                  <a:lnTo>
                    <a:pt x="602" y="602"/>
                  </a:lnTo>
                  <a:lnTo>
                    <a:pt x="602" y="602"/>
                  </a:lnTo>
                  <a:lnTo>
                    <a:pt x="598" y="602"/>
                  </a:lnTo>
                  <a:lnTo>
                    <a:pt x="594" y="602"/>
                  </a:lnTo>
                  <a:lnTo>
                    <a:pt x="588" y="604"/>
                  </a:lnTo>
                  <a:lnTo>
                    <a:pt x="584" y="604"/>
                  </a:lnTo>
                  <a:lnTo>
                    <a:pt x="580" y="604"/>
                  </a:lnTo>
                  <a:lnTo>
                    <a:pt x="578" y="604"/>
                  </a:lnTo>
                  <a:lnTo>
                    <a:pt x="574" y="606"/>
                  </a:lnTo>
                  <a:lnTo>
                    <a:pt x="568" y="606"/>
                  </a:lnTo>
                  <a:lnTo>
                    <a:pt x="564" y="606"/>
                  </a:lnTo>
                  <a:lnTo>
                    <a:pt x="560" y="608"/>
                  </a:lnTo>
                  <a:lnTo>
                    <a:pt x="556" y="610"/>
                  </a:lnTo>
                  <a:lnTo>
                    <a:pt x="552" y="610"/>
                  </a:lnTo>
                  <a:lnTo>
                    <a:pt x="548" y="610"/>
                  </a:lnTo>
                  <a:lnTo>
                    <a:pt x="542" y="610"/>
                  </a:lnTo>
                  <a:lnTo>
                    <a:pt x="538" y="612"/>
                  </a:lnTo>
                  <a:lnTo>
                    <a:pt x="534" y="614"/>
                  </a:lnTo>
                  <a:lnTo>
                    <a:pt x="530" y="614"/>
                  </a:lnTo>
                  <a:lnTo>
                    <a:pt x="526" y="616"/>
                  </a:lnTo>
                  <a:lnTo>
                    <a:pt x="522" y="616"/>
                  </a:lnTo>
                  <a:lnTo>
                    <a:pt x="514" y="618"/>
                  </a:lnTo>
                  <a:lnTo>
                    <a:pt x="508" y="620"/>
                  </a:lnTo>
                  <a:lnTo>
                    <a:pt x="502" y="622"/>
                  </a:lnTo>
                  <a:lnTo>
                    <a:pt x="500" y="626"/>
                  </a:lnTo>
                  <a:lnTo>
                    <a:pt x="494" y="630"/>
                  </a:lnTo>
                  <a:lnTo>
                    <a:pt x="491" y="634"/>
                  </a:lnTo>
                  <a:lnTo>
                    <a:pt x="489" y="638"/>
                  </a:lnTo>
                  <a:lnTo>
                    <a:pt x="487" y="644"/>
                  </a:lnTo>
                  <a:lnTo>
                    <a:pt x="487" y="650"/>
                  </a:lnTo>
                  <a:lnTo>
                    <a:pt x="489" y="656"/>
                  </a:lnTo>
                  <a:lnTo>
                    <a:pt x="491" y="660"/>
                  </a:lnTo>
                  <a:lnTo>
                    <a:pt x="496" y="666"/>
                  </a:lnTo>
                  <a:lnTo>
                    <a:pt x="502" y="672"/>
                  </a:lnTo>
                  <a:lnTo>
                    <a:pt x="510" y="676"/>
                  </a:lnTo>
                  <a:lnTo>
                    <a:pt x="514" y="680"/>
                  </a:lnTo>
                  <a:lnTo>
                    <a:pt x="518" y="682"/>
                  </a:lnTo>
                  <a:lnTo>
                    <a:pt x="524" y="684"/>
                  </a:lnTo>
                  <a:lnTo>
                    <a:pt x="528" y="686"/>
                  </a:lnTo>
                  <a:lnTo>
                    <a:pt x="536" y="690"/>
                  </a:lnTo>
                  <a:lnTo>
                    <a:pt x="544" y="694"/>
                  </a:lnTo>
                  <a:lnTo>
                    <a:pt x="548" y="696"/>
                  </a:lnTo>
                  <a:lnTo>
                    <a:pt x="550" y="698"/>
                  </a:lnTo>
                  <a:lnTo>
                    <a:pt x="550" y="698"/>
                  </a:lnTo>
                  <a:lnTo>
                    <a:pt x="550" y="702"/>
                  </a:lnTo>
                  <a:lnTo>
                    <a:pt x="548" y="704"/>
                  </a:lnTo>
                  <a:lnTo>
                    <a:pt x="546" y="710"/>
                  </a:lnTo>
                  <a:lnTo>
                    <a:pt x="544" y="714"/>
                  </a:lnTo>
                  <a:lnTo>
                    <a:pt x="542" y="720"/>
                  </a:lnTo>
                  <a:lnTo>
                    <a:pt x="540" y="727"/>
                  </a:lnTo>
                  <a:lnTo>
                    <a:pt x="538" y="735"/>
                  </a:lnTo>
                  <a:lnTo>
                    <a:pt x="536" y="741"/>
                  </a:lnTo>
                  <a:lnTo>
                    <a:pt x="534" y="747"/>
                  </a:lnTo>
                  <a:lnTo>
                    <a:pt x="532" y="755"/>
                  </a:lnTo>
                  <a:lnTo>
                    <a:pt x="532" y="761"/>
                  </a:lnTo>
                  <a:lnTo>
                    <a:pt x="530" y="767"/>
                  </a:lnTo>
                  <a:lnTo>
                    <a:pt x="530" y="771"/>
                  </a:lnTo>
                  <a:lnTo>
                    <a:pt x="530" y="775"/>
                  </a:lnTo>
                  <a:lnTo>
                    <a:pt x="532" y="779"/>
                  </a:lnTo>
                  <a:lnTo>
                    <a:pt x="534" y="779"/>
                  </a:lnTo>
                  <a:lnTo>
                    <a:pt x="538" y="783"/>
                  </a:lnTo>
                  <a:lnTo>
                    <a:pt x="540" y="785"/>
                  </a:lnTo>
                  <a:lnTo>
                    <a:pt x="544" y="785"/>
                  </a:lnTo>
                  <a:lnTo>
                    <a:pt x="548" y="789"/>
                  </a:lnTo>
                  <a:lnTo>
                    <a:pt x="552" y="791"/>
                  </a:lnTo>
                  <a:lnTo>
                    <a:pt x="556" y="791"/>
                  </a:lnTo>
                  <a:lnTo>
                    <a:pt x="562" y="795"/>
                  </a:lnTo>
                  <a:lnTo>
                    <a:pt x="566" y="797"/>
                  </a:lnTo>
                  <a:lnTo>
                    <a:pt x="572" y="799"/>
                  </a:lnTo>
                  <a:lnTo>
                    <a:pt x="576" y="801"/>
                  </a:lnTo>
                  <a:lnTo>
                    <a:pt x="582" y="803"/>
                  </a:lnTo>
                  <a:lnTo>
                    <a:pt x="588" y="805"/>
                  </a:lnTo>
                  <a:lnTo>
                    <a:pt x="594" y="807"/>
                  </a:lnTo>
                  <a:lnTo>
                    <a:pt x="598" y="809"/>
                  </a:lnTo>
                  <a:lnTo>
                    <a:pt x="604" y="811"/>
                  </a:lnTo>
                  <a:lnTo>
                    <a:pt x="608" y="813"/>
                  </a:lnTo>
                  <a:lnTo>
                    <a:pt x="614" y="815"/>
                  </a:lnTo>
                  <a:lnTo>
                    <a:pt x="620" y="817"/>
                  </a:lnTo>
                  <a:lnTo>
                    <a:pt x="624" y="817"/>
                  </a:lnTo>
                  <a:lnTo>
                    <a:pt x="630" y="819"/>
                  </a:lnTo>
                  <a:lnTo>
                    <a:pt x="634" y="821"/>
                  </a:lnTo>
                  <a:lnTo>
                    <a:pt x="638" y="821"/>
                  </a:lnTo>
                  <a:lnTo>
                    <a:pt x="642" y="823"/>
                  </a:lnTo>
                  <a:lnTo>
                    <a:pt x="646" y="823"/>
                  </a:lnTo>
                  <a:lnTo>
                    <a:pt x="650" y="823"/>
                  </a:lnTo>
                  <a:lnTo>
                    <a:pt x="654" y="823"/>
                  </a:lnTo>
                  <a:lnTo>
                    <a:pt x="656" y="823"/>
                  </a:lnTo>
                  <a:lnTo>
                    <a:pt x="658" y="819"/>
                  </a:lnTo>
                  <a:lnTo>
                    <a:pt x="660" y="815"/>
                  </a:lnTo>
                  <a:lnTo>
                    <a:pt x="662" y="811"/>
                  </a:lnTo>
                  <a:lnTo>
                    <a:pt x="666" y="807"/>
                  </a:lnTo>
                  <a:lnTo>
                    <a:pt x="668" y="801"/>
                  </a:lnTo>
                  <a:lnTo>
                    <a:pt x="672" y="795"/>
                  </a:lnTo>
                  <a:lnTo>
                    <a:pt x="676" y="789"/>
                  </a:lnTo>
                  <a:lnTo>
                    <a:pt x="680" y="783"/>
                  </a:lnTo>
                  <a:lnTo>
                    <a:pt x="684" y="775"/>
                  </a:lnTo>
                  <a:lnTo>
                    <a:pt x="688" y="769"/>
                  </a:lnTo>
                  <a:lnTo>
                    <a:pt x="690" y="765"/>
                  </a:lnTo>
                  <a:lnTo>
                    <a:pt x="694" y="761"/>
                  </a:lnTo>
                  <a:lnTo>
                    <a:pt x="698" y="753"/>
                  </a:lnTo>
                  <a:lnTo>
                    <a:pt x="700" y="751"/>
                  </a:lnTo>
                  <a:lnTo>
                    <a:pt x="1007" y="843"/>
                  </a:lnTo>
                  <a:lnTo>
                    <a:pt x="1005" y="843"/>
                  </a:lnTo>
                  <a:lnTo>
                    <a:pt x="1003" y="849"/>
                  </a:lnTo>
                  <a:lnTo>
                    <a:pt x="1001" y="851"/>
                  </a:lnTo>
                  <a:lnTo>
                    <a:pt x="999" y="855"/>
                  </a:lnTo>
                  <a:lnTo>
                    <a:pt x="997" y="859"/>
                  </a:lnTo>
                  <a:lnTo>
                    <a:pt x="995" y="865"/>
                  </a:lnTo>
                  <a:lnTo>
                    <a:pt x="993" y="869"/>
                  </a:lnTo>
                  <a:lnTo>
                    <a:pt x="991" y="875"/>
                  </a:lnTo>
                  <a:lnTo>
                    <a:pt x="987" y="881"/>
                  </a:lnTo>
                  <a:lnTo>
                    <a:pt x="985" y="887"/>
                  </a:lnTo>
                  <a:lnTo>
                    <a:pt x="981" y="895"/>
                  </a:lnTo>
                  <a:lnTo>
                    <a:pt x="977" y="901"/>
                  </a:lnTo>
                  <a:lnTo>
                    <a:pt x="975" y="909"/>
                  </a:lnTo>
                  <a:lnTo>
                    <a:pt x="971" y="915"/>
                  </a:lnTo>
                  <a:lnTo>
                    <a:pt x="969" y="921"/>
                  </a:lnTo>
                  <a:lnTo>
                    <a:pt x="965" y="929"/>
                  </a:lnTo>
                  <a:lnTo>
                    <a:pt x="963" y="935"/>
                  </a:lnTo>
                  <a:lnTo>
                    <a:pt x="959" y="943"/>
                  </a:lnTo>
                  <a:lnTo>
                    <a:pt x="955" y="949"/>
                  </a:lnTo>
                  <a:lnTo>
                    <a:pt x="953" y="955"/>
                  </a:lnTo>
                  <a:lnTo>
                    <a:pt x="951" y="961"/>
                  </a:lnTo>
                  <a:lnTo>
                    <a:pt x="949" y="967"/>
                  </a:lnTo>
                  <a:lnTo>
                    <a:pt x="947" y="971"/>
                  </a:lnTo>
                  <a:lnTo>
                    <a:pt x="945" y="975"/>
                  </a:lnTo>
                  <a:lnTo>
                    <a:pt x="943" y="979"/>
                  </a:lnTo>
                  <a:lnTo>
                    <a:pt x="941" y="985"/>
                  </a:lnTo>
                  <a:lnTo>
                    <a:pt x="939" y="991"/>
                  </a:lnTo>
                  <a:lnTo>
                    <a:pt x="941" y="993"/>
                  </a:lnTo>
                  <a:lnTo>
                    <a:pt x="941" y="997"/>
                  </a:lnTo>
                  <a:lnTo>
                    <a:pt x="941" y="1003"/>
                  </a:lnTo>
                  <a:lnTo>
                    <a:pt x="941" y="1005"/>
                  </a:lnTo>
                  <a:lnTo>
                    <a:pt x="941" y="1005"/>
                  </a:lnTo>
                  <a:lnTo>
                    <a:pt x="532" y="967"/>
                  </a:lnTo>
                  <a:lnTo>
                    <a:pt x="532" y="965"/>
                  </a:lnTo>
                  <a:lnTo>
                    <a:pt x="532" y="963"/>
                  </a:lnTo>
                  <a:lnTo>
                    <a:pt x="532" y="959"/>
                  </a:lnTo>
                  <a:lnTo>
                    <a:pt x="534" y="955"/>
                  </a:lnTo>
                  <a:lnTo>
                    <a:pt x="534" y="949"/>
                  </a:lnTo>
                  <a:lnTo>
                    <a:pt x="536" y="943"/>
                  </a:lnTo>
                  <a:lnTo>
                    <a:pt x="536" y="937"/>
                  </a:lnTo>
                  <a:lnTo>
                    <a:pt x="538" y="931"/>
                  </a:lnTo>
                  <a:lnTo>
                    <a:pt x="538" y="923"/>
                  </a:lnTo>
                  <a:lnTo>
                    <a:pt x="540" y="917"/>
                  </a:lnTo>
                  <a:lnTo>
                    <a:pt x="540" y="909"/>
                  </a:lnTo>
                  <a:lnTo>
                    <a:pt x="542" y="905"/>
                  </a:lnTo>
                  <a:lnTo>
                    <a:pt x="542" y="899"/>
                  </a:lnTo>
                  <a:lnTo>
                    <a:pt x="542" y="895"/>
                  </a:lnTo>
                  <a:lnTo>
                    <a:pt x="542" y="891"/>
                  </a:lnTo>
                  <a:lnTo>
                    <a:pt x="542" y="889"/>
                  </a:lnTo>
                  <a:lnTo>
                    <a:pt x="540" y="885"/>
                  </a:lnTo>
                  <a:lnTo>
                    <a:pt x="540" y="881"/>
                  </a:lnTo>
                  <a:lnTo>
                    <a:pt x="540" y="875"/>
                  </a:lnTo>
                  <a:lnTo>
                    <a:pt x="538" y="871"/>
                  </a:lnTo>
                  <a:lnTo>
                    <a:pt x="536" y="867"/>
                  </a:lnTo>
                  <a:lnTo>
                    <a:pt x="534" y="863"/>
                  </a:lnTo>
                  <a:lnTo>
                    <a:pt x="530" y="861"/>
                  </a:lnTo>
                  <a:lnTo>
                    <a:pt x="526" y="857"/>
                  </a:lnTo>
                  <a:lnTo>
                    <a:pt x="520" y="855"/>
                  </a:lnTo>
                  <a:lnTo>
                    <a:pt x="516" y="855"/>
                  </a:lnTo>
                  <a:lnTo>
                    <a:pt x="510" y="853"/>
                  </a:lnTo>
                  <a:lnTo>
                    <a:pt x="504" y="851"/>
                  </a:lnTo>
                  <a:lnTo>
                    <a:pt x="500" y="851"/>
                  </a:lnTo>
                  <a:lnTo>
                    <a:pt x="496" y="851"/>
                  </a:lnTo>
                  <a:lnTo>
                    <a:pt x="491" y="849"/>
                  </a:lnTo>
                  <a:lnTo>
                    <a:pt x="487" y="849"/>
                  </a:lnTo>
                  <a:lnTo>
                    <a:pt x="483" y="849"/>
                  </a:lnTo>
                  <a:lnTo>
                    <a:pt x="479" y="849"/>
                  </a:lnTo>
                  <a:lnTo>
                    <a:pt x="475" y="849"/>
                  </a:lnTo>
                  <a:lnTo>
                    <a:pt x="471" y="849"/>
                  </a:lnTo>
                  <a:lnTo>
                    <a:pt x="467" y="847"/>
                  </a:lnTo>
                  <a:lnTo>
                    <a:pt x="463" y="847"/>
                  </a:lnTo>
                  <a:lnTo>
                    <a:pt x="457" y="845"/>
                  </a:lnTo>
                  <a:lnTo>
                    <a:pt x="453" y="845"/>
                  </a:lnTo>
                  <a:lnTo>
                    <a:pt x="447" y="845"/>
                  </a:lnTo>
                  <a:lnTo>
                    <a:pt x="439" y="845"/>
                  </a:lnTo>
                  <a:lnTo>
                    <a:pt x="433" y="845"/>
                  </a:lnTo>
                  <a:lnTo>
                    <a:pt x="427" y="845"/>
                  </a:lnTo>
                  <a:lnTo>
                    <a:pt x="423" y="845"/>
                  </a:lnTo>
                  <a:lnTo>
                    <a:pt x="421" y="845"/>
                  </a:lnTo>
                  <a:lnTo>
                    <a:pt x="415" y="847"/>
                  </a:lnTo>
                  <a:lnTo>
                    <a:pt x="411" y="851"/>
                  </a:lnTo>
                  <a:lnTo>
                    <a:pt x="405" y="859"/>
                  </a:lnTo>
                  <a:lnTo>
                    <a:pt x="403" y="867"/>
                  </a:lnTo>
                  <a:lnTo>
                    <a:pt x="401" y="867"/>
                  </a:lnTo>
                  <a:lnTo>
                    <a:pt x="401" y="871"/>
                  </a:lnTo>
                  <a:lnTo>
                    <a:pt x="399" y="875"/>
                  </a:lnTo>
                  <a:lnTo>
                    <a:pt x="399" y="881"/>
                  </a:lnTo>
                  <a:lnTo>
                    <a:pt x="397" y="887"/>
                  </a:lnTo>
                  <a:lnTo>
                    <a:pt x="397" y="893"/>
                  </a:lnTo>
                  <a:lnTo>
                    <a:pt x="395" y="899"/>
                  </a:lnTo>
                  <a:lnTo>
                    <a:pt x="395" y="907"/>
                  </a:lnTo>
                  <a:lnTo>
                    <a:pt x="393" y="913"/>
                  </a:lnTo>
                  <a:lnTo>
                    <a:pt x="393" y="921"/>
                  </a:lnTo>
                  <a:lnTo>
                    <a:pt x="391" y="925"/>
                  </a:lnTo>
                  <a:lnTo>
                    <a:pt x="391" y="931"/>
                  </a:lnTo>
                  <a:lnTo>
                    <a:pt x="391" y="935"/>
                  </a:lnTo>
                  <a:lnTo>
                    <a:pt x="391" y="939"/>
                  </a:lnTo>
                  <a:lnTo>
                    <a:pt x="391" y="941"/>
                  </a:lnTo>
                  <a:lnTo>
                    <a:pt x="391" y="943"/>
                  </a:lnTo>
                  <a:lnTo>
                    <a:pt x="389" y="943"/>
                  </a:lnTo>
                  <a:lnTo>
                    <a:pt x="385" y="943"/>
                  </a:lnTo>
                  <a:lnTo>
                    <a:pt x="381" y="945"/>
                  </a:lnTo>
                  <a:lnTo>
                    <a:pt x="373" y="949"/>
                  </a:lnTo>
                  <a:lnTo>
                    <a:pt x="369" y="949"/>
                  </a:lnTo>
                  <a:lnTo>
                    <a:pt x="365" y="951"/>
                  </a:lnTo>
                  <a:lnTo>
                    <a:pt x="359" y="951"/>
                  </a:lnTo>
                  <a:lnTo>
                    <a:pt x="355" y="953"/>
                  </a:lnTo>
                  <a:lnTo>
                    <a:pt x="351" y="955"/>
                  </a:lnTo>
                  <a:lnTo>
                    <a:pt x="347" y="957"/>
                  </a:lnTo>
                  <a:lnTo>
                    <a:pt x="341" y="959"/>
                  </a:lnTo>
                  <a:lnTo>
                    <a:pt x="337" y="961"/>
                  </a:lnTo>
                  <a:lnTo>
                    <a:pt x="331" y="963"/>
                  </a:lnTo>
                  <a:lnTo>
                    <a:pt x="325" y="965"/>
                  </a:lnTo>
                  <a:lnTo>
                    <a:pt x="319" y="967"/>
                  </a:lnTo>
                  <a:lnTo>
                    <a:pt x="315" y="969"/>
                  </a:lnTo>
                  <a:lnTo>
                    <a:pt x="309" y="971"/>
                  </a:lnTo>
                  <a:lnTo>
                    <a:pt x="305" y="973"/>
                  </a:lnTo>
                  <a:lnTo>
                    <a:pt x="301" y="975"/>
                  </a:lnTo>
                  <a:lnTo>
                    <a:pt x="297" y="977"/>
                  </a:lnTo>
                  <a:lnTo>
                    <a:pt x="293" y="979"/>
                  </a:lnTo>
                  <a:lnTo>
                    <a:pt x="289" y="981"/>
                  </a:lnTo>
                  <a:lnTo>
                    <a:pt x="285" y="983"/>
                  </a:lnTo>
                  <a:lnTo>
                    <a:pt x="283" y="985"/>
                  </a:lnTo>
                  <a:lnTo>
                    <a:pt x="277" y="989"/>
                  </a:lnTo>
                  <a:lnTo>
                    <a:pt x="275" y="993"/>
                  </a:lnTo>
                  <a:lnTo>
                    <a:pt x="275" y="997"/>
                  </a:lnTo>
                  <a:lnTo>
                    <a:pt x="277" y="1001"/>
                  </a:lnTo>
                  <a:lnTo>
                    <a:pt x="279" y="1005"/>
                  </a:lnTo>
                  <a:lnTo>
                    <a:pt x="287" y="1011"/>
                  </a:lnTo>
                  <a:lnTo>
                    <a:pt x="293" y="1017"/>
                  </a:lnTo>
                  <a:lnTo>
                    <a:pt x="301" y="1023"/>
                  </a:lnTo>
                  <a:lnTo>
                    <a:pt x="307" y="1025"/>
                  </a:lnTo>
                  <a:lnTo>
                    <a:pt x="311" y="1029"/>
                  </a:lnTo>
                  <a:lnTo>
                    <a:pt x="315" y="1031"/>
                  </a:lnTo>
                  <a:lnTo>
                    <a:pt x="321" y="1034"/>
                  </a:lnTo>
                  <a:lnTo>
                    <a:pt x="325" y="1036"/>
                  </a:lnTo>
                  <a:lnTo>
                    <a:pt x="331" y="1040"/>
                  </a:lnTo>
                  <a:lnTo>
                    <a:pt x="335" y="1044"/>
                  </a:lnTo>
                  <a:lnTo>
                    <a:pt x="339" y="1046"/>
                  </a:lnTo>
                  <a:lnTo>
                    <a:pt x="343" y="1048"/>
                  </a:lnTo>
                  <a:lnTo>
                    <a:pt x="349" y="1050"/>
                  </a:lnTo>
                  <a:lnTo>
                    <a:pt x="353" y="1052"/>
                  </a:lnTo>
                  <a:lnTo>
                    <a:pt x="357" y="1056"/>
                  </a:lnTo>
                  <a:lnTo>
                    <a:pt x="363" y="1060"/>
                  </a:lnTo>
                  <a:lnTo>
                    <a:pt x="369" y="1062"/>
                  </a:lnTo>
                  <a:lnTo>
                    <a:pt x="373" y="1064"/>
                  </a:lnTo>
                  <a:lnTo>
                    <a:pt x="375" y="1066"/>
                  </a:lnTo>
                  <a:lnTo>
                    <a:pt x="373" y="1066"/>
                  </a:lnTo>
                  <a:lnTo>
                    <a:pt x="373" y="1068"/>
                  </a:lnTo>
                  <a:lnTo>
                    <a:pt x="373" y="1074"/>
                  </a:lnTo>
                  <a:lnTo>
                    <a:pt x="371" y="1080"/>
                  </a:lnTo>
                  <a:lnTo>
                    <a:pt x="371" y="1086"/>
                  </a:lnTo>
                  <a:lnTo>
                    <a:pt x="371" y="1094"/>
                  </a:lnTo>
                  <a:lnTo>
                    <a:pt x="369" y="1098"/>
                  </a:lnTo>
                  <a:lnTo>
                    <a:pt x="369" y="1102"/>
                  </a:lnTo>
                  <a:lnTo>
                    <a:pt x="369" y="1106"/>
                  </a:lnTo>
                  <a:lnTo>
                    <a:pt x="369" y="1112"/>
                  </a:lnTo>
                  <a:lnTo>
                    <a:pt x="369" y="1116"/>
                  </a:lnTo>
                  <a:lnTo>
                    <a:pt x="367" y="1120"/>
                  </a:lnTo>
                  <a:lnTo>
                    <a:pt x="367" y="1124"/>
                  </a:lnTo>
                  <a:lnTo>
                    <a:pt x="367" y="1128"/>
                  </a:lnTo>
                  <a:lnTo>
                    <a:pt x="367" y="1132"/>
                  </a:lnTo>
                  <a:lnTo>
                    <a:pt x="367" y="1138"/>
                  </a:lnTo>
                  <a:lnTo>
                    <a:pt x="367" y="1140"/>
                  </a:lnTo>
                  <a:lnTo>
                    <a:pt x="367" y="1146"/>
                  </a:lnTo>
                  <a:lnTo>
                    <a:pt x="367" y="1152"/>
                  </a:lnTo>
                  <a:lnTo>
                    <a:pt x="367" y="1158"/>
                  </a:lnTo>
                  <a:lnTo>
                    <a:pt x="367" y="1162"/>
                  </a:lnTo>
                  <a:lnTo>
                    <a:pt x="369" y="1166"/>
                  </a:lnTo>
                  <a:lnTo>
                    <a:pt x="371" y="1168"/>
                  </a:lnTo>
                  <a:lnTo>
                    <a:pt x="377" y="1170"/>
                  </a:lnTo>
                  <a:lnTo>
                    <a:pt x="379" y="1170"/>
                  </a:lnTo>
                  <a:lnTo>
                    <a:pt x="383" y="1172"/>
                  </a:lnTo>
                  <a:lnTo>
                    <a:pt x="387" y="1172"/>
                  </a:lnTo>
                  <a:lnTo>
                    <a:pt x="391" y="1174"/>
                  </a:lnTo>
                  <a:lnTo>
                    <a:pt x="395" y="1176"/>
                  </a:lnTo>
                  <a:lnTo>
                    <a:pt x="399" y="1176"/>
                  </a:lnTo>
                  <a:lnTo>
                    <a:pt x="405" y="1176"/>
                  </a:lnTo>
                  <a:lnTo>
                    <a:pt x="411" y="1178"/>
                  </a:lnTo>
                  <a:lnTo>
                    <a:pt x="415" y="1178"/>
                  </a:lnTo>
                  <a:lnTo>
                    <a:pt x="421" y="1180"/>
                  </a:lnTo>
                  <a:lnTo>
                    <a:pt x="427" y="1180"/>
                  </a:lnTo>
                  <a:lnTo>
                    <a:pt x="433" y="1182"/>
                  </a:lnTo>
                  <a:lnTo>
                    <a:pt x="439" y="1182"/>
                  </a:lnTo>
                  <a:lnTo>
                    <a:pt x="443" y="1182"/>
                  </a:lnTo>
                  <a:lnTo>
                    <a:pt x="449" y="1182"/>
                  </a:lnTo>
                  <a:lnTo>
                    <a:pt x="455" y="1184"/>
                  </a:lnTo>
                  <a:lnTo>
                    <a:pt x="459" y="1184"/>
                  </a:lnTo>
                  <a:lnTo>
                    <a:pt x="465" y="1184"/>
                  </a:lnTo>
                  <a:lnTo>
                    <a:pt x="469" y="1184"/>
                  </a:lnTo>
                  <a:lnTo>
                    <a:pt x="475" y="1186"/>
                  </a:lnTo>
                  <a:lnTo>
                    <a:pt x="479" y="1184"/>
                  </a:lnTo>
                  <a:lnTo>
                    <a:pt x="483" y="1184"/>
                  </a:lnTo>
                  <a:lnTo>
                    <a:pt x="485" y="1184"/>
                  </a:lnTo>
                  <a:lnTo>
                    <a:pt x="489" y="1184"/>
                  </a:lnTo>
                  <a:lnTo>
                    <a:pt x="492" y="1184"/>
                  </a:lnTo>
                  <a:lnTo>
                    <a:pt x="496" y="1182"/>
                  </a:lnTo>
                  <a:lnTo>
                    <a:pt x="496" y="1180"/>
                  </a:lnTo>
                  <a:lnTo>
                    <a:pt x="498" y="1176"/>
                  </a:lnTo>
                  <a:lnTo>
                    <a:pt x="500" y="1170"/>
                  </a:lnTo>
                  <a:lnTo>
                    <a:pt x="502" y="1164"/>
                  </a:lnTo>
                  <a:lnTo>
                    <a:pt x="502" y="1156"/>
                  </a:lnTo>
                  <a:lnTo>
                    <a:pt x="504" y="1150"/>
                  </a:lnTo>
                  <a:lnTo>
                    <a:pt x="504" y="1142"/>
                  </a:lnTo>
                  <a:lnTo>
                    <a:pt x="508" y="1134"/>
                  </a:lnTo>
                  <a:lnTo>
                    <a:pt x="508" y="1126"/>
                  </a:lnTo>
                  <a:lnTo>
                    <a:pt x="510" y="1118"/>
                  </a:lnTo>
                  <a:lnTo>
                    <a:pt x="510" y="1112"/>
                  </a:lnTo>
                  <a:lnTo>
                    <a:pt x="512" y="1106"/>
                  </a:lnTo>
                  <a:lnTo>
                    <a:pt x="512" y="1100"/>
                  </a:lnTo>
                  <a:lnTo>
                    <a:pt x="514" y="1096"/>
                  </a:lnTo>
                  <a:lnTo>
                    <a:pt x="514" y="1092"/>
                  </a:lnTo>
                  <a:lnTo>
                    <a:pt x="514" y="1092"/>
                  </a:lnTo>
                  <a:lnTo>
                    <a:pt x="891" y="1124"/>
                  </a:lnTo>
                  <a:lnTo>
                    <a:pt x="891" y="1124"/>
                  </a:lnTo>
                  <a:lnTo>
                    <a:pt x="891" y="1130"/>
                  </a:lnTo>
                  <a:lnTo>
                    <a:pt x="889" y="1132"/>
                  </a:lnTo>
                  <a:lnTo>
                    <a:pt x="889" y="1136"/>
                  </a:lnTo>
                  <a:lnTo>
                    <a:pt x="889" y="1140"/>
                  </a:lnTo>
                  <a:lnTo>
                    <a:pt x="889" y="1148"/>
                  </a:lnTo>
                  <a:lnTo>
                    <a:pt x="889" y="1152"/>
                  </a:lnTo>
                  <a:lnTo>
                    <a:pt x="889" y="1160"/>
                  </a:lnTo>
                  <a:lnTo>
                    <a:pt x="889" y="1164"/>
                  </a:lnTo>
                  <a:lnTo>
                    <a:pt x="889" y="1168"/>
                  </a:lnTo>
                  <a:lnTo>
                    <a:pt x="891" y="1172"/>
                  </a:lnTo>
                  <a:lnTo>
                    <a:pt x="891" y="1176"/>
                  </a:lnTo>
                  <a:lnTo>
                    <a:pt x="891" y="1180"/>
                  </a:lnTo>
                  <a:lnTo>
                    <a:pt x="893" y="1186"/>
                  </a:lnTo>
                  <a:lnTo>
                    <a:pt x="893" y="1190"/>
                  </a:lnTo>
                  <a:lnTo>
                    <a:pt x="897" y="1194"/>
                  </a:lnTo>
                  <a:lnTo>
                    <a:pt x="897" y="1200"/>
                  </a:lnTo>
                  <a:lnTo>
                    <a:pt x="899" y="1206"/>
                  </a:lnTo>
                  <a:lnTo>
                    <a:pt x="901" y="1210"/>
                  </a:lnTo>
                  <a:lnTo>
                    <a:pt x="905" y="1218"/>
                  </a:lnTo>
                  <a:lnTo>
                    <a:pt x="907" y="1222"/>
                  </a:lnTo>
                  <a:lnTo>
                    <a:pt x="909" y="1230"/>
                  </a:lnTo>
                  <a:lnTo>
                    <a:pt x="913" y="1236"/>
                  </a:lnTo>
                  <a:lnTo>
                    <a:pt x="919" y="1242"/>
                  </a:lnTo>
                  <a:lnTo>
                    <a:pt x="923" y="1248"/>
                  </a:lnTo>
                  <a:lnTo>
                    <a:pt x="929" y="1256"/>
                  </a:lnTo>
                  <a:lnTo>
                    <a:pt x="935" y="1262"/>
                  </a:lnTo>
                  <a:lnTo>
                    <a:pt x="941" y="1270"/>
                  </a:lnTo>
                  <a:lnTo>
                    <a:pt x="947" y="1276"/>
                  </a:lnTo>
                  <a:lnTo>
                    <a:pt x="955" y="1282"/>
                  </a:lnTo>
                  <a:lnTo>
                    <a:pt x="961" y="1288"/>
                  </a:lnTo>
                  <a:lnTo>
                    <a:pt x="969" y="1296"/>
                  </a:lnTo>
                  <a:lnTo>
                    <a:pt x="975" y="1302"/>
                  </a:lnTo>
                  <a:lnTo>
                    <a:pt x="985" y="1308"/>
                  </a:lnTo>
                  <a:lnTo>
                    <a:pt x="991" y="1314"/>
                  </a:lnTo>
                  <a:lnTo>
                    <a:pt x="999" y="1320"/>
                  </a:lnTo>
                  <a:lnTo>
                    <a:pt x="1005" y="1324"/>
                  </a:lnTo>
                  <a:lnTo>
                    <a:pt x="1013" y="1330"/>
                  </a:lnTo>
                  <a:lnTo>
                    <a:pt x="1019" y="1334"/>
                  </a:lnTo>
                  <a:lnTo>
                    <a:pt x="1027" y="1339"/>
                  </a:lnTo>
                  <a:lnTo>
                    <a:pt x="1033" y="1343"/>
                  </a:lnTo>
                  <a:lnTo>
                    <a:pt x="1041" y="1349"/>
                  </a:lnTo>
                  <a:lnTo>
                    <a:pt x="1047" y="1351"/>
                  </a:lnTo>
                  <a:lnTo>
                    <a:pt x="1053" y="1357"/>
                  </a:lnTo>
                  <a:lnTo>
                    <a:pt x="1057" y="1359"/>
                  </a:lnTo>
                  <a:lnTo>
                    <a:pt x="1061" y="1363"/>
                  </a:lnTo>
                  <a:lnTo>
                    <a:pt x="1065" y="1365"/>
                  </a:lnTo>
                  <a:lnTo>
                    <a:pt x="1069" y="1367"/>
                  </a:lnTo>
                  <a:lnTo>
                    <a:pt x="1073" y="1371"/>
                  </a:lnTo>
                  <a:lnTo>
                    <a:pt x="1075" y="1371"/>
                  </a:lnTo>
                  <a:lnTo>
                    <a:pt x="1075" y="1373"/>
                  </a:lnTo>
                  <a:lnTo>
                    <a:pt x="1073" y="1375"/>
                  </a:lnTo>
                  <a:lnTo>
                    <a:pt x="1071" y="1379"/>
                  </a:lnTo>
                  <a:lnTo>
                    <a:pt x="1069" y="1385"/>
                  </a:lnTo>
                  <a:lnTo>
                    <a:pt x="1067" y="1389"/>
                  </a:lnTo>
                  <a:lnTo>
                    <a:pt x="1065" y="1395"/>
                  </a:lnTo>
                  <a:lnTo>
                    <a:pt x="1063" y="1401"/>
                  </a:lnTo>
                  <a:lnTo>
                    <a:pt x="1063" y="1405"/>
                  </a:lnTo>
                  <a:lnTo>
                    <a:pt x="1063" y="1411"/>
                  </a:lnTo>
                  <a:lnTo>
                    <a:pt x="1065" y="1419"/>
                  </a:lnTo>
                  <a:lnTo>
                    <a:pt x="1065" y="1423"/>
                  </a:lnTo>
                  <a:lnTo>
                    <a:pt x="1067" y="1425"/>
                  </a:lnTo>
                  <a:lnTo>
                    <a:pt x="1065" y="1425"/>
                  </a:lnTo>
                  <a:lnTo>
                    <a:pt x="1061" y="1427"/>
                  </a:lnTo>
                  <a:lnTo>
                    <a:pt x="1057" y="1427"/>
                  </a:lnTo>
                  <a:lnTo>
                    <a:pt x="1055" y="1427"/>
                  </a:lnTo>
                  <a:lnTo>
                    <a:pt x="1051" y="1427"/>
                  </a:lnTo>
                  <a:lnTo>
                    <a:pt x="1047" y="1429"/>
                  </a:lnTo>
                  <a:lnTo>
                    <a:pt x="1041" y="1431"/>
                  </a:lnTo>
                  <a:lnTo>
                    <a:pt x="1035" y="1431"/>
                  </a:lnTo>
                  <a:lnTo>
                    <a:pt x="1031" y="1433"/>
                  </a:lnTo>
                  <a:lnTo>
                    <a:pt x="1025" y="1435"/>
                  </a:lnTo>
                  <a:lnTo>
                    <a:pt x="1019" y="1437"/>
                  </a:lnTo>
                  <a:lnTo>
                    <a:pt x="1013" y="1437"/>
                  </a:lnTo>
                  <a:lnTo>
                    <a:pt x="1005" y="1439"/>
                  </a:lnTo>
                  <a:lnTo>
                    <a:pt x="1001" y="1443"/>
                  </a:lnTo>
                  <a:lnTo>
                    <a:pt x="993" y="1443"/>
                  </a:lnTo>
                  <a:lnTo>
                    <a:pt x="987" y="1445"/>
                  </a:lnTo>
                  <a:lnTo>
                    <a:pt x="979" y="1449"/>
                  </a:lnTo>
                  <a:lnTo>
                    <a:pt x="973" y="1451"/>
                  </a:lnTo>
                  <a:lnTo>
                    <a:pt x="967" y="1453"/>
                  </a:lnTo>
                  <a:lnTo>
                    <a:pt x="959" y="1455"/>
                  </a:lnTo>
                  <a:lnTo>
                    <a:pt x="953" y="1459"/>
                  </a:lnTo>
                  <a:lnTo>
                    <a:pt x="949" y="1461"/>
                  </a:lnTo>
                  <a:lnTo>
                    <a:pt x="943" y="1465"/>
                  </a:lnTo>
                  <a:lnTo>
                    <a:pt x="937" y="1469"/>
                  </a:lnTo>
                  <a:lnTo>
                    <a:pt x="933" y="1471"/>
                  </a:lnTo>
                  <a:lnTo>
                    <a:pt x="927" y="1473"/>
                  </a:lnTo>
                  <a:lnTo>
                    <a:pt x="921" y="1481"/>
                  </a:lnTo>
                  <a:lnTo>
                    <a:pt x="915" y="1489"/>
                  </a:lnTo>
                  <a:lnTo>
                    <a:pt x="909" y="1495"/>
                  </a:lnTo>
                  <a:lnTo>
                    <a:pt x="907" y="1503"/>
                  </a:lnTo>
                  <a:lnTo>
                    <a:pt x="905" y="1509"/>
                  </a:lnTo>
                  <a:lnTo>
                    <a:pt x="903" y="1519"/>
                  </a:lnTo>
                  <a:lnTo>
                    <a:pt x="903" y="1525"/>
                  </a:lnTo>
                  <a:lnTo>
                    <a:pt x="903" y="1533"/>
                  </a:lnTo>
                  <a:lnTo>
                    <a:pt x="903" y="1541"/>
                  </a:lnTo>
                  <a:lnTo>
                    <a:pt x="905" y="1549"/>
                  </a:lnTo>
                  <a:lnTo>
                    <a:pt x="905" y="1555"/>
                  </a:lnTo>
                  <a:lnTo>
                    <a:pt x="905" y="1563"/>
                  </a:lnTo>
                  <a:lnTo>
                    <a:pt x="907" y="1567"/>
                  </a:lnTo>
                  <a:lnTo>
                    <a:pt x="909" y="1573"/>
                  </a:lnTo>
                  <a:lnTo>
                    <a:pt x="909" y="1577"/>
                  </a:lnTo>
                  <a:lnTo>
                    <a:pt x="911" y="1579"/>
                  </a:lnTo>
                  <a:lnTo>
                    <a:pt x="913" y="1581"/>
                  </a:lnTo>
                  <a:lnTo>
                    <a:pt x="913" y="1583"/>
                  </a:lnTo>
                  <a:lnTo>
                    <a:pt x="909" y="1585"/>
                  </a:lnTo>
                  <a:lnTo>
                    <a:pt x="903" y="1591"/>
                  </a:lnTo>
                  <a:lnTo>
                    <a:pt x="899" y="1593"/>
                  </a:lnTo>
                  <a:lnTo>
                    <a:pt x="893" y="1599"/>
                  </a:lnTo>
                  <a:lnTo>
                    <a:pt x="889" y="1603"/>
                  </a:lnTo>
                  <a:lnTo>
                    <a:pt x="883" y="1609"/>
                  </a:lnTo>
                  <a:lnTo>
                    <a:pt x="877" y="1615"/>
                  </a:lnTo>
                  <a:lnTo>
                    <a:pt x="871" y="1621"/>
                  </a:lnTo>
                  <a:lnTo>
                    <a:pt x="865" y="1627"/>
                  </a:lnTo>
                  <a:lnTo>
                    <a:pt x="861" y="1635"/>
                  </a:lnTo>
                  <a:lnTo>
                    <a:pt x="855" y="1641"/>
                  </a:lnTo>
                  <a:lnTo>
                    <a:pt x="851" y="1646"/>
                  </a:lnTo>
                  <a:lnTo>
                    <a:pt x="847" y="1650"/>
                  </a:lnTo>
                  <a:lnTo>
                    <a:pt x="847" y="1656"/>
                  </a:lnTo>
                  <a:lnTo>
                    <a:pt x="843" y="1656"/>
                  </a:lnTo>
                  <a:lnTo>
                    <a:pt x="839" y="1654"/>
                  </a:lnTo>
                  <a:lnTo>
                    <a:pt x="835" y="1650"/>
                  </a:lnTo>
                  <a:lnTo>
                    <a:pt x="831" y="1648"/>
                  </a:lnTo>
                  <a:lnTo>
                    <a:pt x="827" y="1646"/>
                  </a:lnTo>
                  <a:lnTo>
                    <a:pt x="821" y="1644"/>
                  </a:lnTo>
                  <a:lnTo>
                    <a:pt x="816" y="1641"/>
                  </a:lnTo>
                  <a:lnTo>
                    <a:pt x="810" y="1637"/>
                  </a:lnTo>
                  <a:lnTo>
                    <a:pt x="802" y="1633"/>
                  </a:lnTo>
                  <a:lnTo>
                    <a:pt x="796" y="1629"/>
                  </a:lnTo>
                  <a:lnTo>
                    <a:pt x="788" y="1625"/>
                  </a:lnTo>
                  <a:lnTo>
                    <a:pt x="778" y="1619"/>
                  </a:lnTo>
                  <a:lnTo>
                    <a:pt x="770" y="1615"/>
                  </a:lnTo>
                  <a:lnTo>
                    <a:pt x="760" y="1609"/>
                  </a:lnTo>
                  <a:lnTo>
                    <a:pt x="750" y="1603"/>
                  </a:lnTo>
                  <a:lnTo>
                    <a:pt x="740" y="1597"/>
                  </a:lnTo>
                  <a:lnTo>
                    <a:pt x="730" y="1591"/>
                  </a:lnTo>
                  <a:lnTo>
                    <a:pt x="718" y="1587"/>
                  </a:lnTo>
                  <a:lnTo>
                    <a:pt x="706" y="1579"/>
                  </a:lnTo>
                  <a:lnTo>
                    <a:pt x="696" y="1573"/>
                  </a:lnTo>
                  <a:lnTo>
                    <a:pt x="684" y="1567"/>
                  </a:lnTo>
                  <a:lnTo>
                    <a:pt x="672" y="1561"/>
                  </a:lnTo>
                  <a:lnTo>
                    <a:pt x="660" y="1555"/>
                  </a:lnTo>
                  <a:lnTo>
                    <a:pt x="648" y="1547"/>
                  </a:lnTo>
                  <a:lnTo>
                    <a:pt x="634" y="1541"/>
                  </a:lnTo>
                  <a:lnTo>
                    <a:pt x="622" y="1535"/>
                  </a:lnTo>
                  <a:lnTo>
                    <a:pt x="610" y="1527"/>
                  </a:lnTo>
                  <a:lnTo>
                    <a:pt x="596" y="1519"/>
                  </a:lnTo>
                  <a:lnTo>
                    <a:pt x="584" y="1513"/>
                  </a:lnTo>
                  <a:lnTo>
                    <a:pt x="572" y="1505"/>
                  </a:lnTo>
                  <a:lnTo>
                    <a:pt x="558" y="1499"/>
                  </a:lnTo>
                  <a:lnTo>
                    <a:pt x="546" y="1491"/>
                  </a:lnTo>
                  <a:lnTo>
                    <a:pt x="532" y="1483"/>
                  </a:lnTo>
                  <a:lnTo>
                    <a:pt x="520" y="1477"/>
                  </a:lnTo>
                  <a:lnTo>
                    <a:pt x="506" y="1469"/>
                  </a:lnTo>
                  <a:lnTo>
                    <a:pt x="494" y="1463"/>
                  </a:lnTo>
                  <a:lnTo>
                    <a:pt x="481" y="1455"/>
                  </a:lnTo>
                  <a:lnTo>
                    <a:pt x="471" y="1449"/>
                  </a:lnTo>
                  <a:lnTo>
                    <a:pt x="457" y="1443"/>
                  </a:lnTo>
                  <a:lnTo>
                    <a:pt x="445" y="1437"/>
                  </a:lnTo>
                  <a:lnTo>
                    <a:pt x="433" y="1429"/>
                  </a:lnTo>
                  <a:lnTo>
                    <a:pt x="423" y="1423"/>
                  </a:lnTo>
                  <a:lnTo>
                    <a:pt x="413" y="1417"/>
                  </a:lnTo>
                  <a:lnTo>
                    <a:pt x="401" y="1411"/>
                  </a:lnTo>
                  <a:lnTo>
                    <a:pt x="389" y="1405"/>
                  </a:lnTo>
                  <a:lnTo>
                    <a:pt x="381" y="1401"/>
                  </a:lnTo>
                  <a:lnTo>
                    <a:pt x="371" y="1395"/>
                  </a:lnTo>
                  <a:lnTo>
                    <a:pt x="361" y="1389"/>
                  </a:lnTo>
                  <a:lnTo>
                    <a:pt x="353" y="1385"/>
                  </a:lnTo>
                  <a:lnTo>
                    <a:pt x="345" y="1381"/>
                  </a:lnTo>
                  <a:lnTo>
                    <a:pt x="337" y="1377"/>
                  </a:lnTo>
                  <a:lnTo>
                    <a:pt x="329" y="1371"/>
                  </a:lnTo>
                  <a:lnTo>
                    <a:pt x="321" y="1367"/>
                  </a:lnTo>
                  <a:lnTo>
                    <a:pt x="317" y="1365"/>
                  </a:lnTo>
                  <a:lnTo>
                    <a:pt x="309" y="1361"/>
                  </a:lnTo>
                  <a:lnTo>
                    <a:pt x="305" y="1359"/>
                  </a:lnTo>
                  <a:lnTo>
                    <a:pt x="301" y="1357"/>
                  </a:lnTo>
                  <a:lnTo>
                    <a:pt x="297" y="1355"/>
                  </a:lnTo>
                  <a:lnTo>
                    <a:pt x="291" y="1353"/>
                  </a:lnTo>
                  <a:lnTo>
                    <a:pt x="289" y="1353"/>
                  </a:lnTo>
                  <a:lnTo>
                    <a:pt x="287" y="1353"/>
                  </a:lnTo>
                  <a:lnTo>
                    <a:pt x="283" y="1353"/>
                  </a:lnTo>
                  <a:lnTo>
                    <a:pt x="279" y="1353"/>
                  </a:lnTo>
                  <a:lnTo>
                    <a:pt x="275" y="1355"/>
                  </a:lnTo>
                  <a:lnTo>
                    <a:pt x="267" y="1355"/>
                  </a:lnTo>
                  <a:lnTo>
                    <a:pt x="261" y="1355"/>
                  </a:lnTo>
                  <a:lnTo>
                    <a:pt x="255" y="1357"/>
                  </a:lnTo>
                  <a:lnTo>
                    <a:pt x="249" y="1357"/>
                  </a:lnTo>
                  <a:lnTo>
                    <a:pt x="243" y="1357"/>
                  </a:lnTo>
                  <a:lnTo>
                    <a:pt x="237" y="1359"/>
                  </a:lnTo>
                  <a:lnTo>
                    <a:pt x="231" y="1359"/>
                  </a:lnTo>
                  <a:lnTo>
                    <a:pt x="227" y="1361"/>
                  </a:lnTo>
                  <a:lnTo>
                    <a:pt x="219" y="1363"/>
                  </a:lnTo>
                  <a:lnTo>
                    <a:pt x="217" y="1363"/>
                  </a:lnTo>
                  <a:lnTo>
                    <a:pt x="86" y="1300"/>
                  </a:lnTo>
                  <a:lnTo>
                    <a:pt x="84" y="1298"/>
                  </a:lnTo>
                  <a:lnTo>
                    <a:pt x="78" y="1296"/>
                  </a:lnTo>
                  <a:lnTo>
                    <a:pt x="74" y="1296"/>
                  </a:lnTo>
                  <a:lnTo>
                    <a:pt x="68" y="1296"/>
                  </a:lnTo>
                  <a:lnTo>
                    <a:pt x="62" y="1296"/>
                  </a:lnTo>
                  <a:lnTo>
                    <a:pt x="58" y="1300"/>
                  </a:lnTo>
                  <a:lnTo>
                    <a:pt x="52" y="1302"/>
                  </a:lnTo>
                  <a:lnTo>
                    <a:pt x="50" y="1304"/>
                  </a:lnTo>
                  <a:lnTo>
                    <a:pt x="44" y="1310"/>
                  </a:lnTo>
                  <a:lnTo>
                    <a:pt x="40" y="1318"/>
                  </a:lnTo>
                  <a:lnTo>
                    <a:pt x="36" y="1320"/>
                  </a:lnTo>
                  <a:lnTo>
                    <a:pt x="34" y="1324"/>
                  </a:lnTo>
                  <a:lnTo>
                    <a:pt x="32" y="1330"/>
                  </a:lnTo>
                  <a:lnTo>
                    <a:pt x="30" y="1334"/>
                  </a:lnTo>
                  <a:lnTo>
                    <a:pt x="26" y="1337"/>
                  </a:lnTo>
                  <a:lnTo>
                    <a:pt x="24" y="1341"/>
                  </a:lnTo>
                  <a:lnTo>
                    <a:pt x="22" y="1347"/>
                  </a:lnTo>
                  <a:lnTo>
                    <a:pt x="20" y="1351"/>
                  </a:lnTo>
                  <a:lnTo>
                    <a:pt x="16" y="1357"/>
                  </a:lnTo>
                  <a:lnTo>
                    <a:pt x="14" y="1361"/>
                  </a:lnTo>
                  <a:lnTo>
                    <a:pt x="12" y="1365"/>
                  </a:lnTo>
                  <a:lnTo>
                    <a:pt x="8" y="1371"/>
                  </a:lnTo>
                  <a:lnTo>
                    <a:pt x="6" y="1375"/>
                  </a:lnTo>
                  <a:lnTo>
                    <a:pt x="4" y="1379"/>
                  </a:lnTo>
                  <a:lnTo>
                    <a:pt x="2" y="1385"/>
                  </a:lnTo>
                  <a:lnTo>
                    <a:pt x="2" y="1389"/>
                  </a:lnTo>
                  <a:lnTo>
                    <a:pt x="0" y="1397"/>
                  </a:lnTo>
                  <a:lnTo>
                    <a:pt x="0" y="1405"/>
                  </a:lnTo>
                  <a:lnTo>
                    <a:pt x="0" y="1411"/>
                  </a:lnTo>
                  <a:lnTo>
                    <a:pt x="0" y="1415"/>
                  </a:lnTo>
                  <a:lnTo>
                    <a:pt x="0" y="1421"/>
                  </a:lnTo>
                  <a:lnTo>
                    <a:pt x="0" y="1427"/>
                  </a:lnTo>
                  <a:lnTo>
                    <a:pt x="0" y="1431"/>
                  </a:lnTo>
                  <a:lnTo>
                    <a:pt x="2" y="1437"/>
                  </a:lnTo>
                  <a:lnTo>
                    <a:pt x="4" y="1441"/>
                  </a:lnTo>
                  <a:lnTo>
                    <a:pt x="8" y="1445"/>
                  </a:lnTo>
                  <a:lnTo>
                    <a:pt x="12" y="1449"/>
                  </a:lnTo>
                  <a:lnTo>
                    <a:pt x="18" y="1455"/>
                  </a:lnTo>
                  <a:lnTo>
                    <a:pt x="20" y="1455"/>
                  </a:lnTo>
                  <a:lnTo>
                    <a:pt x="24" y="1459"/>
                  </a:lnTo>
                  <a:lnTo>
                    <a:pt x="30" y="1461"/>
                  </a:lnTo>
                  <a:lnTo>
                    <a:pt x="38" y="1465"/>
                  </a:lnTo>
                  <a:lnTo>
                    <a:pt x="48" y="1471"/>
                  </a:lnTo>
                  <a:lnTo>
                    <a:pt x="62" y="1477"/>
                  </a:lnTo>
                  <a:lnTo>
                    <a:pt x="76" y="1485"/>
                  </a:lnTo>
                  <a:lnTo>
                    <a:pt x="92" y="1493"/>
                  </a:lnTo>
                  <a:lnTo>
                    <a:pt x="110" y="1503"/>
                  </a:lnTo>
                  <a:lnTo>
                    <a:pt x="130" y="1513"/>
                  </a:lnTo>
                  <a:lnTo>
                    <a:pt x="152" y="1523"/>
                  </a:lnTo>
                  <a:lnTo>
                    <a:pt x="175" y="1535"/>
                  </a:lnTo>
                  <a:lnTo>
                    <a:pt x="199" y="1547"/>
                  </a:lnTo>
                  <a:lnTo>
                    <a:pt x="225" y="1561"/>
                  </a:lnTo>
                  <a:lnTo>
                    <a:pt x="253" y="1575"/>
                  </a:lnTo>
                  <a:lnTo>
                    <a:pt x="283" y="1589"/>
                  </a:lnTo>
                  <a:lnTo>
                    <a:pt x="311" y="1603"/>
                  </a:lnTo>
                  <a:lnTo>
                    <a:pt x="343" y="1619"/>
                  </a:lnTo>
                  <a:lnTo>
                    <a:pt x="375" y="1635"/>
                  </a:lnTo>
                  <a:lnTo>
                    <a:pt x="409" y="1650"/>
                  </a:lnTo>
                  <a:lnTo>
                    <a:pt x="441" y="1668"/>
                  </a:lnTo>
                  <a:lnTo>
                    <a:pt x="477" y="1684"/>
                  </a:lnTo>
                  <a:lnTo>
                    <a:pt x="512" y="1704"/>
                  </a:lnTo>
                  <a:lnTo>
                    <a:pt x="548" y="1722"/>
                  </a:lnTo>
                  <a:lnTo>
                    <a:pt x="584" y="1740"/>
                  </a:lnTo>
                  <a:lnTo>
                    <a:pt x="622" y="1758"/>
                  </a:lnTo>
                  <a:lnTo>
                    <a:pt x="660" y="1776"/>
                  </a:lnTo>
                  <a:lnTo>
                    <a:pt x="698" y="1796"/>
                  </a:lnTo>
                  <a:lnTo>
                    <a:pt x="738" y="1814"/>
                  </a:lnTo>
                  <a:lnTo>
                    <a:pt x="776" y="1834"/>
                  </a:lnTo>
                  <a:lnTo>
                    <a:pt x="814" y="1854"/>
                  </a:lnTo>
                  <a:lnTo>
                    <a:pt x="853" y="1874"/>
                  </a:lnTo>
                  <a:lnTo>
                    <a:pt x="891" y="1892"/>
                  </a:lnTo>
                  <a:lnTo>
                    <a:pt x="929" y="1912"/>
                  </a:lnTo>
                  <a:lnTo>
                    <a:pt x="969" y="1930"/>
                  </a:lnTo>
                  <a:lnTo>
                    <a:pt x="1007" y="1949"/>
                  </a:lnTo>
                  <a:lnTo>
                    <a:pt x="1045" y="1967"/>
                  </a:lnTo>
                  <a:lnTo>
                    <a:pt x="1083" y="1987"/>
                  </a:lnTo>
                  <a:lnTo>
                    <a:pt x="1119" y="2005"/>
                  </a:lnTo>
                  <a:lnTo>
                    <a:pt x="1156" y="2023"/>
                  </a:lnTo>
                  <a:lnTo>
                    <a:pt x="1192" y="2041"/>
                  </a:lnTo>
                  <a:lnTo>
                    <a:pt x="1226" y="2059"/>
                  </a:lnTo>
                  <a:lnTo>
                    <a:pt x="1260" y="2075"/>
                  </a:lnTo>
                  <a:lnTo>
                    <a:pt x="1296" y="2093"/>
                  </a:lnTo>
                  <a:lnTo>
                    <a:pt x="1328" y="2109"/>
                  </a:lnTo>
                  <a:lnTo>
                    <a:pt x="1360" y="2125"/>
                  </a:lnTo>
                  <a:lnTo>
                    <a:pt x="1392" y="2139"/>
                  </a:lnTo>
                  <a:lnTo>
                    <a:pt x="1422" y="2155"/>
                  </a:lnTo>
                  <a:lnTo>
                    <a:pt x="1448" y="2169"/>
                  </a:lnTo>
                  <a:lnTo>
                    <a:pt x="1475" y="2181"/>
                  </a:lnTo>
                  <a:lnTo>
                    <a:pt x="1501" y="2195"/>
                  </a:lnTo>
                  <a:lnTo>
                    <a:pt x="1525" y="2207"/>
                  </a:lnTo>
                  <a:lnTo>
                    <a:pt x="1547" y="2217"/>
                  </a:lnTo>
                  <a:lnTo>
                    <a:pt x="1569" y="2229"/>
                  </a:lnTo>
                  <a:lnTo>
                    <a:pt x="1589" y="2239"/>
                  </a:lnTo>
                  <a:lnTo>
                    <a:pt x="1607" y="2247"/>
                  </a:lnTo>
                  <a:lnTo>
                    <a:pt x="1623" y="2255"/>
                  </a:lnTo>
                  <a:lnTo>
                    <a:pt x="1637" y="2262"/>
                  </a:lnTo>
                  <a:lnTo>
                    <a:pt x="1649" y="2268"/>
                  </a:lnTo>
                  <a:lnTo>
                    <a:pt x="1659" y="2272"/>
                  </a:lnTo>
                  <a:lnTo>
                    <a:pt x="1667" y="2276"/>
                  </a:lnTo>
                  <a:lnTo>
                    <a:pt x="1673" y="2280"/>
                  </a:lnTo>
                  <a:lnTo>
                    <a:pt x="1677" y="2282"/>
                  </a:lnTo>
                  <a:lnTo>
                    <a:pt x="1679" y="2282"/>
                  </a:lnTo>
                  <a:lnTo>
                    <a:pt x="1679" y="2282"/>
                  </a:lnTo>
                  <a:lnTo>
                    <a:pt x="1683" y="2284"/>
                  </a:lnTo>
                  <a:lnTo>
                    <a:pt x="1689" y="2286"/>
                  </a:lnTo>
                  <a:lnTo>
                    <a:pt x="1695" y="2288"/>
                  </a:lnTo>
                  <a:lnTo>
                    <a:pt x="1699" y="2288"/>
                  </a:lnTo>
                  <a:lnTo>
                    <a:pt x="1705" y="2290"/>
                  </a:lnTo>
                  <a:lnTo>
                    <a:pt x="1709" y="2292"/>
                  </a:lnTo>
                  <a:lnTo>
                    <a:pt x="1715" y="2294"/>
                  </a:lnTo>
                  <a:lnTo>
                    <a:pt x="1721" y="2296"/>
                  </a:lnTo>
                  <a:lnTo>
                    <a:pt x="1729" y="2298"/>
                  </a:lnTo>
                  <a:lnTo>
                    <a:pt x="1735" y="2298"/>
                  </a:lnTo>
                  <a:lnTo>
                    <a:pt x="1743" y="2300"/>
                  </a:lnTo>
                  <a:lnTo>
                    <a:pt x="1749" y="2302"/>
                  </a:lnTo>
                  <a:lnTo>
                    <a:pt x="1757" y="2304"/>
                  </a:lnTo>
                  <a:lnTo>
                    <a:pt x="1765" y="2306"/>
                  </a:lnTo>
                  <a:lnTo>
                    <a:pt x="1773" y="2308"/>
                  </a:lnTo>
                  <a:lnTo>
                    <a:pt x="1777" y="2308"/>
                  </a:lnTo>
                  <a:lnTo>
                    <a:pt x="1781" y="2308"/>
                  </a:lnTo>
                  <a:lnTo>
                    <a:pt x="1785" y="2308"/>
                  </a:lnTo>
                  <a:lnTo>
                    <a:pt x="1789" y="2310"/>
                  </a:lnTo>
                  <a:lnTo>
                    <a:pt x="1795" y="2310"/>
                  </a:lnTo>
                  <a:lnTo>
                    <a:pt x="1799" y="2312"/>
                  </a:lnTo>
                  <a:lnTo>
                    <a:pt x="1802" y="2312"/>
                  </a:lnTo>
                  <a:lnTo>
                    <a:pt x="1806" y="2314"/>
                  </a:lnTo>
                  <a:lnTo>
                    <a:pt x="1812" y="2314"/>
                  </a:lnTo>
                  <a:lnTo>
                    <a:pt x="1816" y="2314"/>
                  </a:lnTo>
                  <a:lnTo>
                    <a:pt x="1820" y="2314"/>
                  </a:lnTo>
                  <a:lnTo>
                    <a:pt x="1826" y="2314"/>
                  </a:lnTo>
                  <a:lnTo>
                    <a:pt x="1830" y="2314"/>
                  </a:lnTo>
                  <a:lnTo>
                    <a:pt x="1834" y="2316"/>
                  </a:lnTo>
                  <a:lnTo>
                    <a:pt x="1838" y="2316"/>
                  </a:lnTo>
                  <a:lnTo>
                    <a:pt x="1844" y="2316"/>
                  </a:lnTo>
                  <a:lnTo>
                    <a:pt x="1848" y="2316"/>
                  </a:lnTo>
                  <a:lnTo>
                    <a:pt x="1854" y="2316"/>
                  </a:lnTo>
                  <a:lnTo>
                    <a:pt x="1858" y="2316"/>
                  </a:lnTo>
                  <a:lnTo>
                    <a:pt x="1864" y="2318"/>
                  </a:lnTo>
                  <a:lnTo>
                    <a:pt x="1868" y="2318"/>
                  </a:lnTo>
                  <a:lnTo>
                    <a:pt x="1872" y="2318"/>
                  </a:lnTo>
                  <a:lnTo>
                    <a:pt x="1878" y="2318"/>
                  </a:lnTo>
                  <a:lnTo>
                    <a:pt x="1882" y="2318"/>
                  </a:lnTo>
                  <a:lnTo>
                    <a:pt x="1884" y="2318"/>
                  </a:lnTo>
                  <a:lnTo>
                    <a:pt x="1888" y="2320"/>
                  </a:lnTo>
                  <a:lnTo>
                    <a:pt x="1892" y="2320"/>
                  </a:lnTo>
                  <a:lnTo>
                    <a:pt x="1896" y="2322"/>
                  </a:lnTo>
                  <a:lnTo>
                    <a:pt x="1900" y="2324"/>
                  </a:lnTo>
                  <a:lnTo>
                    <a:pt x="1906" y="2326"/>
                  </a:lnTo>
                  <a:lnTo>
                    <a:pt x="1910" y="2328"/>
                  </a:lnTo>
                  <a:lnTo>
                    <a:pt x="1916" y="2330"/>
                  </a:lnTo>
                  <a:lnTo>
                    <a:pt x="1924" y="2332"/>
                  </a:lnTo>
                  <a:lnTo>
                    <a:pt x="1932" y="2336"/>
                  </a:lnTo>
                  <a:lnTo>
                    <a:pt x="1938" y="2338"/>
                  </a:lnTo>
                  <a:lnTo>
                    <a:pt x="1948" y="2340"/>
                  </a:lnTo>
                  <a:lnTo>
                    <a:pt x="1952" y="2342"/>
                  </a:lnTo>
                  <a:lnTo>
                    <a:pt x="1956" y="2342"/>
                  </a:lnTo>
                  <a:lnTo>
                    <a:pt x="1960" y="2344"/>
                  </a:lnTo>
                  <a:lnTo>
                    <a:pt x="1964" y="2346"/>
                  </a:lnTo>
                  <a:lnTo>
                    <a:pt x="1968" y="2346"/>
                  </a:lnTo>
                  <a:lnTo>
                    <a:pt x="1972" y="2348"/>
                  </a:lnTo>
                  <a:lnTo>
                    <a:pt x="1978" y="2348"/>
                  </a:lnTo>
                  <a:lnTo>
                    <a:pt x="1982" y="2350"/>
                  </a:lnTo>
                  <a:lnTo>
                    <a:pt x="1986" y="2352"/>
                  </a:lnTo>
                  <a:lnTo>
                    <a:pt x="1992" y="2352"/>
                  </a:lnTo>
                  <a:lnTo>
                    <a:pt x="1996" y="2354"/>
                  </a:lnTo>
                  <a:lnTo>
                    <a:pt x="2002" y="2354"/>
                  </a:lnTo>
                  <a:lnTo>
                    <a:pt x="2006" y="2356"/>
                  </a:lnTo>
                  <a:lnTo>
                    <a:pt x="2010" y="2356"/>
                  </a:lnTo>
                  <a:lnTo>
                    <a:pt x="2014" y="2358"/>
                  </a:lnTo>
                  <a:lnTo>
                    <a:pt x="2020" y="2358"/>
                  </a:lnTo>
                  <a:lnTo>
                    <a:pt x="2024" y="2360"/>
                  </a:lnTo>
                  <a:lnTo>
                    <a:pt x="2030" y="2360"/>
                  </a:lnTo>
                  <a:lnTo>
                    <a:pt x="2036" y="2360"/>
                  </a:lnTo>
                  <a:lnTo>
                    <a:pt x="2040" y="2362"/>
                  </a:lnTo>
                  <a:lnTo>
                    <a:pt x="2044" y="2362"/>
                  </a:lnTo>
                  <a:lnTo>
                    <a:pt x="2050" y="2364"/>
                  </a:lnTo>
                  <a:lnTo>
                    <a:pt x="2054" y="2364"/>
                  </a:lnTo>
                  <a:lnTo>
                    <a:pt x="2060" y="2364"/>
                  </a:lnTo>
                  <a:lnTo>
                    <a:pt x="2064" y="2366"/>
                  </a:lnTo>
                  <a:lnTo>
                    <a:pt x="2070" y="2366"/>
                  </a:lnTo>
                  <a:lnTo>
                    <a:pt x="2074" y="2366"/>
                  </a:lnTo>
                  <a:lnTo>
                    <a:pt x="2080" y="2368"/>
                  </a:lnTo>
                  <a:lnTo>
                    <a:pt x="2084" y="2368"/>
                  </a:lnTo>
                  <a:lnTo>
                    <a:pt x="2090" y="2368"/>
                  </a:lnTo>
                  <a:lnTo>
                    <a:pt x="2094" y="2368"/>
                  </a:lnTo>
                  <a:lnTo>
                    <a:pt x="2098" y="2368"/>
                  </a:lnTo>
                  <a:lnTo>
                    <a:pt x="2102" y="2368"/>
                  </a:lnTo>
                  <a:lnTo>
                    <a:pt x="2108" y="2368"/>
                  </a:lnTo>
                  <a:lnTo>
                    <a:pt x="2112" y="2368"/>
                  </a:lnTo>
                  <a:lnTo>
                    <a:pt x="2118" y="2368"/>
                  </a:lnTo>
                  <a:lnTo>
                    <a:pt x="2124" y="2366"/>
                  </a:lnTo>
                  <a:lnTo>
                    <a:pt x="2131" y="2366"/>
                  </a:lnTo>
                  <a:lnTo>
                    <a:pt x="2139" y="2364"/>
                  </a:lnTo>
                  <a:lnTo>
                    <a:pt x="2147" y="2360"/>
                  </a:lnTo>
                  <a:lnTo>
                    <a:pt x="2155" y="2358"/>
                  </a:lnTo>
                  <a:lnTo>
                    <a:pt x="2161" y="2354"/>
                  </a:lnTo>
                  <a:lnTo>
                    <a:pt x="2169" y="2350"/>
                  </a:lnTo>
                  <a:lnTo>
                    <a:pt x="2175" y="2346"/>
                  </a:lnTo>
                  <a:lnTo>
                    <a:pt x="2181" y="2342"/>
                  </a:lnTo>
                  <a:lnTo>
                    <a:pt x="2187" y="2336"/>
                  </a:lnTo>
                  <a:lnTo>
                    <a:pt x="2191" y="2332"/>
                  </a:lnTo>
                  <a:lnTo>
                    <a:pt x="2197" y="2326"/>
                  </a:lnTo>
                  <a:lnTo>
                    <a:pt x="2203" y="2320"/>
                  </a:lnTo>
                  <a:lnTo>
                    <a:pt x="2207" y="2316"/>
                  </a:lnTo>
                  <a:lnTo>
                    <a:pt x="2211" y="2310"/>
                  </a:lnTo>
                  <a:lnTo>
                    <a:pt x="2217" y="2304"/>
                  </a:lnTo>
                  <a:lnTo>
                    <a:pt x="2219" y="2298"/>
                  </a:lnTo>
                  <a:lnTo>
                    <a:pt x="2223" y="2292"/>
                  </a:lnTo>
                  <a:lnTo>
                    <a:pt x="2227" y="2286"/>
                  </a:lnTo>
                  <a:lnTo>
                    <a:pt x="2229" y="2280"/>
                  </a:lnTo>
                  <a:lnTo>
                    <a:pt x="2233" y="2274"/>
                  </a:lnTo>
                  <a:lnTo>
                    <a:pt x="2235" y="2270"/>
                  </a:lnTo>
                  <a:lnTo>
                    <a:pt x="2237" y="2262"/>
                  </a:lnTo>
                  <a:lnTo>
                    <a:pt x="2241" y="2258"/>
                  </a:lnTo>
                  <a:lnTo>
                    <a:pt x="2243" y="2253"/>
                  </a:lnTo>
                  <a:lnTo>
                    <a:pt x="2245" y="2247"/>
                  </a:lnTo>
                  <a:lnTo>
                    <a:pt x="2245" y="2243"/>
                  </a:lnTo>
                  <a:lnTo>
                    <a:pt x="2247" y="2239"/>
                  </a:lnTo>
                  <a:lnTo>
                    <a:pt x="2249" y="2235"/>
                  </a:lnTo>
                  <a:lnTo>
                    <a:pt x="2251" y="2229"/>
                  </a:lnTo>
                  <a:lnTo>
                    <a:pt x="2251" y="2225"/>
                  </a:lnTo>
                  <a:lnTo>
                    <a:pt x="2253" y="2223"/>
                  </a:lnTo>
                  <a:lnTo>
                    <a:pt x="2253" y="2219"/>
                  </a:lnTo>
                  <a:lnTo>
                    <a:pt x="2253" y="2217"/>
                  </a:lnTo>
                  <a:lnTo>
                    <a:pt x="2253" y="2213"/>
                  </a:lnTo>
                  <a:lnTo>
                    <a:pt x="2253" y="2209"/>
                  </a:lnTo>
                  <a:lnTo>
                    <a:pt x="2253" y="2205"/>
                  </a:lnTo>
                  <a:lnTo>
                    <a:pt x="2251" y="2201"/>
                  </a:lnTo>
                  <a:lnTo>
                    <a:pt x="2251" y="2195"/>
                  </a:lnTo>
                  <a:lnTo>
                    <a:pt x="2249" y="2191"/>
                  </a:lnTo>
                  <a:lnTo>
                    <a:pt x="2247" y="2187"/>
                  </a:lnTo>
                  <a:lnTo>
                    <a:pt x="2245" y="2181"/>
                  </a:lnTo>
                  <a:lnTo>
                    <a:pt x="2243" y="2177"/>
                  </a:lnTo>
                  <a:lnTo>
                    <a:pt x="2241" y="2173"/>
                  </a:lnTo>
                  <a:lnTo>
                    <a:pt x="2237" y="2167"/>
                  </a:lnTo>
                  <a:lnTo>
                    <a:pt x="2235" y="2163"/>
                  </a:lnTo>
                  <a:lnTo>
                    <a:pt x="2233" y="2159"/>
                  </a:lnTo>
                  <a:lnTo>
                    <a:pt x="2229" y="2153"/>
                  </a:lnTo>
                  <a:lnTo>
                    <a:pt x="2227" y="2149"/>
                  </a:lnTo>
                  <a:lnTo>
                    <a:pt x="2223" y="2143"/>
                  </a:lnTo>
                  <a:lnTo>
                    <a:pt x="2219" y="2139"/>
                  </a:lnTo>
                  <a:lnTo>
                    <a:pt x="2217" y="2135"/>
                  </a:lnTo>
                  <a:lnTo>
                    <a:pt x="2211" y="2127"/>
                  </a:lnTo>
                  <a:lnTo>
                    <a:pt x="2205" y="2119"/>
                  </a:lnTo>
                  <a:lnTo>
                    <a:pt x="2199" y="2113"/>
                  </a:lnTo>
                  <a:lnTo>
                    <a:pt x="2195" y="2107"/>
                  </a:lnTo>
                  <a:lnTo>
                    <a:pt x="2191" y="2103"/>
                  </a:lnTo>
                  <a:lnTo>
                    <a:pt x="2189" y="2103"/>
                  </a:lnTo>
                  <a:lnTo>
                    <a:pt x="2183" y="2099"/>
                  </a:lnTo>
                  <a:lnTo>
                    <a:pt x="2177" y="2103"/>
                  </a:lnTo>
                  <a:lnTo>
                    <a:pt x="2171" y="2107"/>
                  </a:lnTo>
                  <a:lnTo>
                    <a:pt x="2165" y="2113"/>
                  </a:lnTo>
                  <a:lnTo>
                    <a:pt x="2159" y="2117"/>
                  </a:lnTo>
                  <a:lnTo>
                    <a:pt x="2155" y="2123"/>
                  </a:lnTo>
                  <a:lnTo>
                    <a:pt x="2151" y="2127"/>
                  </a:lnTo>
                  <a:lnTo>
                    <a:pt x="2151" y="2129"/>
                  </a:lnTo>
                  <a:lnTo>
                    <a:pt x="2151" y="2127"/>
                  </a:lnTo>
                  <a:lnTo>
                    <a:pt x="2149" y="2125"/>
                  </a:lnTo>
                  <a:lnTo>
                    <a:pt x="2147" y="2121"/>
                  </a:lnTo>
                  <a:lnTo>
                    <a:pt x="2145" y="2117"/>
                  </a:lnTo>
                  <a:lnTo>
                    <a:pt x="2141" y="2109"/>
                  </a:lnTo>
                  <a:lnTo>
                    <a:pt x="2135" y="2103"/>
                  </a:lnTo>
                  <a:lnTo>
                    <a:pt x="2131" y="2095"/>
                  </a:lnTo>
                  <a:lnTo>
                    <a:pt x="2126" y="2089"/>
                  </a:lnTo>
                  <a:lnTo>
                    <a:pt x="2118" y="2081"/>
                  </a:lnTo>
                  <a:lnTo>
                    <a:pt x="2110" y="2073"/>
                  </a:lnTo>
                  <a:lnTo>
                    <a:pt x="2106" y="2069"/>
                  </a:lnTo>
                  <a:lnTo>
                    <a:pt x="2102" y="2067"/>
                  </a:lnTo>
                  <a:lnTo>
                    <a:pt x="2098" y="2063"/>
                  </a:lnTo>
                  <a:lnTo>
                    <a:pt x="2094" y="2061"/>
                  </a:lnTo>
                  <a:lnTo>
                    <a:pt x="2088" y="2057"/>
                  </a:lnTo>
                  <a:lnTo>
                    <a:pt x="2082" y="2055"/>
                  </a:lnTo>
                  <a:lnTo>
                    <a:pt x="2078" y="2053"/>
                  </a:lnTo>
                  <a:lnTo>
                    <a:pt x="2072" y="2049"/>
                  </a:lnTo>
                  <a:lnTo>
                    <a:pt x="2066" y="2047"/>
                  </a:lnTo>
                  <a:lnTo>
                    <a:pt x="2060" y="2047"/>
                  </a:lnTo>
                  <a:lnTo>
                    <a:pt x="2054" y="2047"/>
                  </a:lnTo>
                  <a:lnTo>
                    <a:pt x="2048" y="2047"/>
                  </a:lnTo>
                  <a:lnTo>
                    <a:pt x="2044" y="2045"/>
                  </a:lnTo>
                  <a:lnTo>
                    <a:pt x="2040" y="2045"/>
                  </a:lnTo>
                  <a:lnTo>
                    <a:pt x="2036" y="2045"/>
                  </a:lnTo>
                  <a:lnTo>
                    <a:pt x="2032" y="2049"/>
                  </a:lnTo>
                  <a:lnTo>
                    <a:pt x="2030" y="2053"/>
                  </a:lnTo>
                  <a:lnTo>
                    <a:pt x="2030" y="2059"/>
                  </a:lnTo>
                  <a:lnTo>
                    <a:pt x="2028" y="2061"/>
                  </a:lnTo>
                  <a:lnTo>
                    <a:pt x="2028" y="2065"/>
                  </a:lnTo>
                  <a:lnTo>
                    <a:pt x="2026" y="2071"/>
                  </a:lnTo>
                  <a:lnTo>
                    <a:pt x="2026" y="2077"/>
                  </a:lnTo>
                  <a:lnTo>
                    <a:pt x="2024" y="2085"/>
                  </a:lnTo>
                  <a:lnTo>
                    <a:pt x="2024" y="2091"/>
                  </a:lnTo>
                  <a:lnTo>
                    <a:pt x="2022" y="2099"/>
                  </a:lnTo>
                  <a:lnTo>
                    <a:pt x="2022" y="2107"/>
                  </a:lnTo>
                  <a:lnTo>
                    <a:pt x="2020" y="2113"/>
                  </a:lnTo>
                  <a:lnTo>
                    <a:pt x="2018" y="2121"/>
                  </a:lnTo>
                  <a:lnTo>
                    <a:pt x="2018" y="2127"/>
                  </a:lnTo>
                  <a:lnTo>
                    <a:pt x="2016" y="2135"/>
                  </a:lnTo>
                  <a:lnTo>
                    <a:pt x="2014" y="2141"/>
                  </a:lnTo>
                  <a:lnTo>
                    <a:pt x="2010" y="2147"/>
                  </a:lnTo>
                  <a:lnTo>
                    <a:pt x="2008" y="2151"/>
                  </a:lnTo>
                  <a:lnTo>
                    <a:pt x="2006" y="2155"/>
                  </a:lnTo>
                  <a:lnTo>
                    <a:pt x="2002" y="2157"/>
                  </a:lnTo>
                  <a:lnTo>
                    <a:pt x="1998" y="2159"/>
                  </a:lnTo>
                  <a:lnTo>
                    <a:pt x="1994" y="2161"/>
                  </a:lnTo>
                  <a:lnTo>
                    <a:pt x="1990" y="2163"/>
                  </a:lnTo>
                  <a:lnTo>
                    <a:pt x="1984" y="2165"/>
                  </a:lnTo>
                  <a:lnTo>
                    <a:pt x="1980" y="2167"/>
                  </a:lnTo>
                  <a:lnTo>
                    <a:pt x="1974" y="2167"/>
                  </a:lnTo>
                  <a:lnTo>
                    <a:pt x="1968" y="2169"/>
                  </a:lnTo>
                  <a:lnTo>
                    <a:pt x="1962" y="2169"/>
                  </a:lnTo>
                  <a:lnTo>
                    <a:pt x="1956" y="2169"/>
                  </a:lnTo>
                  <a:lnTo>
                    <a:pt x="1952" y="2171"/>
                  </a:lnTo>
                  <a:lnTo>
                    <a:pt x="1946" y="2171"/>
                  </a:lnTo>
                  <a:lnTo>
                    <a:pt x="1942" y="2171"/>
                  </a:lnTo>
                  <a:lnTo>
                    <a:pt x="1936" y="2171"/>
                  </a:lnTo>
                  <a:lnTo>
                    <a:pt x="1932" y="2171"/>
                  </a:lnTo>
                  <a:lnTo>
                    <a:pt x="1930" y="2171"/>
                  </a:lnTo>
                  <a:lnTo>
                    <a:pt x="1926" y="2169"/>
                  </a:lnTo>
                  <a:lnTo>
                    <a:pt x="1920" y="2169"/>
                  </a:lnTo>
                  <a:lnTo>
                    <a:pt x="1914" y="2165"/>
                  </a:lnTo>
                  <a:lnTo>
                    <a:pt x="1906" y="2163"/>
                  </a:lnTo>
                  <a:lnTo>
                    <a:pt x="1902" y="2161"/>
                  </a:lnTo>
                  <a:lnTo>
                    <a:pt x="1898" y="2159"/>
                  </a:lnTo>
                  <a:lnTo>
                    <a:pt x="1892" y="2157"/>
                  </a:lnTo>
                  <a:lnTo>
                    <a:pt x="1888" y="2155"/>
                  </a:lnTo>
                  <a:lnTo>
                    <a:pt x="1882" y="2151"/>
                  </a:lnTo>
                  <a:lnTo>
                    <a:pt x="1876" y="2149"/>
                  </a:lnTo>
                  <a:lnTo>
                    <a:pt x="1868" y="2147"/>
                  </a:lnTo>
                  <a:lnTo>
                    <a:pt x="1864" y="2145"/>
                  </a:lnTo>
                  <a:lnTo>
                    <a:pt x="1856" y="2141"/>
                  </a:lnTo>
                  <a:lnTo>
                    <a:pt x="1848" y="2139"/>
                  </a:lnTo>
                  <a:lnTo>
                    <a:pt x="1842" y="2135"/>
                  </a:lnTo>
                  <a:lnTo>
                    <a:pt x="1834" y="2133"/>
                  </a:lnTo>
                  <a:lnTo>
                    <a:pt x="1826" y="2129"/>
                  </a:lnTo>
                  <a:lnTo>
                    <a:pt x="1818" y="2125"/>
                  </a:lnTo>
                  <a:lnTo>
                    <a:pt x="1812" y="2123"/>
                  </a:lnTo>
                  <a:lnTo>
                    <a:pt x="1804" y="2119"/>
                  </a:lnTo>
                  <a:lnTo>
                    <a:pt x="1797" y="2115"/>
                  </a:lnTo>
                  <a:lnTo>
                    <a:pt x="1789" y="2113"/>
                  </a:lnTo>
                  <a:lnTo>
                    <a:pt x="1779" y="2109"/>
                  </a:lnTo>
                  <a:lnTo>
                    <a:pt x="1771" y="2105"/>
                  </a:lnTo>
                  <a:lnTo>
                    <a:pt x="1763" y="2101"/>
                  </a:lnTo>
                  <a:lnTo>
                    <a:pt x="1755" y="2099"/>
                  </a:lnTo>
                  <a:lnTo>
                    <a:pt x="1747" y="2095"/>
                  </a:lnTo>
                  <a:lnTo>
                    <a:pt x="1739" y="2091"/>
                  </a:lnTo>
                  <a:lnTo>
                    <a:pt x="1729" y="2087"/>
                  </a:lnTo>
                  <a:lnTo>
                    <a:pt x="1721" y="2085"/>
                  </a:lnTo>
                  <a:lnTo>
                    <a:pt x="1713" y="2081"/>
                  </a:lnTo>
                  <a:lnTo>
                    <a:pt x="1705" y="2077"/>
                  </a:lnTo>
                  <a:lnTo>
                    <a:pt x="1697" y="2073"/>
                  </a:lnTo>
                  <a:lnTo>
                    <a:pt x="1689" y="2071"/>
                  </a:lnTo>
                  <a:lnTo>
                    <a:pt x="1681" y="2067"/>
                  </a:lnTo>
                  <a:lnTo>
                    <a:pt x="1673" y="2063"/>
                  </a:lnTo>
                  <a:lnTo>
                    <a:pt x="1665" y="2059"/>
                  </a:lnTo>
                  <a:lnTo>
                    <a:pt x="1657" y="2057"/>
                  </a:lnTo>
                  <a:lnTo>
                    <a:pt x="1649" y="2053"/>
                  </a:lnTo>
                  <a:lnTo>
                    <a:pt x="1643" y="2049"/>
                  </a:lnTo>
                  <a:lnTo>
                    <a:pt x="1635" y="2047"/>
                  </a:lnTo>
                  <a:lnTo>
                    <a:pt x="1629" y="2043"/>
                  </a:lnTo>
                  <a:lnTo>
                    <a:pt x="1623" y="2041"/>
                  </a:lnTo>
                  <a:lnTo>
                    <a:pt x="1617" y="2039"/>
                  </a:lnTo>
                  <a:lnTo>
                    <a:pt x="1609" y="2037"/>
                  </a:lnTo>
                  <a:lnTo>
                    <a:pt x="1605" y="2033"/>
                  </a:lnTo>
                  <a:lnTo>
                    <a:pt x="1599" y="2031"/>
                  </a:lnTo>
                  <a:lnTo>
                    <a:pt x="1593" y="2029"/>
                  </a:lnTo>
                  <a:lnTo>
                    <a:pt x="1589" y="2027"/>
                  </a:lnTo>
                  <a:lnTo>
                    <a:pt x="1585" y="2025"/>
                  </a:lnTo>
                  <a:lnTo>
                    <a:pt x="1579" y="2023"/>
                  </a:lnTo>
                  <a:lnTo>
                    <a:pt x="1577" y="2023"/>
                  </a:lnTo>
                  <a:lnTo>
                    <a:pt x="1569" y="2019"/>
                  </a:lnTo>
                  <a:lnTo>
                    <a:pt x="1567" y="2017"/>
                  </a:lnTo>
                  <a:lnTo>
                    <a:pt x="1563" y="2017"/>
                  </a:lnTo>
                  <a:lnTo>
                    <a:pt x="1563" y="2017"/>
                  </a:lnTo>
                  <a:lnTo>
                    <a:pt x="1561" y="2015"/>
                  </a:lnTo>
                  <a:lnTo>
                    <a:pt x="1561" y="2011"/>
                  </a:lnTo>
                  <a:lnTo>
                    <a:pt x="1559" y="2007"/>
                  </a:lnTo>
                  <a:lnTo>
                    <a:pt x="1559" y="2003"/>
                  </a:lnTo>
                  <a:lnTo>
                    <a:pt x="1559" y="1999"/>
                  </a:lnTo>
                  <a:lnTo>
                    <a:pt x="1559" y="1995"/>
                  </a:lnTo>
                  <a:lnTo>
                    <a:pt x="1557" y="1989"/>
                  </a:lnTo>
                  <a:lnTo>
                    <a:pt x="1555" y="1985"/>
                  </a:lnTo>
                  <a:lnTo>
                    <a:pt x="1553" y="1979"/>
                  </a:lnTo>
                  <a:lnTo>
                    <a:pt x="1553" y="1973"/>
                  </a:lnTo>
                  <a:lnTo>
                    <a:pt x="1551" y="1967"/>
                  </a:lnTo>
                  <a:lnTo>
                    <a:pt x="1549" y="1961"/>
                  </a:lnTo>
                  <a:lnTo>
                    <a:pt x="1547" y="1955"/>
                  </a:lnTo>
                  <a:lnTo>
                    <a:pt x="1547" y="1949"/>
                  </a:lnTo>
                  <a:lnTo>
                    <a:pt x="1543" y="1942"/>
                  </a:lnTo>
                  <a:lnTo>
                    <a:pt x="1541" y="1936"/>
                  </a:lnTo>
                  <a:lnTo>
                    <a:pt x="1537" y="1928"/>
                  </a:lnTo>
                  <a:lnTo>
                    <a:pt x="1535" y="1922"/>
                  </a:lnTo>
                  <a:lnTo>
                    <a:pt x="1531" y="1914"/>
                  </a:lnTo>
                  <a:lnTo>
                    <a:pt x="1529" y="1908"/>
                  </a:lnTo>
                  <a:lnTo>
                    <a:pt x="1525" y="1902"/>
                  </a:lnTo>
                  <a:lnTo>
                    <a:pt x="1521" y="1896"/>
                  </a:lnTo>
                  <a:lnTo>
                    <a:pt x="1517" y="1888"/>
                  </a:lnTo>
                  <a:lnTo>
                    <a:pt x="1513" y="1882"/>
                  </a:lnTo>
                  <a:lnTo>
                    <a:pt x="1509" y="1876"/>
                  </a:lnTo>
                  <a:lnTo>
                    <a:pt x="1505" y="1872"/>
                  </a:lnTo>
                  <a:lnTo>
                    <a:pt x="1501" y="1866"/>
                  </a:lnTo>
                  <a:lnTo>
                    <a:pt x="1495" y="1862"/>
                  </a:lnTo>
                  <a:lnTo>
                    <a:pt x="1491" y="1858"/>
                  </a:lnTo>
                  <a:lnTo>
                    <a:pt x="1485" y="1856"/>
                  </a:lnTo>
                  <a:lnTo>
                    <a:pt x="1485" y="1854"/>
                  </a:lnTo>
                  <a:lnTo>
                    <a:pt x="1487" y="1854"/>
                  </a:lnTo>
                  <a:lnTo>
                    <a:pt x="1491" y="1854"/>
                  </a:lnTo>
                  <a:lnTo>
                    <a:pt x="1497" y="1854"/>
                  </a:lnTo>
                  <a:lnTo>
                    <a:pt x="1503" y="1852"/>
                  </a:lnTo>
                  <a:lnTo>
                    <a:pt x="1511" y="1848"/>
                  </a:lnTo>
                  <a:lnTo>
                    <a:pt x="1515" y="1846"/>
                  </a:lnTo>
                  <a:lnTo>
                    <a:pt x="1519" y="1844"/>
                  </a:lnTo>
                  <a:lnTo>
                    <a:pt x="1523" y="1840"/>
                  </a:lnTo>
                  <a:lnTo>
                    <a:pt x="1529" y="1838"/>
                  </a:lnTo>
                  <a:lnTo>
                    <a:pt x="1531" y="1836"/>
                  </a:lnTo>
                  <a:lnTo>
                    <a:pt x="1535" y="1832"/>
                  </a:lnTo>
                  <a:lnTo>
                    <a:pt x="1539" y="1826"/>
                  </a:lnTo>
                  <a:lnTo>
                    <a:pt x="1545" y="1822"/>
                  </a:lnTo>
                  <a:lnTo>
                    <a:pt x="1549" y="1816"/>
                  </a:lnTo>
                  <a:lnTo>
                    <a:pt x="1557" y="1810"/>
                  </a:lnTo>
                  <a:lnTo>
                    <a:pt x="1563" y="1802"/>
                  </a:lnTo>
                  <a:lnTo>
                    <a:pt x="1569" y="1794"/>
                  </a:lnTo>
                  <a:lnTo>
                    <a:pt x="1573" y="1788"/>
                  </a:lnTo>
                  <a:lnTo>
                    <a:pt x="1577" y="1784"/>
                  </a:lnTo>
                  <a:lnTo>
                    <a:pt x="1581" y="1780"/>
                  </a:lnTo>
                  <a:lnTo>
                    <a:pt x="1585" y="1776"/>
                  </a:lnTo>
                  <a:lnTo>
                    <a:pt x="1589" y="1770"/>
                  </a:lnTo>
                  <a:lnTo>
                    <a:pt x="1593" y="1766"/>
                  </a:lnTo>
                  <a:lnTo>
                    <a:pt x="1597" y="1760"/>
                  </a:lnTo>
                  <a:lnTo>
                    <a:pt x="1601" y="1756"/>
                  </a:lnTo>
                  <a:lnTo>
                    <a:pt x="1605" y="1750"/>
                  </a:lnTo>
                  <a:lnTo>
                    <a:pt x="1609" y="1744"/>
                  </a:lnTo>
                  <a:lnTo>
                    <a:pt x="1613" y="1738"/>
                  </a:lnTo>
                  <a:lnTo>
                    <a:pt x="1619" y="1732"/>
                  </a:lnTo>
                  <a:lnTo>
                    <a:pt x="1623" y="1726"/>
                  </a:lnTo>
                  <a:lnTo>
                    <a:pt x="1627" y="1722"/>
                  </a:lnTo>
                  <a:lnTo>
                    <a:pt x="1631" y="1716"/>
                  </a:lnTo>
                  <a:lnTo>
                    <a:pt x="1637" y="1710"/>
                  </a:lnTo>
                  <a:lnTo>
                    <a:pt x="1641" y="1704"/>
                  </a:lnTo>
                  <a:lnTo>
                    <a:pt x="1645" y="1698"/>
                  </a:lnTo>
                  <a:lnTo>
                    <a:pt x="1649" y="1692"/>
                  </a:lnTo>
                  <a:lnTo>
                    <a:pt x="1653" y="1686"/>
                  </a:lnTo>
                  <a:lnTo>
                    <a:pt x="1657" y="1680"/>
                  </a:lnTo>
                  <a:lnTo>
                    <a:pt x="1661" y="1674"/>
                  </a:lnTo>
                  <a:lnTo>
                    <a:pt x="1667" y="1668"/>
                  </a:lnTo>
                  <a:lnTo>
                    <a:pt x="1671" y="1662"/>
                  </a:lnTo>
                  <a:lnTo>
                    <a:pt x="1675" y="1656"/>
                  </a:lnTo>
                  <a:lnTo>
                    <a:pt x="1679" y="1650"/>
                  </a:lnTo>
                  <a:lnTo>
                    <a:pt x="1683" y="1644"/>
                  </a:lnTo>
                  <a:lnTo>
                    <a:pt x="1687" y="1639"/>
                  </a:lnTo>
                  <a:lnTo>
                    <a:pt x="1691" y="1633"/>
                  </a:lnTo>
                  <a:lnTo>
                    <a:pt x="1695" y="1629"/>
                  </a:lnTo>
                  <a:lnTo>
                    <a:pt x="1699" y="1623"/>
                  </a:lnTo>
                  <a:lnTo>
                    <a:pt x="1703" y="1617"/>
                  </a:lnTo>
                  <a:lnTo>
                    <a:pt x="1707" y="1611"/>
                  </a:lnTo>
                  <a:lnTo>
                    <a:pt x="1711" y="1605"/>
                  </a:lnTo>
                  <a:lnTo>
                    <a:pt x="1713" y="1599"/>
                  </a:lnTo>
                  <a:lnTo>
                    <a:pt x="1717" y="1593"/>
                  </a:lnTo>
                  <a:lnTo>
                    <a:pt x="1719" y="1587"/>
                  </a:lnTo>
                  <a:lnTo>
                    <a:pt x="1723" y="1583"/>
                  </a:lnTo>
                  <a:lnTo>
                    <a:pt x="1725" y="1579"/>
                  </a:lnTo>
                  <a:lnTo>
                    <a:pt x="1729" y="1573"/>
                  </a:lnTo>
                  <a:lnTo>
                    <a:pt x="1731" y="1569"/>
                  </a:lnTo>
                  <a:lnTo>
                    <a:pt x="1733" y="1563"/>
                  </a:lnTo>
                  <a:lnTo>
                    <a:pt x="1735" y="1559"/>
                  </a:lnTo>
                  <a:lnTo>
                    <a:pt x="1739" y="1555"/>
                  </a:lnTo>
                  <a:lnTo>
                    <a:pt x="1739" y="1551"/>
                  </a:lnTo>
                  <a:lnTo>
                    <a:pt x="1741" y="1545"/>
                  </a:lnTo>
                  <a:lnTo>
                    <a:pt x="1743" y="1541"/>
                  </a:lnTo>
                  <a:lnTo>
                    <a:pt x="1745" y="1539"/>
                  </a:lnTo>
                  <a:lnTo>
                    <a:pt x="1747" y="1531"/>
                  </a:lnTo>
                  <a:lnTo>
                    <a:pt x="1749" y="1523"/>
                  </a:lnTo>
                  <a:lnTo>
                    <a:pt x="1751" y="1515"/>
                  </a:lnTo>
                  <a:lnTo>
                    <a:pt x="1753" y="1507"/>
                  </a:lnTo>
                  <a:lnTo>
                    <a:pt x="1753" y="1499"/>
                  </a:lnTo>
                  <a:lnTo>
                    <a:pt x="1755" y="1493"/>
                  </a:lnTo>
                  <a:lnTo>
                    <a:pt x="1755" y="1485"/>
                  </a:lnTo>
                  <a:lnTo>
                    <a:pt x="1755" y="1477"/>
                  </a:lnTo>
                  <a:lnTo>
                    <a:pt x="1755" y="1471"/>
                  </a:lnTo>
                  <a:lnTo>
                    <a:pt x="1755" y="1463"/>
                  </a:lnTo>
                  <a:lnTo>
                    <a:pt x="1755" y="1457"/>
                  </a:lnTo>
                  <a:lnTo>
                    <a:pt x="1755" y="1449"/>
                  </a:lnTo>
                  <a:lnTo>
                    <a:pt x="1753" y="1443"/>
                  </a:lnTo>
                  <a:lnTo>
                    <a:pt x="1753" y="1437"/>
                  </a:lnTo>
                  <a:lnTo>
                    <a:pt x="1751" y="1431"/>
                  </a:lnTo>
                  <a:lnTo>
                    <a:pt x="1751" y="1425"/>
                  </a:lnTo>
                  <a:lnTo>
                    <a:pt x="1751" y="1419"/>
                  </a:lnTo>
                  <a:lnTo>
                    <a:pt x="1749" y="1413"/>
                  </a:lnTo>
                  <a:lnTo>
                    <a:pt x="1747" y="1407"/>
                  </a:lnTo>
                  <a:lnTo>
                    <a:pt x="1747" y="1403"/>
                  </a:lnTo>
                  <a:lnTo>
                    <a:pt x="1745" y="1399"/>
                  </a:lnTo>
                  <a:lnTo>
                    <a:pt x="1745" y="1395"/>
                  </a:lnTo>
                  <a:lnTo>
                    <a:pt x="1743" y="1391"/>
                  </a:lnTo>
                  <a:lnTo>
                    <a:pt x="1741" y="1387"/>
                  </a:lnTo>
                  <a:lnTo>
                    <a:pt x="1739" y="1381"/>
                  </a:lnTo>
                  <a:lnTo>
                    <a:pt x="1739" y="1377"/>
                  </a:lnTo>
                  <a:lnTo>
                    <a:pt x="1737" y="1373"/>
                  </a:lnTo>
                  <a:lnTo>
                    <a:pt x="1739" y="1373"/>
                  </a:lnTo>
                  <a:lnTo>
                    <a:pt x="1741" y="1373"/>
                  </a:lnTo>
                  <a:lnTo>
                    <a:pt x="1745" y="1373"/>
                  </a:lnTo>
                  <a:lnTo>
                    <a:pt x="1753" y="1373"/>
                  </a:lnTo>
                  <a:lnTo>
                    <a:pt x="1757" y="1373"/>
                  </a:lnTo>
                  <a:lnTo>
                    <a:pt x="1761" y="1371"/>
                  </a:lnTo>
                  <a:lnTo>
                    <a:pt x="1765" y="1371"/>
                  </a:lnTo>
                  <a:lnTo>
                    <a:pt x="1769" y="1371"/>
                  </a:lnTo>
                  <a:lnTo>
                    <a:pt x="1775" y="1371"/>
                  </a:lnTo>
                  <a:lnTo>
                    <a:pt x="1781" y="1369"/>
                  </a:lnTo>
                  <a:lnTo>
                    <a:pt x="1785" y="1369"/>
                  </a:lnTo>
                  <a:lnTo>
                    <a:pt x="1793" y="1369"/>
                  </a:lnTo>
                  <a:lnTo>
                    <a:pt x="1797" y="1367"/>
                  </a:lnTo>
                  <a:lnTo>
                    <a:pt x="1802" y="1365"/>
                  </a:lnTo>
                  <a:lnTo>
                    <a:pt x="1806" y="1363"/>
                  </a:lnTo>
                  <a:lnTo>
                    <a:pt x="1814" y="1363"/>
                  </a:lnTo>
                  <a:lnTo>
                    <a:pt x="1818" y="1361"/>
                  </a:lnTo>
                  <a:lnTo>
                    <a:pt x="1824" y="1361"/>
                  </a:lnTo>
                  <a:lnTo>
                    <a:pt x="1828" y="1357"/>
                  </a:lnTo>
                  <a:lnTo>
                    <a:pt x="1834" y="1357"/>
                  </a:lnTo>
                  <a:lnTo>
                    <a:pt x="1840" y="1353"/>
                  </a:lnTo>
                  <a:lnTo>
                    <a:pt x="1844" y="1351"/>
                  </a:lnTo>
                  <a:lnTo>
                    <a:pt x="1848" y="1349"/>
                  </a:lnTo>
                  <a:lnTo>
                    <a:pt x="1854" y="1345"/>
                  </a:lnTo>
                  <a:lnTo>
                    <a:pt x="1862" y="1339"/>
                  </a:lnTo>
                  <a:lnTo>
                    <a:pt x="1868" y="1334"/>
                  </a:lnTo>
                  <a:lnTo>
                    <a:pt x="1870" y="1334"/>
                  </a:lnTo>
                  <a:lnTo>
                    <a:pt x="1876" y="1336"/>
                  </a:lnTo>
                  <a:lnTo>
                    <a:pt x="1878" y="1336"/>
                  </a:lnTo>
                  <a:lnTo>
                    <a:pt x="1882" y="1337"/>
                  </a:lnTo>
                  <a:lnTo>
                    <a:pt x="1888" y="1339"/>
                  </a:lnTo>
                  <a:lnTo>
                    <a:pt x="1894" y="1341"/>
                  </a:lnTo>
                  <a:lnTo>
                    <a:pt x="1900" y="1341"/>
                  </a:lnTo>
                  <a:lnTo>
                    <a:pt x="1906" y="1343"/>
                  </a:lnTo>
                  <a:lnTo>
                    <a:pt x="1914" y="1345"/>
                  </a:lnTo>
                  <a:lnTo>
                    <a:pt x="1922" y="1347"/>
                  </a:lnTo>
                  <a:lnTo>
                    <a:pt x="1926" y="1347"/>
                  </a:lnTo>
                  <a:lnTo>
                    <a:pt x="1932" y="1347"/>
                  </a:lnTo>
                  <a:lnTo>
                    <a:pt x="1936" y="1349"/>
                  </a:lnTo>
                  <a:lnTo>
                    <a:pt x="1940" y="1349"/>
                  </a:lnTo>
                  <a:lnTo>
                    <a:pt x="1944" y="1349"/>
                  </a:lnTo>
                  <a:lnTo>
                    <a:pt x="1950" y="1349"/>
                  </a:lnTo>
                  <a:lnTo>
                    <a:pt x="1954" y="1351"/>
                  </a:lnTo>
                  <a:lnTo>
                    <a:pt x="1960" y="1351"/>
                  </a:lnTo>
                  <a:lnTo>
                    <a:pt x="1964" y="1351"/>
                  </a:lnTo>
                  <a:lnTo>
                    <a:pt x="1968" y="1351"/>
                  </a:lnTo>
                  <a:lnTo>
                    <a:pt x="1972" y="1351"/>
                  </a:lnTo>
                  <a:lnTo>
                    <a:pt x="1978" y="1351"/>
                  </a:lnTo>
                  <a:lnTo>
                    <a:pt x="1982" y="1351"/>
                  </a:lnTo>
                  <a:lnTo>
                    <a:pt x="1988" y="1351"/>
                  </a:lnTo>
                  <a:lnTo>
                    <a:pt x="1992" y="1349"/>
                  </a:lnTo>
                  <a:lnTo>
                    <a:pt x="1998" y="1349"/>
                  </a:lnTo>
                  <a:lnTo>
                    <a:pt x="2002" y="1349"/>
                  </a:lnTo>
                  <a:lnTo>
                    <a:pt x="2008" y="1349"/>
                  </a:lnTo>
                  <a:lnTo>
                    <a:pt x="2012" y="1347"/>
                  </a:lnTo>
                  <a:lnTo>
                    <a:pt x="2018" y="1347"/>
                  </a:lnTo>
                  <a:lnTo>
                    <a:pt x="2022" y="1345"/>
                  </a:lnTo>
                  <a:lnTo>
                    <a:pt x="2028" y="1343"/>
                  </a:lnTo>
                  <a:lnTo>
                    <a:pt x="2032" y="1341"/>
                  </a:lnTo>
                  <a:lnTo>
                    <a:pt x="2038" y="1341"/>
                  </a:lnTo>
                  <a:lnTo>
                    <a:pt x="2042" y="1339"/>
                  </a:lnTo>
                  <a:lnTo>
                    <a:pt x="2048" y="1337"/>
                  </a:lnTo>
                  <a:lnTo>
                    <a:pt x="2052" y="1336"/>
                  </a:lnTo>
                  <a:lnTo>
                    <a:pt x="2056" y="1334"/>
                  </a:lnTo>
                  <a:lnTo>
                    <a:pt x="2060" y="1330"/>
                  </a:lnTo>
                  <a:lnTo>
                    <a:pt x="2066" y="1328"/>
                  </a:lnTo>
                  <a:lnTo>
                    <a:pt x="2070" y="1324"/>
                  </a:lnTo>
                  <a:lnTo>
                    <a:pt x="2076" y="1322"/>
                  </a:lnTo>
                  <a:lnTo>
                    <a:pt x="2080" y="1318"/>
                  </a:lnTo>
                  <a:lnTo>
                    <a:pt x="2084" y="1314"/>
                  </a:lnTo>
                  <a:lnTo>
                    <a:pt x="2088" y="1312"/>
                  </a:lnTo>
                  <a:lnTo>
                    <a:pt x="2092" y="1308"/>
                  </a:lnTo>
                  <a:lnTo>
                    <a:pt x="2096" y="1302"/>
                  </a:lnTo>
                  <a:lnTo>
                    <a:pt x="2100" y="1298"/>
                  </a:lnTo>
                  <a:lnTo>
                    <a:pt x="2104" y="1294"/>
                  </a:lnTo>
                  <a:lnTo>
                    <a:pt x="2108" y="1288"/>
                  </a:lnTo>
                  <a:lnTo>
                    <a:pt x="2112" y="1284"/>
                  </a:lnTo>
                  <a:lnTo>
                    <a:pt x="2114" y="1278"/>
                  </a:lnTo>
                  <a:lnTo>
                    <a:pt x="2118" y="1272"/>
                  </a:lnTo>
                  <a:lnTo>
                    <a:pt x="2122" y="1268"/>
                  </a:lnTo>
                  <a:lnTo>
                    <a:pt x="2124" y="1262"/>
                  </a:lnTo>
                  <a:lnTo>
                    <a:pt x="2126" y="1258"/>
                  </a:lnTo>
                  <a:lnTo>
                    <a:pt x="2129" y="1252"/>
                  </a:lnTo>
                  <a:lnTo>
                    <a:pt x="2131" y="1248"/>
                  </a:lnTo>
                  <a:lnTo>
                    <a:pt x="2133" y="1242"/>
                  </a:lnTo>
                  <a:lnTo>
                    <a:pt x="2135" y="1238"/>
                  </a:lnTo>
                  <a:lnTo>
                    <a:pt x="2139" y="1234"/>
                  </a:lnTo>
                  <a:lnTo>
                    <a:pt x="2141" y="1230"/>
                  </a:lnTo>
                  <a:lnTo>
                    <a:pt x="2141" y="1224"/>
                  </a:lnTo>
                  <a:lnTo>
                    <a:pt x="2143" y="1220"/>
                  </a:lnTo>
                  <a:lnTo>
                    <a:pt x="2145" y="1216"/>
                  </a:lnTo>
                  <a:lnTo>
                    <a:pt x="2147" y="1210"/>
                  </a:lnTo>
                  <a:lnTo>
                    <a:pt x="2147" y="1206"/>
                  </a:lnTo>
                  <a:lnTo>
                    <a:pt x="2149" y="1202"/>
                  </a:lnTo>
                  <a:lnTo>
                    <a:pt x="2151" y="1198"/>
                  </a:lnTo>
                  <a:lnTo>
                    <a:pt x="2151" y="1192"/>
                  </a:lnTo>
                  <a:lnTo>
                    <a:pt x="2153" y="1184"/>
                  </a:lnTo>
                  <a:lnTo>
                    <a:pt x="2155" y="1176"/>
                  </a:lnTo>
                  <a:lnTo>
                    <a:pt x="2155" y="1168"/>
                  </a:lnTo>
                  <a:lnTo>
                    <a:pt x="2157" y="1160"/>
                  </a:lnTo>
                  <a:lnTo>
                    <a:pt x="2157" y="1154"/>
                  </a:lnTo>
                  <a:lnTo>
                    <a:pt x="2157" y="1146"/>
                  </a:lnTo>
                  <a:lnTo>
                    <a:pt x="2157" y="1138"/>
                  </a:lnTo>
                  <a:lnTo>
                    <a:pt x="2155" y="1132"/>
                  </a:lnTo>
                  <a:lnTo>
                    <a:pt x="2155" y="1124"/>
                  </a:lnTo>
                  <a:lnTo>
                    <a:pt x="2155" y="1120"/>
                  </a:lnTo>
                  <a:lnTo>
                    <a:pt x="2153" y="1112"/>
                  </a:lnTo>
                  <a:lnTo>
                    <a:pt x="2151" y="1108"/>
                  </a:lnTo>
                  <a:lnTo>
                    <a:pt x="2149" y="1102"/>
                  </a:lnTo>
                  <a:lnTo>
                    <a:pt x="2149" y="1098"/>
                  </a:lnTo>
                  <a:lnTo>
                    <a:pt x="2147" y="1092"/>
                  </a:lnTo>
                  <a:lnTo>
                    <a:pt x="2145" y="1088"/>
                  </a:lnTo>
                  <a:lnTo>
                    <a:pt x="2143" y="1084"/>
                  </a:lnTo>
                  <a:lnTo>
                    <a:pt x="2141" y="1080"/>
                  </a:lnTo>
                  <a:lnTo>
                    <a:pt x="2137" y="1072"/>
                  </a:lnTo>
                  <a:lnTo>
                    <a:pt x="2135" y="1068"/>
                  </a:lnTo>
                  <a:lnTo>
                    <a:pt x="2129" y="1062"/>
                  </a:lnTo>
                  <a:lnTo>
                    <a:pt x="2124" y="1058"/>
                  </a:lnTo>
                  <a:lnTo>
                    <a:pt x="2118" y="1054"/>
                  </a:lnTo>
                  <a:lnTo>
                    <a:pt x="2112" y="1052"/>
                  </a:lnTo>
                  <a:lnTo>
                    <a:pt x="2104" y="1050"/>
                  </a:lnTo>
                  <a:lnTo>
                    <a:pt x="2096" y="1046"/>
                  </a:lnTo>
                  <a:lnTo>
                    <a:pt x="2090" y="1046"/>
                  </a:lnTo>
                  <a:lnTo>
                    <a:pt x="2082" y="1044"/>
                  </a:lnTo>
                  <a:lnTo>
                    <a:pt x="2074" y="1044"/>
                  </a:lnTo>
                  <a:lnTo>
                    <a:pt x="2068" y="1042"/>
                  </a:lnTo>
                  <a:lnTo>
                    <a:pt x="2060" y="1042"/>
                  </a:lnTo>
                  <a:lnTo>
                    <a:pt x="2056" y="1042"/>
                  </a:lnTo>
                  <a:lnTo>
                    <a:pt x="2052" y="1042"/>
                  </a:lnTo>
                  <a:lnTo>
                    <a:pt x="2048" y="1042"/>
                  </a:lnTo>
                  <a:lnTo>
                    <a:pt x="2046" y="1042"/>
                  </a:lnTo>
                  <a:lnTo>
                    <a:pt x="2046" y="1042"/>
                  </a:lnTo>
                  <a:lnTo>
                    <a:pt x="2044" y="1040"/>
                  </a:lnTo>
                  <a:lnTo>
                    <a:pt x="2038" y="1036"/>
                  </a:lnTo>
                  <a:lnTo>
                    <a:pt x="2036" y="1034"/>
                  </a:lnTo>
                  <a:lnTo>
                    <a:pt x="2032" y="1031"/>
                  </a:lnTo>
                  <a:lnTo>
                    <a:pt x="2026" y="1029"/>
                  </a:lnTo>
                  <a:lnTo>
                    <a:pt x="2022" y="1025"/>
                  </a:lnTo>
                  <a:lnTo>
                    <a:pt x="2018" y="1021"/>
                  </a:lnTo>
                  <a:lnTo>
                    <a:pt x="2012" y="1017"/>
                  </a:lnTo>
                  <a:lnTo>
                    <a:pt x="2006" y="1013"/>
                  </a:lnTo>
                  <a:lnTo>
                    <a:pt x="2002" y="1009"/>
                  </a:lnTo>
                  <a:lnTo>
                    <a:pt x="1996" y="1005"/>
                  </a:lnTo>
                  <a:lnTo>
                    <a:pt x="1990" y="1003"/>
                  </a:lnTo>
                  <a:lnTo>
                    <a:pt x="1986" y="1001"/>
                  </a:lnTo>
                  <a:lnTo>
                    <a:pt x="1982" y="997"/>
                  </a:lnTo>
                  <a:lnTo>
                    <a:pt x="1976" y="995"/>
                  </a:lnTo>
                  <a:lnTo>
                    <a:pt x="1970" y="993"/>
                  </a:lnTo>
                  <a:lnTo>
                    <a:pt x="1960" y="993"/>
                  </a:lnTo>
                  <a:lnTo>
                    <a:pt x="1954" y="995"/>
                  </a:lnTo>
                  <a:lnTo>
                    <a:pt x="1948" y="995"/>
                  </a:lnTo>
                  <a:lnTo>
                    <a:pt x="1944" y="995"/>
                  </a:lnTo>
                  <a:lnTo>
                    <a:pt x="1938" y="997"/>
                  </a:lnTo>
                  <a:lnTo>
                    <a:pt x="1934" y="997"/>
                  </a:lnTo>
                  <a:lnTo>
                    <a:pt x="1930" y="999"/>
                  </a:lnTo>
                  <a:lnTo>
                    <a:pt x="1924" y="1001"/>
                  </a:lnTo>
                  <a:lnTo>
                    <a:pt x="1920" y="1001"/>
                  </a:lnTo>
                  <a:lnTo>
                    <a:pt x="1916" y="1003"/>
                  </a:lnTo>
                  <a:lnTo>
                    <a:pt x="1910" y="1003"/>
                  </a:lnTo>
                  <a:lnTo>
                    <a:pt x="1906" y="1005"/>
                  </a:lnTo>
                  <a:lnTo>
                    <a:pt x="1900" y="1005"/>
                  </a:lnTo>
                  <a:lnTo>
                    <a:pt x="1898" y="1007"/>
                  </a:lnTo>
                  <a:lnTo>
                    <a:pt x="1892" y="1009"/>
                  </a:lnTo>
                  <a:lnTo>
                    <a:pt x="1888" y="1009"/>
                  </a:lnTo>
                  <a:lnTo>
                    <a:pt x="1884" y="1011"/>
                  </a:lnTo>
                  <a:lnTo>
                    <a:pt x="1882" y="1013"/>
                  </a:lnTo>
                  <a:lnTo>
                    <a:pt x="1876" y="1015"/>
                  </a:lnTo>
                  <a:lnTo>
                    <a:pt x="1872" y="1017"/>
                  </a:lnTo>
                  <a:lnTo>
                    <a:pt x="1868" y="1017"/>
                  </a:lnTo>
                  <a:lnTo>
                    <a:pt x="1868" y="1019"/>
                  </a:lnTo>
                  <a:lnTo>
                    <a:pt x="1850" y="1015"/>
                  </a:lnTo>
                  <a:lnTo>
                    <a:pt x="1844" y="975"/>
                  </a:lnTo>
                  <a:lnTo>
                    <a:pt x="1844" y="975"/>
                  </a:lnTo>
                  <a:lnTo>
                    <a:pt x="1846" y="973"/>
                  </a:lnTo>
                  <a:lnTo>
                    <a:pt x="1850" y="969"/>
                  </a:lnTo>
                  <a:lnTo>
                    <a:pt x="1856" y="967"/>
                  </a:lnTo>
                  <a:lnTo>
                    <a:pt x="1862" y="963"/>
                  </a:lnTo>
                  <a:lnTo>
                    <a:pt x="1868" y="959"/>
                  </a:lnTo>
                  <a:lnTo>
                    <a:pt x="1872" y="957"/>
                  </a:lnTo>
                  <a:lnTo>
                    <a:pt x="1876" y="955"/>
                  </a:lnTo>
                  <a:lnTo>
                    <a:pt x="1882" y="953"/>
                  </a:lnTo>
                  <a:lnTo>
                    <a:pt x="1886" y="949"/>
                  </a:lnTo>
                  <a:lnTo>
                    <a:pt x="1894" y="943"/>
                  </a:lnTo>
                  <a:lnTo>
                    <a:pt x="1902" y="939"/>
                  </a:lnTo>
                  <a:lnTo>
                    <a:pt x="1910" y="933"/>
                  </a:lnTo>
                  <a:lnTo>
                    <a:pt x="1918" y="927"/>
                  </a:lnTo>
                  <a:lnTo>
                    <a:pt x="1924" y="921"/>
                  </a:lnTo>
                  <a:lnTo>
                    <a:pt x="1930" y="917"/>
                  </a:lnTo>
                  <a:lnTo>
                    <a:pt x="1936" y="911"/>
                  </a:lnTo>
                  <a:lnTo>
                    <a:pt x="1940" y="909"/>
                  </a:lnTo>
                  <a:lnTo>
                    <a:pt x="1942" y="903"/>
                  </a:lnTo>
                  <a:lnTo>
                    <a:pt x="1944" y="899"/>
                  </a:lnTo>
                  <a:lnTo>
                    <a:pt x="1944" y="893"/>
                  </a:lnTo>
                  <a:lnTo>
                    <a:pt x="1946" y="889"/>
                  </a:lnTo>
                  <a:lnTo>
                    <a:pt x="1948" y="885"/>
                  </a:lnTo>
                  <a:lnTo>
                    <a:pt x="1948" y="881"/>
                  </a:lnTo>
                  <a:lnTo>
                    <a:pt x="1948" y="875"/>
                  </a:lnTo>
                  <a:lnTo>
                    <a:pt x="1950" y="871"/>
                  </a:lnTo>
                  <a:lnTo>
                    <a:pt x="1950" y="865"/>
                  </a:lnTo>
                  <a:lnTo>
                    <a:pt x="1950" y="857"/>
                  </a:lnTo>
                  <a:lnTo>
                    <a:pt x="1950" y="855"/>
                  </a:lnTo>
                  <a:lnTo>
                    <a:pt x="1950" y="853"/>
                  </a:lnTo>
                  <a:lnTo>
                    <a:pt x="1952" y="853"/>
                  </a:lnTo>
                  <a:lnTo>
                    <a:pt x="1956" y="851"/>
                  </a:lnTo>
                  <a:lnTo>
                    <a:pt x="1958" y="851"/>
                  </a:lnTo>
                  <a:lnTo>
                    <a:pt x="1964" y="849"/>
                  </a:lnTo>
                  <a:lnTo>
                    <a:pt x="1968" y="849"/>
                  </a:lnTo>
                  <a:lnTo>
                    <a:pt x="1974" y="849"/>
                  </a:lnTo>
                  <a:lnTo>
                    <a:pt x="1980" y="845"/>
                  </a:lnTo>
                  <a:lnTo>
                    <a:pt x="1986" y="845"/>
                  </a:lnTo>
                  <a:lnTo>
                    <a:pt x="1992" y="843"/>
                  </a:lnTo>
                  <a:lnTo>
                    <a:pt x="2002" y="841"/>
                  </a:lnTo>
                  <a:lnTo>
                    <a:pt x="2008" y="837"/>
                  </a:lnTo>
                  <a:lnTo>
                    <a:pt x="2016" y="835"/>
                  </a:lnTo>
                  <a:lnTo>
                    <a:pt x="2020" y="833"/>
                  </a:lnTo>
                  <a:lnTo>
                    <a:pt x="2026" y="833"/>
                  </a:lnTo>
                  <a:lnTo>
                    <a:pt x="2030" y="831"/>
                  </a:lnTo>
                  <a:lnTo>
                    <a:pt x="2034" y="829"/>
                  </a:lnTo>
                  <a:lnTo>
                    <a:pt x="2038" y="827"/>
                  </a:lnTo>
                  <a:lnTo>
                    <a:pt x="2042" y="827"/>
                  </a:lnTo>
                  <a:lnTo>
                    <a:pt x="2048" y="823"/>
                  </a:lnTo>
                  <a:lnTo>
                    <a:pt x="2052" y="823"/>
                  </a:lnTo>
                  <a:lnTo>
                    <a:pt x="2056" y="819"/>
                  </a:lnTo>
                  <a:lnTo>
                    <a:pt x="2060" y="817"/>
                  </a:lnTo>
                  <a:lnTo>
                    <a:pt x="2066" y="815"/>
                  </a:lnTo>
                  <a:lnTo>
                    <a:pt x="2070" y="813"/>
                  </a:lnTo>
                  <a:lnTo>
                    <a:pt x="2076" y="811"/>
                  </a:lnTo>
                  <a:lnTo>
                    <a:pt x="2080" y="807"/>
                  </a:lnTo>
                  <a:lnTo>
                    <a:pt x="2084" y="805"/>
                  </a:lnTo>
                  <a:lnTo>
                    <a:pt x="2090" y="803"/>
                  </a:lnTo>
                  <a:lnTo>
                    <a:pt x="2094" y="801"/>
                  </a:lnTo>
                  <a:lnTo>
                    <a:pt x="2098" y="799"/>
                  </a:lnTo>
                  <a:lnTo>
                    <a:pt x="2104" y="795"/>
                  </a:lnTo>
                  <a:lnTo>
                    <a:pt x="2108" y="793"/>
                  </a:lnTo>
                  <a:lnTo>
                    <a:pt x="2112" y="789"/>
                  </a:lnTo>
                  <a:lnTo>
                    <a:pt x="2118" y="785"/>
                  </a:lnTo>
                  <a:lnTo>
                    <a:pt x="2122" y="783"/>
                  </a:lnTo>
                  <a:lnTo>
                    <a:pt x="2126" y="779"/>
                  </a:lnTo>
                  <a:lnTo>
                    <a:pt x="2129" y="775"/>
                  </a:lnTo>
                  <a:lnTo>
                    <a:pt x="2133" y="773"/>
                  </a:lnTo>
                  <a:lnTo>
                    <a:pt x="2139" y="769"/>
                  </a:lnTo>
                  <a:lnTo>
                    <a:pt x="2143" y="767"/>
                  </a:lnTo>
                  <a:lnTo>
                    <a:pt x="2151" y="757"/>
                  </a:lnTo>
                  <a:lnTo>
                    <a:pt x="2159" y="751"/>
                  </a:lnTo>
                  <a:lnTo>
                    <a:pt x="2167" y="741"/>
                  </a:lnTo>
                  <a:lnTo>
                    <a:pt x="2175" y="735"/>
                  </a:lnTo>
                  <a:lnTo>
                    <a:pt x="2177" y="729"/>
                  </a:lnTo>
                  <a:lnTo>
                    <a:pt x="2179" y="725"/>
                  </a:lnTo>
                  <a:lnTo>
                    <a:pt x="2183" y="720"/>
                  </a:lnTo>
                  <a:lnTo>
                    <a:pt x="2185" y="716"/>
                  </a:lnTo>
                  <a:lnTo>
                    <a:pt x="2189" y="710"/>
                  </a:lnTo>
                  <a:lnTo>
                    <a:pt x="2191" y="706"/>
                  </a:lnTo>
                  <a:lnTo>
                    <a:pt x="2193" y="702"/>
                  </a:lnTo>
                  <a:lnTo>
                    <a:pt x="2195" y="698"/>
                  </a:lnTo>
                  <a:lnTo>
                    <a:pt x="2197" y="692"/>
                  </a:lnTo>
                  <a:lnTo>
                    <a:pt x="2199" y="688"/>
                  </a:lnTo>
                  <a:lnTo>
                    <a:pt x="2201" y="682"/>
                  </a:lnTo>
                  <a:lnTo>
                    <a:pt x="2203" y="678"/>
                  </a:lnTo>
                  <a:lnTo>
                    <a:pt x="2205" y="672"/>
                  </a:lnTo>
                  <a:lnTo>
                    <a:pt x="2205" y="668"/>
                  </a:lnTo>
                  <a:lnTo>
                    <a:pt x="2207" y="664"/>
                  </a:lnTo>
                  <a:lnTo>
                    <a:pt x="2209" y="660"/>
                  </a:lnTo>
                  <a:lnTo>
                    <a:pt x="2209" y="654"/>
                  </a:lnTo>
                  <a:lnTo>
                    <a:pt x="2211" y="650"/>
                  </a:lnTo>
                  <a:lnTo>
                    <a:pt x="2211" y="644"/>
                  </a:lnTo>
                  <a:lnTo>
                    <a:pt x="2213" y="640"/>
                  </a:lnTo>
                  <a:lnTo>
                    <a:pt x="2213" y="636"/>
                  </a:lnTo>
                  <a:lnTo>
                    <a:pt x="2213" y="632"/>
                  </a:lnTo>
                  <a:lnTo>
                    <a:pt x="2213" y="626"/>
                  </a:lnTo>
                  <a:lnTo>
                    <a:pt x="2215" y="622"/>
                  </a:lnTo>
                  <a:lnTo>
                    <a:pt x="2215" y="618"/>
                  </a:lnTo>
                  <a:lnTo>
                    <a:pt x="2215" y="614"/>
                  </a:lnTo>
                  <a:lnTo>
                    <a:pt x="2215" y="610"/>
                  </a:lnTo>
                  <a:lnTo>
                    <a:pt x="2217" y="606"/>
                  </a:lnTo>
                  <a:lnTo>
                    <a:pt x="2217" y="598"/>
                  </a:lnTo>
                  <a:lnTo>
                    <a:pt x="2217" y="590"/>
                  </a:lnTo>
                  <a:lnTo>
                    <a:pt x="2217" y="582"/>
                  </a:lnTo>
                  <a:lnTo>
                    <a:pt x="2217" y="574"/>
                  </a:lnTo>
                  <a:lnTo>
                    <a:pt x="2215" y="566"/>
                  </a:lnTo>
                  <a:lnTo>
                    <a:pt x="2215" y="560"/>
                  </a:lnTo>
                  <a:lnTo>
                    <a:pt x="2213" y="552"/>
                  </a:lnTo>
                  <a:lnTo>
                    <a:pt x="2213" y="548"/>
                  </a:lnTo>
                  <a:lnTo>
                    <a:pt x="2213" y="542"/>
                  </a:lnTo>
                  <a:lnTo>
                    <a:pt x="2213" y="538"/>
                  </a:lnTo>
                  <a:lnTo>
                    <a:pt x="2211" y="532"/>
                  </a:lnTo>
                  <a:lnTo>
                    <a:pt x="2211" y="528"/>
                  </a:lnTo>
                  <a:lnTo>
                    <a:pt x="2209" y="524"/>
                  </a:lnTo>
                  <a:lnTo>
                    <a:pt x="2209" y="522"/>
                  </a:lnTo>
                  <a:lnTo>
                    <a:pt x="2207" y="518"/>
                  </a:lnTo>
                  <a:lnTo>
                    <a:pt x="2207" y="518"/>
                  </a:lnTo>
                  <a:lnTo>
                    <a:pt x="2207" y="516"/>
                  </a:lnTo>
                  <a:lnTo>
                    <a:pt x="2209" y="516"/>
                  </a:lnTo>
                  <a:lnTo>
                    <a:pt x="2211" y="512"/>
                  </a:lnTo>
                  <a:lnTo>
                    <a:pt x="2213" y="508"/>
                  </a:lnTo>
                  <a:lnTo>
                    <a:pt x="2215" y="502"/>
                  </a:lnTo>
                  <a:lnTo>
                    <a:pt x="2219" y="496"/>
                  </a:lnTo>
                  <a:lnTo>
                    <a:pt x="2221" y="490"/>
                  </a:lnTo>
                  <a:lnTo>
                    <a:pt x="2225" y="484"/>
                  </a:lnTo>
                  <a:lnTo>
                    <a:pt x="2227" y="476"/>
                  </a:lnTo>
                  <a:lnTo>
                    <a:pt x="2231" y="470"/>
                  </a:lnTo>
                  <a:lnTo>
                    <a:pt x="2233" y="462"/>
                  </a:lnTo>
                  <a:lnTo>
                    <a:pt x="2237" y="456"/>
                  </a:lnTo>
                  <a:lnTo>
                    <a:pt x="2239" y="448"/>
                  </a:lnTo>
                  <a:lnTo>
                    <a:pt x="2239" y="442"/>
                  </a:lnTo>
                  <a:lnTo>
                    <a:pt x="2241" y="436"/>
                  </a:lnTo>
                  <a:lnTo>
                    <a:pt x="2241" y="432"/>
                  </a:lnTo>
                  <a:lnTo>
                    <a:pt x="2241" y="428"/>
                  </a:lnTo>
                  <a:lnTo>
                    <a:pt x="2239" y="424"/>
                  </a:lnTo>
                  <a:lnTo>
                    <a:pt x="2237" y="420"/>
                  </a:lnTo>
                  <a:lnTo>
                    <a:pt x="2235" y="417"/>
                  </a:lnTo>
                  <a:lnTo>
                    <a:pt x="2233" y="413"/>
                  </a:lnTo>
                  <a:lnTo>
                    <a:pt x="2231" y="409"/>
                  </a:lnTo>
                  <a:lnTo>
                    <a:pt x="2227" y="405"/>
                  </a:lnTo>
                  <a:lnTo>
                    <a:pt x="2225" y="401"/>
                  </a:lnTo>
                  <a:lnTo>
                    <a:pt x="2219" y="395"/>
                  </a:lnTo>
                  <a:lnTo>
                    <a:pt x="2215" y="391"/>
                  </a:lnTo>
                  <a:lnTo>
                    <a:pt x="2211" y="387"/>
                  </a:lnTo>
                  <a:lnTo>
                    <a:pt x="2211" y="387"/>
                  </a:lnTo>
                  <a:lnTo>
                    <a:pt x="2209" y="387"/>
                  </a:lnTo>
                  <a:lnTo>
                    <a:pt x="2209" y="383"/>
                  </a:lnTo>
                  <a:lnTo>
                    <a:pt x="2209" y="377"/>
                  </a:lnTo>
                  <a:lnTo>
                    <a:pt x="2209" y="371"/>
                  </a:lnTo>
                  <a:lnTo>
                    <a:pt x="2209" y="367"/>
                  </a:lnTo>
                  <a:lnTo>
                    <a:pt x="2209" y="363"/>
                  </a:lnTo>
                  <a:lnTo>
                    <a:pt x="2207" y="359"/>
                  </a:lnTo>
                  <a:lnTo>
                    <a:pt x="2207" y="355"/>
                  </a:lnTo>
                  <a:lnTo>
                    <a:pt x="2207" y="349"/>
                  </a:lnTo>
                  <a:lnTo>
                    <a:pt x="2207" y="345"/>
                  </a:lnTo>
                  <a:lnTo>
                    <a:pt x="2207" y="339"/>
                  </a:lnTo>
                  <a:lnTo>
                    <a:pt x="2207" y="335"/>
                  </a:lnTo>
                  <a:lnTo>
                    <a:pt x="2205" y="329"/>
                  </a:lnTo>
                  <a:lnTo>
                    <a:pt x="2205" y="323"/>
                  </a:lnTo>
                  <a:lnTo>
                    <a:pt x="2203" y="317"/>
                  </a:lnTo>
                  <a:lnTo>
                    <a:pt x="2201" y="313"/>
                  </a:lnTo>
                  <a:lnTo>
                    <a:pt x="2201" y="307"/>
                  </a:lnTo>
                  <a:lnTo>
                    <a:pt x="2199" y="301"/>
                  </a:lnTo>
                  <a:lnTo>
                    <a:pt x="2197" y="295"/>
                  </a:lnTo>
                  <a:lnTo>
                    <a:pt x="2197" y="291"/>
                  </a:lnTo>
                  <a:lnTo>
                    <a:pt x="2195" y="285"/>
                  </a:lnTo>
                  <a:lnTo>
                    <a:pt x="2193" y="279"/>
                  </a:lnTo>
                  <a:lnTo>
                    <a:pt x="2191" y="275"/>
                  </a:lnTo>
                  <a:lnTo>
                    <a:pt x="2189" y="269"/>
                  </a:lnTo>
                  <a:lnTo>
                    <a:pt x="2185" y="265"/>
                  </a:lnTo>
                  <a:lnTo>
                    <a:pt x="2183" y="261"/>
                  </a:lnTo>
                  <a:lnTo>
                    <a:pt x="2181" y="257"/>
                  </a:lnTo>
                  <a:lnTo>
                    <a:pt x="2179" y="255"/>
                  </a:lnTo>
                  <a:lnTo>
                    <a:pt x="2175" y="249"/>
                  </a:lnTo>
                  <a:lnTo>
                    <a:pt x="2171" y="247"/>
                  </a:lnTo>
                  <a:lnTo>
                    <a:pt x="2167" y="243"/>
                  </a:lnTo>
                  <a:lnTo>
                    <a:pt x="2163" y="239"/>
                  </a:lnTo>
                  <a:lnTo>
                    <a:pt x="2159" y="237"/>
                  </a:lnTo>
                  <a:lnTo>
                    <a:pt x="2155" y="233"/>
                  </a:lnTo>
                  <a:lnTo>
                    <a:pt x="2151" y="231"/>
                  </a:lnTo>
                  <a:lnTo>
                    <a:pt x="2147" y="229"/>
                  </a:lnTo>
                  <a:lnTo>
                    <a:pt x="2141" y="225"/>
                  </a:lnTo>
                  <a:lnTo>
                    <a:pt x="2137" y="223"/>
                  </a:lnTo>
                  <a:lnTo>
                    <a:pt x="2131" y="221"/>
                  </a:lnTo>
                  <a:lnTo>
                    <a:pt x="2128" y="219"/>
                  </a:lnTo>
                  <a:lnTo>
                    <a:pt x="2122" y="217"/>
                  </a:lnTo>
                  <a:lnTo>
                    <a:pt x="2118" y="215"/>
                  </a:lnTo>
                  <a:lnTo>
                    <a:pt x="2114" y="213"/>
                  </a:lnTo>
                  <a:lnTo>
                    <a:pt x="2108" y="213"/>
                  </a:lnTo>
                  <a:lnTo>
                    <a:pt x="2104" y="211"/>
                  </a:lnTo>
                  <a:lnTo>
                    <a:pt x="2098" y="209"/>
                  </a:lnTo>
                  <a:lnTo>
                    <a:pt x="2094" y="207"/>
                  </a:lnTo>
                  <a:lnTo>
                    <a:pt x="2090" y="207"/>
                  </a:lnTo>
                  <a:lnTo>
                    <a:pt x="2082" y="203"/>
                  </a:lnTo>
                  <a:lnTo>
                    <a:pt x="2076" y="203"/>
                  </a:lnTo>
                  <a:lnTo>
                    <a:pt x="2070" y="201"/>
                  </a:lnTo>
                  <a:lnTo>
                    <a:pt x="2066" y="201"/>
                  </a:lnTo>
                  <a:lnTo>
                    <a:pt x="2062" y="201"/>
                  </a:lnTo>
                  <a:lnTo>
                    <a:pt x="2062" y="197"/>
                  </a:lnTo>
                  <a:lnTo>
                    <a:pt x="2060" y="195"/>
                  </a:lnTo>
                  <a:lnTo>
                    <a:pt x="2056" y="189"/>
                  </a:lnTo>
                  <a:lnTo>
                    <a:pt x="2052" y="181"/>
                  </a:lnTo>
                  <a:lnTo>
                    <a:pt x="2050" y="175"/>
                  </a:lnTo>
                  <a:lnTo>
                    <a:pt x="2048" y="171"/>
                  </a:lnTo>
                  <a:lnTo>
                    <a:pt x="2044" y="165"/>
                  </a:lnTo>
                  <a:lnTo>
                    <a:pt x="2040" y="161"/>
                  </a:lnTo>
                  <a:lnTo>
                    <a:pt x="2036" y="157"/>
                  </a:lnTo>
                  <a:lnTo>
                    <a:pt x="2032" y="151"/>
                  </a:lnTo>
                  <a:lnTo>
                    <a:pt x="2028" y="147"/>
                  </a:lnTo>
                  <a:lnTo>
                    <a:pt x="2024" y="143"/>
                  </a:lnTo>
                  <a:lnTo>
                    <a:pt x="2018" y="139"/>
                  </a:lnTo>
                  <a:lnTo>
                    <a:pt x="2012" y="135"/>
                  </a:lnTo>
                  <a:lnTo>
                    <a:pt x="2008" y="133"/>
                  </a:lnTo>
                  <a:lnTo>
                    <a:pt x="2004" y="131"/>
                  </a:lnTo>
                  <a:lnTo>
                    <a:pt x="1998" y="129"/>
                  </a:lnTo>
                  <a:lnTo>
                    <a:pt x="1994" y="129"/>
                  </a:lnTo>
                  <a:lnTo>
                    <a:pt x="1990" y="127"/>
                  </a:lnTo>
                  <a:lnTo>
                    <a:pt x="1986" y="125"/>
                  </a:lnTo>
                  <a:lnTo>
                    <a:pt x="1980" y="125"/>
                  </a:lnTo>
                  <a:lnTo>
                    <a:pt x="1976" y="123"/>
                  </a:lnTo>
                  <a:lnTo>
                    <a:pt x="1970" y="121"/>
                  </a:lnTo>
                  <a:lnTo>
                    <a:pt x="1964" y="121"/>
                  </a:lnTo>
                  <a:lnTo>
                    <a:pt x="1960" y="119"/>
                  </a:lnTo>
                  <a:lnTo>
                    <a:pt x="1956" y="119"/>
                  </a:lnTo>
                  <a:lnTo>
                    <a:pt x="1950" y="119"/>
                  </a:lnTo>
                  <a:lnTo>
                    <a:pt x="1944" y="117"/>
                  </a:lnTo>
                  <a:lnTo>
                    <a:pt x="1940" y="117"/>
                  </a:lnTo>
                  <a:lnTo>
                    <a:pt x="1936" y="117"/>
                  </a:lnTo>
                  <a:lnTo>
                    <a:pt x="1932" y="115"/>
                  </a:lnTo>
                  <a:lnTo>
                    <a:pt x="1926" y="115"/>
                  </a:lnTo>
                  <a:lnTo>
                    <a:pt x="1922" y="115"/>
                  </a:lnTo>
                  <a:lnTo>
                    <a:pt x="1920" y="115"/>
                  </a:lnTo>
                  <a:lnTo>
                    <a:pt x="1914" y="115"/>
                  </a:lnTo>
                  <a:lnTo>
                    <a:pt x="1910" y="115"/>
                  </a:lnTo>
                  <a:lnTo>
                    <a:pt x="1906" y="115"/>
                  </a:lnTo>
                  <a:lnTo>
                    <a:pt x="1906" y="115"/>
                  </a:lnTo>
                  <a:lnTo>
                    <a:pt x="1904" y="113"/>
                  </a:lnTo>
                  <a:lnTo>
                    <a:pt x="1900" y="112"/>
                  </a:lnTo>
                  <a:lnTo>
                    <a:pt x="1894" y="110"/>
                  </a:lnTo>
                  <a:lnTo>
                    <a:pt x="1888" y="108"/>
                  </a:lnTo>
                  <a:lnTo>
                    <a:pt x="1884" y="104"/>
                  </a:lnTo>
                  <a:lnTo>
                    <a:pt x="1880" y="102"/>
                  </a:lnTo>
                  <a:lnTo>
                    <a:pt x="1874" y="100"/>
                  </a:lnTo>
                  <a:lnTo>
                    <a:pt x="1870" y="98"/>
                  </a:lnTo>
                  <a:lnTo>
                    <a:pt x="1864" y="96"/>
                  </a:lnTo>
                  <a:lnTo>
                    <a:pt x="1858" y="94"/>
                  </a:lnTo>
                  <a:lnTo>
                    <a:pt x="1852" y="92"/>
                  </a:lnTo>
                  <a:lnTo>
                    <a:pt x="1848" y="90"/>
                  </a:lnTo>
                  <a:lnTo>
                    <a:pt x="1840" y="88"/>
                  </a:lnTo>
                  <a:lnTo>
                    <a:pt x="1834" y="84"/>
                  </a:lnTo>
                  <a:lnTo>
                    <a:pt x="1826" y="82"/>
                  </a:lnTo>
                  <a:lnTo>
                    <a:pt x="1820" y="80"/>
                  </a:lnTo>
                  <a:lnTo>
                    <a:pt x="1814" y="78"/>
                  </a:lnTo>
                  <a:lnTo>
                    <a:pt x="1806" y="76"/>
                  </a:lnTo>
                  <a:lnTo>
                    <a:pt x="1801" y="74"/>
                  </a:lnTo>
                  <a:lnTo>
                    <a:pt x="1793" y="72"/>
                  </a:lnTo>
                  <a:lnTo>
                    <a:pt x="1785" y="70"/>
                  </a:lnTo>
                  <a:lnTo>
                    <a:pt x="1779" y="70"/>
                  </a:lnTo>
                  <a:lnTo>
                    <a:pt x="1771" y="68"/>
                  </a:lnTo>
                  <a:lnTo>
                    <a:pt x="1765" y="66"/>
                  </a:lnTo>
                  <a:lnTo>
                    <a:pt x="1757" y="66"/>
                  </a:lnTo>
                  <a:lnTo>
                    <a:pt x="1751" y="66"/>
                  </a:lnTo>
                  <a:lnTo>
                    <a:pt x="1743" y="66"/>
                  </a:lnTo>
                  <a:lnTo>
                    <a:pt x="1737" y="66"/>
                  </a:lnTo>
                  <a:lnTo>
                    <a:pt x="1731" y="66"/>
                  </a:lnTo>
                  <a:lnTo>
                    <a:pt x="1723" y="66"/>
                  </a:lnTo>
                  <a:lnTo>
                    <a:pt x="1717" y="66"/>
                  </a:lnTo>
                  <a:lnTo>
                    <a:pt x="1711" y="66"/>
                  </a:lnTo>
                  <a:lnTo>
                    <a:pt x="1705" y="68"/>
                  </a:lnTo>
                  <a:lnTo>
                    <a:pt x="1697" y="70"/>
                  </a:lnTo>
                  <a:lnTo>
                    <a:pt x="1691" y="70"/>
                  </a:lnTo>
                  <a:lnTo>
                    <a:pt x="1687" y="72"/>
                  </a:lnTo>
                  <a:lnTo>
                    <a:pt x="1679" y="74"/>
                  </a:lnTo>
                  <a:lnTo>
                    <a:pt x="1673" y="76"/>
                  </a:lnTo>
                  <a:lnTo>
                    <a:pt x="1667" y="78"/>
                  </a:lnTo>
                  <a:lnTo>
                    <a:pt x="1663" y="80"/>
                  </a:lnTo>
                  <a:lnTo>
                    <a:pt x="1657" y="82"/>
                  </a:lnTo>
                  <a:lnTo>
                    <a:pt x="1651" y="84"/>
                  </a:lnTo>
                  <a:lnTo>
                    <a:pt x="1647" y="86"/>
                  </a:lnTo>
                  <a:lnTo>
                    <a:pt x="1641" y="88"/>
                  </a:lnTo>
                  <a:lnTo>
                    <a:pt x="1637" y="90"/>
                  </a:lnTo>
                  <a:lnTo>
                    <a:pt x="1631" y="92"/>
                  </a:lnTo>
                  <a:lnTo>
                    <a:pt x="1627" y="94"/>
                  </a:lnTo>
                  <a:lnTo>
                    <a:pt x="1623" y="96"/>
                  </a:lnTo>
                  <a:lnTo>
                    <a:pt x="1615" y="98"/>
                  </a:lnTo>
                  <a:lnTo>
                    <a:pt x="1609" y="102"/>
                  </a:lnTo>
                  <a:lnTo>
                    <a:pt x="1603" y="104"/>
                  </a:lnTo>
                  <a:lnTo>
                    <a:pt x="1601" y="108"/>
                  </a:lnTo>
                  <a:lnTo>
                    <a:pt x="1597" y="108"/>
                  </a:lnTo>
                  <a:lnTo>
                    <a:pt x="1597" y="110"/>
                  </a:lnTo>
                  <a:lnTo>
                    <a:pt x="1597" y="108"/>
                  </a:lnTo>
                  <a:lnTo>
                    <a:pt x="1593" y="108"/>
                  </a:lnTo>
                  <a:lnTo>
                    <a:pt x="1589" y="106"/>
                  </a:lnTo>
                  <a:lnTo>
                    <a:pt x="1585" y="106"/>
                  </a:lnTo>
                  <a:lnTo>
                    <a:pt x="1577" y="104"/>
                  </a:lnTo>
                  <a:lnTo>
                    <a:pt x="1571" y="102"/>
                  </a:lnTo>
                  <a:lnTo>
                    <a:pt x="1563" y="100"/>
                  </a:lnTo>
                  <a:lnTo>
                    <a:pt x="1555" y="100"/>
                  </a:lnTo>
                  <a:lnTo>
                    <a:pt x="1551" y="98"/>
                  </a:lnTo>
                  <a:lnTo>
                    <a:pt x="1545" y="98"/>
                  </a:lnTo>
                  <a:lnTo>
                    <a:pt x="1541" y="98"/>
                  </a:lnTo>
                  <a:lnTo>
                    <a:pt x="1537" y="96"/>
                  </a:lnTo>
                  <a:lnTo>
                    <a:pt x="1531" y="96"/>
                  </a:lnTo>
                  <a:lnTo>
                    <a:pt x="1527" y="94"/>
                  </a:lnTo>
                  <a:lnTo>
                    <a:pt x="1523" y="94"/>
                  </a:lnTo>
                  <a:lnTo>
                    <a:pt x="1519" y="94"/>
                  </a:lnTo>
                  <a:lnTo>
                    <a:pt x="1515" y="94"/>
                  </a:lnTo>
                  <a:lnTo>
                    <a:pt x="1509" y="94"/>
                  </a:lnTo>
                  <a:lnTo>
                    <a:pt x="1505" y="92"/>
                  </a:lnTo>
                  <a:lnTo>
                    <a:pt x="1503" y="92"/>
                  </a:lnTo>
                  <a:lnTo>
                    <a:pt x="1495" y="92"/>
                  </a:lnTo>
                  <a:lnTo>
                    <a:pt x="1489" y="94"/>
                  </a:lnTo>
                  <a:lnTo>
                    <a:pt x="1483" y="94"/>
                  </a:lnTo>
                  <a:lnTo>
                    <a:pt x="1477" y="96"/>
                  </a:lnTo>
                  <a:lnTo>
                    <a:pt x="1470" y="98"/>
                  </a:lnTo>
                  <a:lnTo>
                    <a:pt x="1464" y="100"/>
                  </a:lnTo>
                  <a:lnTo>
                    <a:pt x="1458" y="100"/>
                  </a:lnTo>
                  <a:lnTo>
                    <a:pt x="1452" y="102"/>
                  </a:lnTo>
                  <a:lnTo>
                    <a:pt x="1446" y="104"/>
                  </a:lnTo>
                  <a:lnTo>
                    <a:pt x="1440" y="106"/>
                  </a:lnTo>
                  <a:lnTo>
                    <a:pt x="1434" y="106"/>
                  </a:lnTo>
                  <a:lnTo>
                    <a:pt x="1430" y="108"/>
                  </a:lnTo>
                  <a:lnTo>
                    <a:pt x="1426" y="110"/>
                  </a:lnTo>
                  <a:lnTo>
                    <a:pt x="1422" y="110"/>
                  </a:lnTo>
                  <a:lnTo>
                    <a:pt x="1416" y="112"/>
                  </a:lnTo>
                  <a:lnTo>
                    <a:pt x="1416" y="113"/>
                  </a:lnTo>
                  <a:lnTo>
                    <a:pt x="1414" y="112"/>
                  </a:lnTo>
                  <a:lnTo>
                    <a:pt x="1414" y="108"/>
                  </a:lnTo>
                  <a:lnTo>
                    <a:pt x="1410" y="104"/>
                  </a:lnTo>
                  <a:lnTo>
                    <a:pt x="1406" y="100"/>
                  </a:lnTo>
                  <a:lnTo>
                    <a:pt x="1402" y="94"/>
                  </a:lnTo>
                  <a:lnTo>
                    <a:pt x="1396" y="88"/>
                  </a:lnTo>
                  <a:lnTo>
                    <a:pt x="1390" y="82"/>
                  </a:lnTo>
                  <a:lnTo>
                    <a:pt x="1382" y="80"/>
                  </a:lnTo>
                  <a:lnTo>
                    <a:pt x="1376" y="78"/>
                  </a:lnTo>
                  <a:lnTo>
                    <a:pt x="1370" y="78"/>
                  </a:lnTo>
                  <a:lnTo>
                    <a:pt x="1364" y="76"/>
                  </a:lnTo>
                  <a:lnTo>
                    <a:pt x="1356" y="76"/>
                  </a:lnTo>
                  <a:lnTo>
                    <a:pt x="1348" y="76"/>
                  </a:lnTo>
                  <a:lnTo>
                    <a:pt x="1340" y="74"/>
                  </a:lnTo>
                  <a:lnTo>
                    <a:pt x="1332" y="74"/>
                  </a:lnTo>
                  <a:lnTo>
                    <a:pt x="1324" y="74"/>
                  </a:lnTo>
                  <a:lnTo>
                    <a:pt x="1316" y="74"/>
                  </a:lnTo>
                  <a:lnTo>
                    <a:pt x="1310" y="74"/>
                  </a:lnTo>
                  <a:lnTo>
                    <a:pt x="1302" y="74"/>
                  </a:lnTo>
                  <a:lnTo>
                    <a:pt x="1296" y="74"/>
                  </a:lnTo>
                  <a:lnTo>
                    <a:pt x="1292" y="74"/>
                  </a:lnTo>
                  <a:lnTo>
                    <a:pt x="1288" y="74"/>
                  </a:lnTo>
                  <a:lnTo>
                    <a:pt x="1286" y="74"/>
                  </a:lnTo>
                  <a:lnTo>
                    <a:pt x="1286" y="70"/>
                  </a:lnTo>
                  <a:lnTo>
                    <a:pt x="1286" y="64"/>
                  </a:lnTo>
                  <a:lnTo>
                    <a:pt x="1286" y="60"/>
                  </a:lnTo>
                  <a:lnTo>
                    <a:pt x="1286" y="56"/>
                  </a:lnTo>
                  <a:lnTo>
                    <a:pt x="1286" y="50"/>
                  </a:lnTo>
                  <a:lnTo>
                    <a:pt x="1286" y="46"/>
                  </a:lnTo>
                  <a:lnTo>
                    <a:pt x="1284" y="40"/>
                  </a:lnTo>
                  <a:lnTo>
                    <a:pt x="1284" y="34"/>
                  </a:lnTo>
                  <a:lnTo>
                    <a:pt x="1282" y="28"/>
                  </a:lnTo>
                  <a:lnTo>
                    <a:pt x="1280" y="22"/>
                  </a:lnTo>
                  <a:lnTo>
                    <a:pt x="1276" y="18"/>
                  </a:lnTo>
                  <a:lnTo>
                    <a:pt x="1272" y="12"/>
                  </a:lnTo>
                  <a:lnTo>
                    <a:pt x="1268" y="10"/>
                  </a:lnTo>
                  <a:lnTo>
                    <a:pt x="1262" y="6"/>
                  </a:lnTo>
                  <a:lnTo>
                    <a:pt x="1256" y="4"/>
                  </a:lnTo>
                  <a:lnTo>
                    <a:pt x="1248" y="2"/>
                  </a:lnTo>
                  <a:lnTo>
                    <a:pt x="1242" y="0"/>
                  </a:lnTo>
                  <a:lnTo>
                    <a:pt x="1234" y="2"/>
                  </a:lnTo>
                  <a:lnTo>
                    <a:pt x="1228" y="2"/>
                  </a:lnTo>
                  <a:lnTo>
                    <a:pt x="1222" y="2"/>
                  </a:lnTo>
                  <a:lnTo>
                    <a:pt x="1214" y="6"/>
                  </a:lnTo>
                  <a:lnTo>
                    <a:pt x="1210" y="8"/>
                  </a:lnTo>
                  <a:lnTo>
                    <a:pt x="1202" y="10"/>
                  </a:lnTo>
                  <a:lnTo>
                    <a:pt x="1198" y="12"/>
                  </a:lnTo>
                  <a:lnTo>
                    <a:pt x="1194" y="14"/>
                  </a:lnTo>
                  <a:lnTo>
                    <a:pt x="1190" y="16"/>
                  </a:lnTo>
                  <a:lnTo>
                    <a:pt x="1184" y="20"/>
                  </a:lnTo>
                  <a:lnTo>
                    <a:pt x="1184" y="22"/>
                  </a:lnTo>
                  <a:lnTo>
                    <a:pt x="1184" y="22"/>
                  </a:lnTo>
                  <a:close/>
                </a:path>
              </a:pathLst>
            </a:custGeom>
            <a:noFill/>
            <a:ln>
              <a:noFill/>
            </a:ln>
          </p:spPr>
          <p:txBody>
            <a:bodyPr vert="horz" wrap="square" lIns="91440" tIns="45720" rIns="91440" bIns="45720" numCol="1" anchor="t" anchorCtr="0" compatLnSpc="1">
              <a:prstTxWarp prst="textNoShape">
                <a:avLst/>
              </a:prstTxWarp>
            </a:bodyPr>
            <a:lstStyle/>
            <a:p>
              <a:endParaRPr lang="en-US"/>
            </a:p>
          </p:txBody>
        </p:sp>
        <p:sp>
          <p:nvSpPr>
            <p:cNvPr id="7" name="Freeform 8">
              <a:extLst>
                <a:ext uri="{FF2B5EF4-FFF2-40B4-BE49-F238E27FC236}">
                  <a16:creationId xmlns:a16="http://schemas.microsoft.com/office/drawing/2014/main" id="{E9F059B0-CC37-4A99-A211-D0916D2BF62E}"/>
                </a:ext>
              </a:extLst>
            </p:cNvPr>
            <p:cNvSpPr>
              <a:spLocks/>
            </p:cNvSpPr>
            <p:nvPr/>
          </p:nvSpPr>
          <p:spPr bwMode="auto">
            <a:xfrm>
              <a:off x="5100638" y="4546600"/>
              <a:ext cx="3308350" cy="1520825"/>
            </a:xfrm>
            <a:custGeom>
              <a:avLst/>
              <a:gdLst>
                <a:gd name="T0" fmla="*/ 0 w 2084"/>
                <a:gd name="T1" fmla="*/ 75 h 958"/>
                <a:gd name="T2" fmla="*/ 40 w 2084"/>
                <a:gd name="T3" fmla="*/ 0 h 958"/>
                <a:gd name="T4" fmla="*/ 1304 w 2084"/>
                <a:gd name="T5" fmla="*/ 635 h 958"/>
                <a:gd name="T6" fmla="*/ 1840 w 2084"/>
                <a:gd name="T7" fmla="*/ 865 h 958"/>
                <a:gd name="T8" fmla="*/ 1964 w 2084"/>
                <a:gd name="T9" fmla="*/ 873 h 958"/>
                <a:gd name="T10" fmla="*/ 2012 w 2084"/>
                <a:gd name="T11" fmla="*/ 833 h 958"/>
                <a:gd name="T12" fmla="*/ 2036 w 2084"/>
                <a:gd name="T13" fmla="*/ 745 h 958"/>
                <a:gd name="T14" fmla="*/ 2080 w 2084"/>
                <a:gd name="T15" fmla="*/ 781 h 958"/>
                <a:gd name="T16" fmla="*/ 2084 w 2084"/>
                <a:gd name="T17" fmla="*/ 837 h 958"/>
                <a:gd name="T18" fmla="*/ 2054 w 2084"/>
                <a:gd name="T19" fmla="*/ 889 h 958"/>
                <a:gd name="T20" fmla="*/ 1960 w 2084"/>
                <a:gd name="T21" fmla="*/ 958 h 958"/>
                <a:gd name="T22" fmla="*/ 1840 w 2084"/>
                <a:gd name="T23" fmla="*/ 946 h 958"/>
                <a:gd name="T24" fmla="*/ 1645 w 2084"/>
                <a:gd name="T25" fmla="*/ 899 h 958"/>
                <a:gd name="T26" fmla="*/ 0 w 2084"/>
                <a:gd name="T27" fmla="*/ 75 h 958"/>
                <a:gd name="T28" fmla="*/ 0 w 2084"/>
                <a:gd name="T29" fmla="*/ 75 h 9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84" h="958">
                  <a:moveTo>
                    <a:pt x="0" y="75"/>
                  </a:moveTo>
                  <a:lnTo>
                    <a:pt x="40" y="0"/>
                  </a:lnTo>
                  <a:lnTo>
                    <a:pt x="1304" y="635"/>
                  </a:lnTo>
                  <a:lnTo>
                    <a:pt x="1840" y="865"/>
                  </a:lnTo>
                  <a:lnTo>
                    <a:pt x="1964" y="873"/>
                  </a:lnTo>
                  <a:lnTo>
                    <a:pt x="2012" y="833"/>
                  </a:lnTo>
                  <a:lnTo>
                    <a:pt x="2036" y="745"/>
                  </a:lnTo>
                  <a:lnTo>
                    <a:pt x="2080" y="781"/>
                  </a:lnTo>
                  <a:lnTo>
                    <a:pt x="2084" y="837"/>
                  </a:lnTo>
                  <a:lnTo>
                    <a:pt x="2054" y="889"/>
                  </a:lnTo>
                  <a:lnTo>
                    <a:pt x="1960" y="958"/>
                  </a:lnTo>
                  <a:lnTo>
                    <a:pt x="1840" y="946"/>
                  </a:lnTo>
                  <a:lnTo>
                    <a:pt x="1645" y="899"/>
                  </a:lnTo>
                  <a:lnTo>
                    <a:pt x="0" y="75"/>
                  </a:lnTo>
                  <a:lnTo>
                    <a:pt x="0" y="75"/>
                  </a:lnTo>
                  <a:close/>
                </a:path>
              </a:pathLst>
            </a:custGeom>
            <a:solidFill>
              <a:srgbClr val="375004"/>
            </a:solidFill>
            <a:ln>
              <a:noFill/>
            </a:ln>
          </p:spPr>
          <p:txBody>
            <a:bodyPr vert="horz" wrap="square" lIns="91440" tIns="45720" rIns="91440" bIns="45720" numCol="1" anchor="t" anchorCtr="0" compatLnSpc="1">
              <a:prstTxWarp prst="textNoShape">
                <a:avLst/>
              </a:prstTxWarp>
            </a:bodyPr>
            <a:lstStyle/>
            <a:p>
              <a:endParaRPr lang="en-US"/>
            </a:p>
          </p:txBody>
        </p:sp>
        <p:sp>
          <p:nvSpPr>
            <p:cNvPr id="8" name="Freeform 9">
              <a:extLst>
                <a:ext uri="{FF2B5EF4-FFF2-40B4-BE49-F238E27FC236}">
                  <a16:creationId xmlns:a16="http://schemas.microsoft.com/office/drawing/2014/main" id="{1DA67F0A-0791-4D30-995D-2AF7D135581B}"/>
                </a:ext>
              </a:extLst>
            </p:cNvPr>
            <p:cNvSpPr>
              <a:spLocks/>
            </p:cNvSpPr>
            <p:nvPr/>
          </p:nvSpPr>
          <p:spPr bwMode="auto">
            <a:xfrm>
              <a:off x="6410325" y="4926013"/>
              <a:ext cx="1041400" cy="727075"/>
            </a:xfrm>
            <a:custGeom>
              <a:avLst/>
              <a:gdLst>
                <a:gd name="T0" fmla="*/ 0 w 656"/>
                <a:gd name="T1" fmla="*/ 161 h 458"/>
                <a:gd name="T2" fmla="*/ 32 w 656"/>
                <a:gd name="T3" fmla="*/ 91 h 458"/>
                <a:gd name="T4" fmla="*/ 140 w 656"/>
                <a:gd name="T5" fmla="*/ 0 h 458"/>
                <a:gd name="T6" fmla="*/ 479 w 656"/>
                <a:gd name="T7" fmla="*/ 185 h 458"/>
                <a:gd name="T8" fmla="*/ 607 w 656"/>
                <a:gd name="T9" fmla="*/ 317 h 458"/>
                <a:gd name="T10" fmla="*/ 656 w 656"/>
                <a:gd name="T11" fmla="*/ 434 h 458"/>
                <a:gd name="T12" fmla="*/ 638 w 656"/>
                <a:gd name="T13" fmla="*/ 458 h 458"/>
                <a:gd name="T14" fmla="*/ 0 w 656"/>
                <a:gd name="T15" fmla="*/ 161 h 458"/>
                <a:gd name="T16" fmla="*/ 0 w 656"/>
                <a:gd name="T17" fmla="*/ 161 h 4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6" h="458">
                  <a:moveTo>
                    <a:pt x="0" y="161"/>
                  </a:moveTo>
                  <a:lnTo>
                    <a:pt x="32" y="91"/>
                  </a:lnTo>
                  <a:lnTo>
                    <a:pt x="140" y="0"/>
                  </a:lnTo>
                  <a:lnTo>
                    <a:pt x="479" y="185"/>
                  </a:lnTo>
                  <a:lnTo>
                    <a:pt x="607" y="317"/>
                  </a:lnTo>
                  <a:lnTo>
                    <a:pt x="656" y="434"/>
                  </a:lnTo>
                  <a:lnTo>
                    <a:pt x="638" y="458"/>
                  </a:lnTo>
                  <a:lnTo>
                    <a:pt x="0" y="161"/>
                  </a:lnTo>
                  <a:lnTo>
                    <a:pt x="0" y="161"/>
                  </a:lnTo>
                  <a:close/>
                </a:path>
              </a:pathLst>
            </a:custGeom>
            <a:solidFill>
              <a:schemeClr val="tx1">
                <a:lumMod val="65000"/>
                <a:lumOff val="3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 name="Freeform 10">
              <a:extLst>
                <a:ext uri="{FF2B5EF4-FFF2-40B4-BE49-F238E27FC236}">
                  <a16:creationId xmlns:a16="http://schemas.microsoft.com/office/drawing/2014/main" id="{718941C5-6F11-4465-99B6-1E7A0E322EE6}"/>
                </a:ext>
              </a:extLst>
            </p:cNvPr>
            <p:cNvSpPr>
              <a:spLocks/>
            </p:cNvSpPr>
            <p:nvPr/>
          </p:nvSpPr>
          <p:spPr bwMode="auto">
            <a:xfrm>
              <a:off x="6553200" y="4040188"/>
              <a:ext cx="1174750" cy="1274763"/>
            </a:xfrm>
            <a:custGeom>
              <a:avLst/>
              <a:gdLst>
                <a:gd name="T0" fmla="*/ 110 w 740"/>
                <a:gd name="T1" fmla="*/ 0 h 803"/>
                <a:gd name="T2" fmla="*/ 0 w 740"/>
                <a:gd name="T3" fmla="*/ 121 h 803"/>
                <a:gd name="T4" fmla="*/ 36 w 740"/>
                <a:gd name="T5" fmla="*/ 215 h 803"/>
                <a:gd name="T6" fmla="*/ 203 w 740"/>
                <a:gd name="T7" fmla="*/ 366 h 803"/>
                <a:gd name="T8" fmla="*/ 168 w 740"/>
                <a:gd name="T9" fmla="*/ 384 h 803"/>
                <a:gd name="T10" fmla="*/ 170 w 740"/>
                <a:gd name="T11" fmla="*/ 416 h 803"/>
                <a:gd name="T12" fmla="*/ 4 w 740"/>
                <a:gd name="T13" fmla="*/ 504 h 803"/>
                <a:gd name="T14" fmla="*/ 12 w 740"/>
                <a:gd name="T15" fmla="*/ 558 h 803"/>
                <a:gd name="T16" fmla="*/ 64 w 740"/>
                <a:gd name="T17" fmla="*/ 600 h 803"/>
                <a:gd name="T18" fmla="*/ 311 w 740"/>
                <a:gd name="T19" fmla="*/ 741 h 803"/>
                <a:gd name="T20" fmla="*/ 343 w 740"/>
                <a:gd name="T21" fmla="*/ 735 h 803"/>
                <a:gd name="T22" fmla="*/ 477 w 740"/>
                <a:gd name="T23" fmla="*/ 803 h 803"/>
                <a:gd name="T24" fmla="*/ 544 w 740"/>
                <a:gd name="T25" fmla="*/ 769 h 803"/>
                <a:gd name="T26" fmla="*/ 740 w 740"/>
                <a:gd name="T27" fmla="*/ 524 h 803"/>
                <a:gd name="T28" fmla="*/ 718 w 740"/>
                <a:gd name="T29" fmla="*/ 267 h 803"/>
                <a:gd name="T30" fmla="*/ 110 w 740"/>
                <a:gd name="T31" fmla="*/ 0 h 803"/>
                <a:gd name="T32" fmla="*/ 110 w 740"/>
                <a:gd name="T33" fmla="*/ 0 h 8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40" h="803">
                  <a:moveTo>
                    <a:pt x="110" y="0"/>
                  </a:moveTo>
                  <a:lnTo>
                    <a:pt x="0" y="121"/>
                  </a:lnTo>
                  <a:lnTo>
                    <a:pt x="36" y="215"/>
                  </a:lnTo>
                  <a:lnTo>
                    <a:pt x="203" y="366"/>
                  </a:lnTo>
                  <a:lnTo>
                    <a:pt x="168" y="384"/>
                  </a:lnTo>
                  <a:lnTo>
                    <a:pt x="170" y="416"/>
                  </a:lnTo>
                  <a:lnTo>
                    <a:pt x="4" y="504"/>
                  </a:lnTo>
                  <a:lnTo>
                    <a:pt x="12" y="558"/>
                  </a:lnTo>
                  <a:lnTo>
                    <a:pt x="64" y="600"/>
                  </a:lnTo>
                  <a:lnTo>
                    <a:pt x="311" y="741"/>
                  </a:lnTo>
                  <a:lnTo>
                    <a:pt x="343" y="735"/>
                  </a:lnTo>
                  <a:lnTo>
                    <a:pt x="477" y="803"/>
                  </a:lnTo>
                  <a:lnTo>
                    <a:pt x="544" y="769"/>
                  </a:lnTo>
                  <a:lnTo>
                    <a:pt x="740" y="524"/>
                  </a:lnTo>
                  <a:lnTo>
                    <a:pt x="718" y="267"/>
                  </a:lnTo>
                  <a:lnTo>
                    <a:pt x="110" y="0"/>
                  </a:lnTo>
                  <a:lnTo>
                    <a:pt x="110" y="0"/>
                  </a:lnTo>
                  <a:close/>
                </a:path>
              </a:pathLst>
            </a:custGeom>
            <a:solidFill>
              <a:srgbClr val="002060"/>
            </a:solidFill>
            <a:ln>
              <a:noFill/>
            </a:ln>
          </p:spPr>
          <p:txBody>
            <a:bodyPr vert="horz" wrap="square" lIns="91440" tIns="45720" rIns="91440" bIns="45720" numCol="1" anchor="t" anchorCtr="0" compatLnSpc="1">
              <a:prstTxWarp prst="textNoShape">
                <a:avLst/>
              </a:prstTxWarp>
            </a:bodyPr>
            <a:lstStyle/>
            <a:p>
              <a:endParaRPr lang="en-US"/>
            </a:p>
          </p:txBody>
        </p:sp>
        <p:sp>
          <p:nvSpPr>
            <p:cNvPr id="10" name="Freeform 12">
              <a:extLst>
                <a:ext uri="{FF2B5EF4-FFF2-40B4-BE49-F238E27FC236}">
                  <a16:creationId xmlns:a16="http://schemas.microsoft.com/office/drawing/2014/main" id="{5FD88B0E-54FB-4D9F-82D9-0BCEEEEAFA32}"/>
                </a:ext>
              </a:extLst>
            </p:cNvPr>
            <p:cNvSpPr>
              <a:spLocks/>
            </p:cNvSpPr>
            <p:nvPr/>
          </p:nvSpPr>
          <p:spPr bwMode="auto">
            <a:xfrm>
              <a:off x="6610350" y="3359150"/>
              <a:ext cx="1433512" cy="1158875"/>
            </a:xfrm>
            <a:custGeom>
              <a:avLst/>
              <a:gdLst>
                <a:gd name="T0" fmla="*/ 0 w 903"/>
                <a:gd name="T1" fmla="*/ 395 h 730"/>
                <a:gd name="T2" fmla="*/ 62 w 903"/>
                <a:gd name="T3" fmla="*/ 464 h 730"/>
                <a:gd name="T4" fmla="*/ 371 w 903"/>
                <a:gd name="T5" fmla="*/ 592 h 730"/>
                <a:gd name="T6" fmla="*/ 490 w 903"/>
                <a:gd name="T7" fmla="*/ 682 h 730"/>
                <a:gd name="T8" fmla="*/ 680 w 903"/>
                <a:gd name="T9" fmla="*/ 724 h 730"/>
                <a:gd name="T10" fmla="*/ 798 w 903"/>
                <a:gd name="T11" fmla="*/ 730 h 730"/>
                <a:gd name="T12" fmla="*/ 897 w 903"/>
                <a:gd name="T13" fmla="*/ 656 h 730"/>
                <a:gd name="T14" fmla="*/ 903 w 903"/>
                <a:gd name="T15" fmla="*/ 480 h 730"/>
                <a:gd name="T16" fmla="*/ 814 w 903"/>
                <a:gd name="T17" fmla="*/ 452 h 730"/>
                <a:gd name="T18" fmla="*/ 814 w 903"/>
                <a:gd name="T19" fmla="*/ 335 h 730"/>
                <a:gd name="T20" fmla="*/ 494 w 903"/>
                <a:gd name="T21" fmla="*/ 0 h 730"/>
                <a:gd name="T22" fmla="*/ 209 w 903"/>
                <a:gd name="T23" fmla="*/ 149 h 730"/>
                <a:gd name="T24" fmla="*/ 62 w 903"/>
                <a:gd name="T25" fmla="*/ 279 h 730"/>
                <a:gd name="T26" fmla="*/ 0 w 903"/>
                <a:gd name="T27" fmla="*/ 395 h 730"/>
                <a:gd name="T28" fmla="*/ 0 w 903"/>
                <a:gd name="T29" fmla="*/ 395 h 7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03" h="730">
                  <a:moveTo>
                    <a:pt x="0" y="395"/>
                  </a:moveTo>
                  <a:lnTo>
                    <a:pt x="62" y="464"/>
                  </a:lnTo>
                  <a:lnTo>
                    <a:pt x="371" y="592"/>
                  </a:lnTo>
                  <a:lnTo>
                    <a:pt x="490" y="682"/>
                  </a:lnTo>
                  <a:lnTo>
                    <a:pt x="680" y="724"/>
                  </a:lnTo>
                  <a:lnTo>
                    <a:pt x="798" y="730"/>
                  </a:lnTo>
                  <a:lnTo>
                    <a:pt x="897" y="656"/>
                  </a:lnTo>
                  <a:lnTo>
                    <a:pt x="903" y="480"/>
                  </a:lnTo>
                  <a:lnTo>
                    <a:pt x="814" y="452"/>
                  </a:lnTo>
                  <a:lnTo>
                    <a:pt x="814" y="335"/>
                  </a:lnTo>
                  <a:lnTo>
                    <a:pt x="494" y="0"/>
                  </a:lnTo>
                  <a:lnTo>
                    <a:pt x="209" y="149"/>
                  </a:lnTo>
                  <a:lnTo>
                    <a:pt x="62" y="279"/>
                  </a:lnTo>
                  <a:lnTo>
                    <a:pt x="0" y="395"/>
                  </a:lnTo>
                  <a:lnTo>
                    <a:pt x="0" y="395"/>
                  </a:lnTo>
                  <a:close/>
                </a:path>
              </a:pathLst>
            </a:custGeom>
            <a:pattFill prst="solidDmnd">
              <a:fgClr>
                <a:srgbClr val="00B050"/>
              </a:fgClr>
              <a:bgClr>
                <a:schemeClr val="bg1"/>
              </a:bgClr>
            </a:pattFill>
            <a:ln>
              <a:noFill/>
            </a:ln>
          </p:spPr>
          <p:txBody>
            <a:bodyPr vert="horz" wrap="square" lIns="91440" tIns="45720" rIns="91440" bIns="45720" numCol="1" anchor="t" anchorCtr="0" compatLnSpc="1">
              <a:prstTxWarp prst="textNoShape">
                <a:avLst/>
              </a:prstTxWarp>
            </a:bodyPr>
            <a:lstStyle/>
            <a:p>
              <a:endParaRPr lang="en-US"/>
            </a:p>
          </p:txBody>
        </p:sp>
        <p:sp>
          <p:nvSpPr>
            <p:cNvPr id="11" name="Freeform 13">
              <a:extLst>
                <a:ext uri="{FF2B5EF4-FFF2-40B4-BE49-F238E27FC236}">
                  <a16:creationId xmlns:a16="http://schemas.microsoft.com/office/drawing/2014/main" id="{40F885E9-B5C8-4A1D-8855-A97C30DC77A7}"/>
                </a:ext>
              </a:extLst>
            </p:cNvPr>
            <p:cNvSpPr>
              <a:spLocks/>
            </p:cNvSpPr>
            <p:nvPr/>
          </p:nvSpPr>
          <p:spPr bwMode="auto">
            <a:xfrm>
              <a:off x="7993063" y="4070350"/>
              <a:ext cx="400050" cy="412750"/>
            </a:xfrm>
            <a:custGeom>
              <a:avLst/>
              <a:gdLst>
                <a:gd name="T0" fmla="*/ 0 w 252"/>
                <a:gd name="T1" fmla="*/ 226 h 260"/>
                <a:gd name="T2" fmla="*/ 38 w 252"/>
                <a:gd name="T3" fmla="*/ 148 h 260"/>
                <a:gd name="T4" fmla="*/ 10 w 252"/>
                <a:gd name="T5" fmla="*/ 26 h 260"/>
                <a:gd name="T6" fmla="*/ 50 w 252"/>
                <a:gd name="T7" fmla="*/ 0 h 260"/>
                <a:gd name="T8" fmla="*/ 108 w 252"/>
                <a:gd name="T9" fmla="*/ 4 h 260"/>
                <a:gd name="T10" fmla="*/ 154 w 252"/>
                <a:gd name="T11" fmla="*/ 36 h 260"/>
                <a:gd name="T12" fmla="*/ 220 w 252"/>
                <a:gd name="T13" fmla="*/ 46 h 260"/>
                <a:gd name="T14" fmla="*/ 252 w 252"/>
                <a:gd name="T15" fmla="*/ 82 h 260"/>
                <a:gd name="T16" fmla="*/ 246 w 252"/>
                <a:gd name="T17" fmla="*/ 182 h 260"/>
                <a:gd name="T18" fmla="*/ 212 w 252"/>
                <a:gd name="T19" fmla="*/ 234 h 260"/>
                <a:gd name="T20" fmla="*/ 138 w 252"/>
                <a:gd name="T21" fmla="*/ 260 h 260"/>
                <a:gd name="T22" fmla="*/ 88 w 252"/>
                <a:gd name="T23" fmla="*/ 256 h 260"/>
                <a:gd name="T24" fmla="*/ 0 w 252"/>
                <a:gd name="T25" fmla="*/ 226 h 260"/>
                <a:gd name="T26" fmla="*/ 0 w 252"/>
                <a:gd name="T27" fmla="*/ 226 h 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2" h="260">
                  <a:moveTo>
                    <a:pt x="0" y="226"/>
                  </a:moveTo>
                  <a:lnTo>
                    <a:pt x="38" y="148"/>
                  </a:lnTo>
                  <a:lnTo>
                    <a:pt x="10" y="26"/>
                  </a:lnTo>
                  <a:lnTo>
                    <a:pt x="50" y="0"/>
                  </a:lnTo>
                  <a:lnTo>
                    <a:pt x="108" y="4"/>
                  </a:lnTo>
                  <a:lnTo>
                    <a:pt x="154" y="36"/>
                  </a:lnTo>
                  <a:lnTo>
                    <a:pt x="220" y="46"/>
                  </a:lnTo>
                  <a:lnTo>
                    <a:pt x="252" y="82"/>
                  </a:lnTo>
                  <a:lnTo>
                    <a:pt x="246" y="182"/>
                  </a:lnTo>
                  <a:lnTo>
                    <a:pt x="212" y="234"/>
                  </a:lnTo>
                  <a:lnTo>
                    <a:pt x="138" y="260"/>
                  </a:lnTo>
                  <a:lnTo>
                    <a:pt x="88" y="256"/>
                  </a:lnTo>
                  <a:lnTo>
                    <a:pt x="0" y="226"/>
                  </a:lnTo>
                  <a:lnTo>
                    <a:pt x="0" y="226"/>
                  </a:lnTo>
                  <a:close/>
                </a:path>
              </a:pathLst>
            </a:custGeom>
            <a:solidFill>
              <a:srgbClr val="002060"/>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14">
              <a:extLst>
                <a:ext uri="{FF2B5EF4-FFF2-40B4-BE49-F238E27FC236}">
                  <a16:creationId xmlns:a16="http://schemas.microsoft.com/office/drawing/2014/main" id="{7E245194-7A0D-465B-8322-FA125759BE5F}"/>
                </a:ext>
              </a:extLst>
            </p:cNvPr>
            <p:cNvSpPr>
              <a:spLocks/>
            </p:cNvSpPr>
            <p:nvPr/>
          </p:nvSpPr>
          <p:spPr bwMode="auto">
            <a:xfrm>
              <a:off x="5926138" y="2608263"/>
              <a:ext cx="298450" cy="346075"/>
            </a:xfrm>
            <a:custGeom>
              <a:avLst/>
              <a:gdLst>
                <a:gd name="T0" fmla="*/ 0 w 188"/>
                <a:gd name="T1" fmla="*/ 206 h 218"/>
                <a:gd name="T2" fmla="*/ 16 w 188"/>
                <a:gd name="T3" fmla="*/ 170 h 218"/>
                <a:gd name="T4" fmla="*/ 40 w 188"/>
                <a:gd name="T5" fmla="*/ 134 h 218"/>
                <a:gd name="T6" fmla="*/ 70 w 188"/>
                <a:gd name="T7" fmla="*/ 86 h 218"/>
                <a:gd name="T8" fmla="*/ 86 w 188"/>
                <a:gd name="T9" fmla="*/ 34 h 218"/>
                <a:gd name="T10" fmla="*/ 102 w 188"/>
                <a:gd name="T11" fmla="*/ 0 h 218"/>
                <a:gd name="T12" fmla="*/ 188 w 188"/>
                <a:gd name="T13" fmla="*/ 52 h 218"/>
                <a:gd name="T14" fmla="*/ 118 w 188"/>
                <a:gd name="T15" fmla="*/ 218 h 218"/>
                <a:gd name="T16" fmla="*/ 0 w 188"/>
                <a:gd name="T17" fmla="*/ 206 h 218"/>
                <a:gd name="T18" fmla="*/ 0 w 188"/>
                <a:gd name="T19" fmla="*/ 206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8" h="218">
                  <a:moveTo>
                    <a:pt x="0" y="206"/>
                  </a:moveTo>
                  <a:lnTo>
                    <a:pt x="16" y="170"/>
                  </a:lnTo>
                  <a:lnTo>
                    <a:pt x="40" y="134"/>
                  </a:lnTo>
                  <a:lnTo>
                    <a:pt x="70" y="86"/>
                  </a:lnTo>
                  <a:lnTo>
                    <a:pt x="86" y="34"/>
                  </a:lnTo>
                  <a:lnTo>
                    <a:pt x="102" y="0"/>
                  </a:lnTo>
                  <a:lnTo>
                    <a:pt x="188" y="52"/>
                  </a:lnTo>
                  <a:lnTo>
                    <a:pt x="118" y="218"/>
                  </a:lnTo>
                  <a:lnTo>
                    <a:pt x="0" y="206"/>
                  </a:lnTo>
                  <a:lnTo>
                    <a:pt x="0" y="206"/>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15">
              <a:extLst>
                <a:ext uri="{FF2B5EF4-FFF2-40B4-BE49-F238E27FC236}">
                  <a16:creationId xmlns:a16="http://schemas.microsoft.com/office/drawing/2014/main" id="{BEE97868-FF1B-45A6-93E8-6B89B708689C}"/>
                </a:ext>
              </a:extLst>
            </p:cNvPr>
            <p:cNvSpPr>
              <a:spLocks/>
            </p:cNvSpPr>
            <p:nvPr/>
          </p:nvSpPr>
          <p:spPr bwMode="auto">
            <a:xfrm>
              <a:off x="6078538" y="2687638"/>
              <a:ext cx="1971675" cy="1235075"/>
            </a:xfrm>
            <a:custGeom>
              <a:avLst/>
              <a:gdLst>
                <a:gd name="T0" fmla="*/ 0 w 1242"/>
                <a:gd name="T1" fmla="*/ 162 h 778"/>
                <a:gd name="T2" fmla="*/ 0 w 1242"/>
                <a:gd name="T3" fmla="*/ 160 h 778"/>
                <a:gd name="T4" fmla="*/ 0 w 1242"/>
                <a:gd name="T5" fmla="*/ 156 h 778"/>
                <a:gd name="T6" fmla="*/ 0 w 1242"/>
                <a:gd name="T7" fmla="*/ 152 h 778"/>
                <a:gd name="T8" fmla="*/ 0 w 1242"/>
                <a:gd name="T9" fmla="*/ 148 h 778"/>
                <a:gd name="T10" fmla="*/ 2 w 1242"/>
                <a:gd name="T11" fmla="*/ 144 h 778"/>
                <a:gd name="T12" fmla="*/ 2 w 1242"/>
                <a:gd name="T13" fmla="*/ 140 h 778"/>
                <a:gd name="T14" fmla="*/ 2 w 1242"/>
                <a:gd name="T15" fmla="*/ 134 h 778"/>
                <a:gd name="T16" fmla="*/ 4 w 1242"/>
                <a:gd name="T17" fmla="*/ 128 h 778"/>
                <a:gd name="T18" fmla="*/ 4 w 1242"/>
                <a:gd name="T19" fmla="*/ 122 h 778"/>
                <a:gd name="T20" fmla="*/ 6 w 1242"/>
                <a:gd name="T21" fmla="*/ 118 h 778"/>
                <a:gd name="T22" fmla="*/ 8 w 1242"/>
                <a:gd name="T23" fmla="*/ 110 h 778"/>
                <a:gd name="T24" fmla="*/ 10 w 1242"/>
                <a:gd name="T25" fmla="*/ 104 h 778"/>
                <a:gd name="T26" fmla="*/ 12 w 1242"/>
                <a:gd name="T27" fmla="*/ 98 h 778"/>
                <a:gd name="T28" fmla="*/ 14 w 1242"/>
                <a:gd name="T29" fmla="*/ 92 h 778"/>
                <a:gd name="T30" fmla="*/ 16 w 1242"/>
                <a:gd name="T31" fmla="*/ 84 h 778"/>
                <a:gd name="T32" fmla="*/ 18 w 1242"/>
                <a:gd name="T33" fmla="*/ 76 h 778"/>
                <a:gd name="T34" fmla="*/ 22 w 1242"/>
                <a:gd name="T35" fmla="*/ 70 h 778"/>
                <a:gd name="T36" fmla="*/ 24 w 1242"/>
                <a:gd name="T37" fmla="*/ 64 h 778"/>
                <a:gd name="T38" fmla="*/ 28 w 1242"/>
                <a:gd name="T39" fmla="*/ 56 h 778"/>
                <a:gd name="T40" fmla="*/ 32 w 1242"/>
                <a:gd name="T41" fmla="*/ 50 h 778"/>
                <a:gd name="T42" fmla="*/ 36 w 1242"/>
                <a:gd name="T43" fmla="*/ 44 h 778"/>
                <a:gd name="T44" fmla="*/ 40 w 1242"/>
                <a:gd name="T45" fmla="*/ 38 h 778"/>
                <a:gd name="T46" fmla="*/ 46 w 1242"/>
                <a:gd name="T47" fmla="*/ 32 h 778"/>
                <a:gd name="T48" fmla="*/ 50 w 1242"/>
                <a:gd name="T49" fmla="*/ 26 h 778"/>
                <a:gd name="T50" fmla="*/ 56 w 1242"/>
                <a:gd name="T51" fmla="*/ 22 h 778"/>
                <a:gd name="T52" fmla="*/ 62 w 1242"/>
                <a:gd name="T53" fmla="*/ 18 h 778"/>
                <a:gd name="T54" fmla="*/ 66 w 1242"/>
                <a:gd name="T55" fmla="*/ 14 h 778"/>
                <a:gd name="T56" fmla="*/ 74 w 1242"/>
                <a:gd name="T57" fmla="*/ 10 h 778"/>
                <a:gd name="T58" fmla="*/ 80 w 1242"/>
                <a:gd name="T59" fmla="*/ 8 h 778"/>
                <a:gd name="T60" fmla="*/ 88 w 1242"/>
                <a:gd name="T61" fmla="*/ 6 h 778"/>
                <a:gd name="T62" fmla="*/ 124 w 1242"/>
                <a:gd name="T63" fmla="*/ 0 h 778"/>
                <a:gd name="T64" fmla="*/ 596 w 1242"/>
                <a:gd name="T65" fmla="*/ 228 h 778"/>
                <a:gd name="T66" fmla="*/ 682 w 1242"/>
                <a:gd name="T67" fmla="*/ 339 h 778"/>
                <a:gd name="T68" fmla="*/ 857 w 1242"/>
                <a:gd name="T69" fmla="*/ 429 h 778"/>
                <a:gd name="T70" fmla="*/ 871 w 1242"/>
                <a:gd name="T71" fmla="*/ 391 h 778"/>
                <a:gd name="T72" fmla="*/ 915 w 1242"/>
                <a:gd name="T73" fmla="*/ 343 h 778"/>
                <a:gd name="T74" fmla="*/ 1238 w 1242"/>
                <a:gd name="T75" fmla="*/ 644 h 778"/>
                <a:gd name="T76" fmla="*/ 1242 w 1242"/>
                <a:gd name="T77" fmla="*/ 712 h 778"/>
                <a:gd name="T78" fmla="*/ 1194 w 1242"/>
                <a:gd name="T79" fmla="*/ 756 h 778"/>
                <a:gd name="T80" fmla="*/ 1143 w 1242"/>
                <a:gd name="T81" fmla="*/ 778 h 778"/>
                <a:gd name="T82" fmla="*/ 837 w 1242"/>
                <a:gd name="T83" fmla="*/ 469 h 778"/>
                <a:gd name="T84" fmla="*/ 706 w 1242"/>
                <a:gd name="T85" fmla="*/ 489 h 778"/>
                <a:gd name="T86" fmla="*/ 622 w 1242"/>
                <a:gd name="T87" fmla="*/ 527 h 778"/>
                <a:gd name="T88" fmla="*/ 506 w 1242"/>
                <a:gd name="T89" fmla="*/ 477 h 778"/>
                <a:gd name="T90" fmla="*/ 453 w 1242"/>
                <a:gd name="T91" fmla="*/ 395 h 778"/>
                <a:gd name="T92" fmla="*/ 164 w 1242"/>
                <a:gd name="T93" fmla="*/ 254 h 778"/>
                <a:gd name="T94" fmla="*/ 100 w 1242"/>
                <a:gd name="T95" fmla="*/ 200 h 778"/>
                <a:gd name="T96" fmla="*/ 0 w 1242"/>
                <a:gd name="T97" fmla="*/ 162 h 778"/>
                <a:gd name="T98" fmla="*/ 0 w 1242"/>
                <a:gd name="T99" fmla="*/ 162 h 7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242" h="778">
                  <a:moveTo>
                    <a:pt x="0" y="162"/>
                  </a:moveTo>
                  <a:lnTo>
                    <a:pt x="0" y="160"/>
                  </a:lnTo>
                  <a:lnTo>
                    <a:pt x="0" y="156"/>
                  </a:lnTo>
                  <a:lnTo>
                    <a:pt x="0" y="152"/>
                  </a:lnTo>
                  <a:lnTo>
                    <a:pt x="0" y="148"/>
                  </a:lnTo>
                  <a:lnTo>
                    <a:pt x="2" y="144"/>
                  </a:lnTo>
                  <a:lnTo>
                    <a:pt x="2" y="140"/>
                  </a:lnTo>
                  <a:lnTo>
                    <a:pt x="2" y="134"/>
                  </a:lnTo>
                  <a:lnTo>
                    <a:pt x="4" y="128"/>
                  </a:lnTo>
                  <a:lnTo>
                    <a:pt x="4" y="122"/>
                  </a:lnTo>
                  <a:lnTo>
                    <a:pt x="6" y="118"/>
                  </a:lnTo>
                  <a:lnTo>
                    <a:pt x="8" y="110"/>
                  </a:lnTo>
                  <a:lnTo>
                    <a:pt x="10" y="104"/>
                  </a:lnTo>
                  <a:lnTo>
                    <a:pt x="12" y="98"/>
                  </a:lnTo>
                  <a:lnTo>
                    <a:pt x="14" y="92"/>
                  </a:lnTo>
                  <a:lnTo>
                    <a:pt x="16" y="84"/>
                  </a:lnTo>
                  <a:lnTo>
                    <a:pt x="18" y="76"/>
                  </a:lnTo>
                  <a:lnTo>
                    <a:pt x="22" y="70"/>
                  </a:lnTo>
                  <a:lnTo>
                    <a:pt x="24" y="64"/>
                  </a:lnTo>
                  <a:lnTo>
                    <a:pt x="28" y="56"/>
                  </a:lnTo>
                  <a:lnTo>
                    <a:pt x="32" y="50"/>
                  </a:lnTo>
                  <a:lnTo>
                    <a:pt x="36" y="44"/>
                  </a:lnTo>
                  <a:lnTo>
                    <a:pt x="40" y="38"/>
                  </a:lnTo>
                  <a:lnTo>
                    <a:pt x="46" y="32"/>
                  </a:lnTo>
                  <a:lnTo>
                    <a:pt x="50" y="26"/>
                  </a:lnTo>
                  <a:lnTo>
                    <a:pt x="56" y="22"/>
                  </a:lnTo>
                  <a:lnTo>
                    <a:pt x="62" y="18"/>
                  </a:lnTo>
                  <a:lnTo>
                    <a:pt x="66" y="14"/>
                  </a:lnTo>
                  <a:lnTo>
                    <a:pt x="74" y="10"/>
                  </a:lnTo>
                  <a:lnTo>
                    <a:pt x="80" y="8"/>
                  </a:lnTo>
                  <a:lnTo>
                    <a:pt x="88" y="6"/>
                  </a:lnTo>
                  <a:lnTo>
                    <a:pt x="124" y="0"/>
                  </a:lnTo>
                  <a:lnTo>
                    <a:pt x="596" y="228"/>
                  </a:lnTo>
                  <a:lnTo>
                    <a:pt x="682" y="339"/>
                  </a:lnTo>
                  <a:lnTo>
                    <a:pt x="857" y="429"/>
                  </a:lnTo>
                  <a:lnTo>
                    <a:pt x="871" y="391"/>
                  </a:lnTo>
                  <a:lnTo>
                    <a:pt x="915" y="343"/>
                  </a:lnTo>
                  <a:lnTo>
                    <a:pt x="1238" y="644"/>
                  </a:lnTo>
                  <a:lnTo>
                    <a:pt x="1242" y="712"/>
                  </a:lnTo>
                  <a:lnTo>
                    <a:pt x="1194" y="756"/>
                  </a:lnTo>
                  <a:lnTo>
                    <a:pt x="1143" y="778"/>
                  </a:lnTo>
                  <a:lnTo>
                    <a:pt x="837" y="469"/>
                  </a:lnTo>
                  <a:lnTo>
                    <a:pt x="706" y="489"/>
                  </a:lnTo>
                  <a:lnTo>
                    <a:pt x="622" y="527"/>
                  </a:lnTo>
                  <a:lnTo>
                    <a:pt x="506" y="477"/>
                  </a:lnTo>
                  <a:lnTo>
                    <a:pt x="453" y="395"/>
                  </a:lnTo>
                  <a:lnTo>
                    <a:pt x="164" y="254"/>
                  </a:lnTo>
                  <a:lnTo>
                    <a:pt x="100" y="200"/>
                  </a:lnTo>
                  <a:lnTo>
                    <a:pt x="0" y="162"/>
                  </a:lnTo>
                  <a:lnTo>
                    <a:pt x="0" y="162"/>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16">
              <a:extLst>
                <a:ext uri="{FF2B5EF4-FFF2-40B4-BE49-F238E27FC236}">
                  <a16:creationId xmlns:a16="http://schemas.microsoft.com/office/drawing/2014/main" id="{685EDFA8-F0CD-427C-A801-73585D948C7A}"/>
                </a:ext>
              </a:extLst>
            </p:cNvPr>
            <p:cNvSpPr>
              <a:spLocks/>
            </p:cNvSpPr>
            <p:nvPr/>
          </p:nvSpPr>
          <p:spPr bwMode="auto">
            <a:xfrm>
              <a:off x="6753225" y="2473325"/>
              <a:ext cx="277812" cy="274638"/>
            </a:xfrm>
            <a:custGeom>
              <a:avLst/>
              <a:gdLst>
                <a:gd name="T0" fmla="*/ 28 w 175"/>
                <a:gd name="T1" fmla="*/ 68 h 173"/>
                <a:gd name="T2" fmla="*/ 0 w 175"/>
                <a:gd name="T3" fmla="*/ 103 h 173"/>
                <a:gd name="T4" fmla="*/ 4 w 175"/>
                <a:gd name="T5" fmla="*/ 141 h 173"/>
                <a:gd name="T6" fmla="*/ 38 w 175"/>
                <a:gd name="T7" fmla="*/ 163 h 173"/>
                <a:gd name="T8" fmla="*/ 77 w 175"/>
                <a:gd name="T9" fmla="*/ 163 h 173"/>
                <a:gd name="T10" fmla="*/ 113 w 175"/>
                <a:gd name="T11" fmla="*/ 173 h 173"/>
                <a:gd name="T12" fmla="*/ 133 w 175"/>
                <a:gd name="T13" fmla="*/ 155 h 173"/>
                <a:gd name="T14" fmla="*/ 155 w 175"/>
                <a:gd name="T15" fmla="*/ 165 h 173"/>
                <a:gd name="T16" fmla="*/ 167 w 175"/>
                <a:gd name="T17" fmla="*/ 117 h 173"/>
                <a:gd name="T18" fmla="*/ 167 w 175"/>
                <a:gd name="T19" fmla="*/ 89 h 173"/>
                <a:gd name="T20" fmla="*/ 175 w 175"/>
                <a:gd name="T21" fmla="*/ 36 h 173"/>
                <a:gd name="T22" fmla="*/ 155 w 175"/>
                <a:gd name="T23" fmla="*/ 0 h 173"/>
                <a:gd name="T24" fmla="*/ 127 w 175"/>
                <a:gd name="T25" fmla="*/ 12 h 173"/>
                <a:gd name="T26" fmla="*/ 127 w 175"/>
                <a:gd name="T27" fmla="*/ 30 h 173"/>
                <a:gd name="T28" fmla="*/ 70 w 175"/>
                <a:gd name="T29" fmla="*/ 10 h 173"/>
                <a:gd name="T30" fmla="*/ 14 w 175"/>
                <a:gd name="T31" fmla="*/ 26 h 173"/>
                <a:gd name="T32" fmla="*/ 10 w 175"/>
                <a:gd name="T33" fmla="*/ 50 h 173"/>
                <a:gd name="T34" fmla="*/ 28 w 175"/>
                <a:gd name="T35" fmla="*/ 68 h 173"/>
                <a:gd name="T36" fmla="*/ 28 w 175"/>
                <a:gd name="T37" fmla="*/ 68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75" h="173">
                  <a:moveTo>
                    <a:pt x="28" y="68"/>
                  </a:moveTo>
                  <a:lnTo>
                    <a:pt x="0" y="103"/>
                  </a:lnTo>
                  <a:lnTo>
                    <a:pt x="4" y="141"/>
                  </a:lnTo>
                  <a:lnTo>
                    <a:pt x="38" y="163"/>
                  </a:lnTo>
                  <a:lnTo>
                    <a:pt x="77" y="163"/>
                  </a:lnTo>
                  <a:lnTo>
                    <a:pt x="113" y="173"/>
                  </a:lnTo>
                  <a:lnTo>
                    <a:pt x="133" y="155"/>
                  </a:lnTo>
                  <a:lnTo>
                    <a:pt x="155" y="165"/>
                  </a:lnTo>
                  <a:lnTo>
                    <a:pt x="167" y="117"/>
                  </a:lnTo>
                  <a:lnTo>
                    <a:pt x="167" y="89"/>
                  </a:lnTo>
                  <a:lnTo>
                    <a:pt x="175" y="36"/>
                  </a:lnTo>
                  <a:lnTo>
                    <a:pt x="155" y="0"/>
                  </a:lnTo>
                  <a:lnTo>
                    <a:pt x="127" y="12"/>
                  </a:lnTo>
                  <a:lnTo>
                    <a:pt x="127" y="30"/>
                  </a:lnTo>
                  <a:lnTo>
                    <a:pt x="70" y="10"/>
                  </a:lnTo>
                  <a:lnTo>
                    <a:pt x="14" y="26"/>
                  </a:lnTo>
                  <a:lnTo>
                    <a:pt x="10" y="50"/>
                  </a:lnTo>
                  <a:lnTo>
                    <a:pt x="28" y="68"/>
                  </a:lnTo>
                  <a:lnTo>
                    <a:pt x="28" y="68"/>
                  </a:lnTo>
                  <a:close/>
                </a:path>
              </a:pathLst>
            </a:custGeom>
            <a:solidFill>
              <a:schemeClr val="tx1">
                <a:lumMod val="65000"/>
                <a:lumOff val="3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17">
              <a:extLst>
                <a:ext uri="{FF2B5EF4-FFF2-40B4-BE49-F238E27FC236}">
                  <a16:creationId xmlns:a16="http://schemas.microsoft.com/office/drawing/2014/main" id="{608D3FE0-8AD0-4836-B3F5-ED2052F4F884}"/>
                </a:ext>
              </a:extLst>
            </p:cNvPr>
            <p:cNvSpPr>
              <a:spLocks/>
            </p:cNvSpPr>
            <p:nvPr/>
          </p:nvSpPr>
          <p:spPr bwMode="auto">
            <a:xfrm>
              <a:off x="7737475" y="2674938"/>
              <a:ext cx="793750" cy="481013"/>
            </a:xfrm>
            <a:custGeom>
              <a:avLst/>
              <a:gdLst>
                <a:gd name="T0" fmla="*/ 0 w 500"/>
                <a:gd name="T1" fmla="*/ 0 h 303"/>
                <a:gd name="T2" fmla="*/ 12 w 500"/>
                <a:gd name="T3" fmla="*/ 293 h 303"/>
                <a:gd name="T4" fmla="*/ 500 w 500"/>
                <a:gd name="T5" fmla="*/ 303 h 303"/>
                <a:gd name="T6" fmla="*/ 500 w 500"/>
                <a:gd name="T7" fmla="*/ 258 h 303"/>
                <a:gd name="T8" fmla="*/ 0 w 500"/>
                <a:gd name="T9" fmla="*/ 0 h 303"/>
                <a:gd name="T10" fmla="*/ 0 w 500"/>
                <a:gd name="T11" fmla="*/ 0 h 303"/>
              </a:gdLst>
              <a:ahLst/>
              <a:cxnLst>
                <a:cxn ang="0">
                  <a:pos x="T0" y="T1"/>
                </a:cxn>
                <a:cxn ang="0">
                  <a:pos x="T2" y="T3"/>
                </a:cxn>
                <a:cxn ang="0">
                  <a:pos x="T4" y="T5"/>
                </a:cxn>
                <a:cxn ang="0">
                  <a:pos x="T6" y="T7"/>
                </a:cxn>
                <a:cxn ang="0">
                  <a:pos x="T8" y="T9"/>
                </a:cxn>
                <a:cxn ang="0">
                  <a:pos x="T10" y="T11"/>
                </a:cxn>
              </a:cxnLst>
              <a:rect l="0" t="0" r="r" b="b"/>
              <a:pathLst>
                <a:path w="500" h="303">
                  <a:moveTo>
                    <a:pt x="0" y="0"/>
                  </a:moveTo>
                  <a:lnTo>
                    <a:pt x="12" y="293"/>
                  </a:lnTo>
                  <a:lnTo>
                    <a:pt x="500" y="303"/>
                  </a:lnTo>
                  <a:lnTo>
                    <a:pt x="500" y="258"/>
                  </a:lnTo>
                  <a:lnTo>
                    <a:pt x="0" y="0"/>
                  </a:lnTo>
                  <a:lnTo>
                    <a:pt x="0" y="0"/>
                  </a:lnTo>
                  <a:close/>
                </a:path>
              </a:pathLst>
            </a:custGeom>
            <a:solidFill>
              <a:schemeClr val="tx1">
                <a:lumMod val="65000"/>
                <a:lumOff val="3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18">
              <a:extLst>
                <a:ext uri="{FF2B5EF4-FFF2-40B4-BE49-F238E27FC236}">
                  <a16:creationId xmlns:a16="http://schemas.microsoft.com/office/drawing/2014/main" id="{D0D49E9A-D989-409C-BF74-0B335EF43E7A}"/>
                </a:ext>
              </a:extLst>
            </p:cNvPr>
            <p:cNvSpPr>
              <a:spLocks/>
            </p:cNvSpPr>
            <p:nvPr/>
          </p:nvSpPr>
          <p:spPr bwMode="auto">
            <a:xfrm>
              <a:off x="6992938" y="2590800"/>
              <a:ext cx="1512887" cy="471488"/>
            </a:xfrm>
            <a:custGeom>
              <a:avLst/>
              <a:gdLst>
                <a:gd name="T0" fmla="*/ 12 w 953"/>
                <a:gd name="T1" fmla="*/ 49 h 297"/>
                <a:gd name="T2" fmla="*/ 54 w 953"/>
                <a:gd name="T3" fmla="*/ 59 h 297"/>
                <a:gd name="T4" fmla="*/ 130 w 953"/>
                <a:gd name="T5" fmla="*/ 97 h 297"/>
                <a:gd name="T6" fmla="*/ 170 w 953"/>
                <a:gd name="T7" fmla="*/ 147 h 297"/>
                <a:gd name="T8" fmla="*/ 345 w 953"/>
                <a:gd name="T9" fmla="*/ 225 h 297"/>
                <a:gd name="T10" fmla="*/ 477 w 953"/>
                <a:gd name="T11" fmla="*/ 275 h 297"/>
                <a:gd name="T12" fmla="*/ 644 w 953"/>
                <a:gd name="T13" fmla="*/ 235 h 297"/>
                <a:gd name="T14" fmla="*/ 804 w 953"/>
                <a:gd name="T15" fmla="*/ 231 h 297"/>
                <a:gd name="T16" fmla="*/ 953 w 953"/>
                <a:gd name="T17" fmla="*/ 297 h 297"/>
                <a:gd name="T18" fmla="*/ 915 w 953"/>
                <a:gd name="T19" fmla="*/ 177 h 297"/>
                <a:gd name="T20" fmla="*/ 620 w 953"/>
                <a:gd name="T21" fmla="*/ 25 h 297"/>
                <a:gd name="T22" fmla="*/ 519 w 953"/>
                <a:gd name="T23" fmla="*/ 0 h 297"/>
                <a:gd name="T24" fmla="*/ 325 w 953"/>
                <a:gd name="T25" fmla="*/ 55 h 297"/>
                <a:gd name="T26" fmla="*/ 230 w 953"/>
                <a:gd name="T27" fmla="*/ 25 h 297"/>
                <a:gd name="T28" fmla="*/ 182 w 953"/>
                <a:gd name="T29" fmla="*/ 35 h 297"/>
                <a:gd name="T30" fmla="*/ 116 w 953"/>
                <a:gd name="T31" fmla="*/ 0 h 297"/>
                <a:gd name="T32" fmla="*/ 16 w 953"/>
                <a:gd name="T33" fmla="*/ 6 h 297"/>
                <a:gd name="T34" fmla="*/ 0 w 953"/>
                <a:gd name="T35" fmla="*/ 21 h 297"/>
                <a:gd name="T36" fmla="*/ 12 w 953"/>
                <a:gd name="T37" fmla="*/ 49 h 297"/>
                <a:gd name="T38" fmla="*/ 12 w 953"/>
                <a:gd name="T39" fmla="*/ 49 h 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3" h="297">
                  <a:moveTo>
                    <a:pt x="12" y="49"/>
                  </a:moveTo>
                  <a:lnTo>
                    <a:pt x="54" y="59"/>
                  </a:lnTo>
                  <a:lnTo>
                    <a:pt x="130" y="97"/>
                  </a:lnTo>
                  <a:lnTo>
                    <a:pt x="170" y="147"/>
                  </a:lnTo>
                  <a:lnTo>
                    <a:pt x="345" y="225"/>
                  </a:lnTo>
                  <a:lnTo>
                    <a:pt x="477" y="275"/>
                  </a:lnTo>
                  <a:lnTo>
                    <a:pt x="644" y="235"/>
                  </a:lnTo>
                  <a:lnTo>
                    <a:pt x="804" y="231"/>
                  </a:lnTo>
                  <a:lnTo>
                    <a:pt x="953" y="297"/>
                  </a:lnTo>
                  <a:lnTo>
                    <a:pt x="915" y="177"/>
                  </a:lnTo>
                  <a:lnTo>
                    <a:pt x="620" y="25"/>
                  </a:lnTo>
                  <a:lnTo>
                    <a:pt x="519" y="0"/>
                  </a:lnTo>
                  <a:lnTo>
                    <a:pt x="325" y="55"/>
                  </a:lnTo>
                  <a:lnTo>
                    <a:pt x="230" y="25"/>
                  </a:lnTo>
                  <a:lnTo>
                    <a:pt x="182" y="35"/>
                  </a:lnTo>
                  <a:lnTo>
                    <a:pt x="116" y="0"/>
                  </a:lnTo>
                  <a:lnTo>
                    <a:pt x="16" y="6"/>
                  </a:lnTo>
                  <a:lnTo>
                    <a:pt x="0" y="21"/>
                  </a:lnTo>
                  <a:lnTo>
                    <a:pt x="12" y="49"/>
                  </a:lnTo>
                  <a:lnTo>
                    <a:pt x="12" y="49"/>
                  </a:lnTo>
                  <a:close/>
                </a:path>
              </a:pathLst>
            </a:custGeom>
            <a:solidFill>
              <a:srgbClr val="375004"/>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19">
              <a:extLst>
                <a:ext uri="{FF2B5EF4-FFF2-40B4-BE49-F238E27FC236}">
                  <a16:creationId xmlns:a16="http://schemas.microsoft.com/office/drawing/2014/main" id="{07B0A062-A665-4318-9377-2F7750546B21}"/>
                </a:ext>
              </a:extLst>
            </p:cNvPr>
            <p:cNvSpPr>
              <a:spLocks/>
            </p:cNvSpPr>
            <p:nvPr/>
          </p:nvSpPr>
          <p:spPr bwMode="auto">
            <a:xfrm>
              <a:off x="7677150" y="2674938"/>
              <a:ext cx="566737" cy="323850"/>
            </a:xfrm>
            <a:custGeom>
              <a:avLst/>
              <a:gdLst>
                <a:gd name="T0" fmla="*/ 0 w 357"/>
                <a:gd name="T1" fmla="*/ 160 h 204"/>
                <a:gd name="T2" fmla="*/ 124 w 357"/>
                <a:gd name="T3" fmla="*/ 36 h 204"/>
                <a:gd name="T4" fmla="*/ 241 w 357"/>
                <a:gd name="T5" fmla="*/ 0 h 204"/>
                <a:gd name="T6" fmla="*/ 297 w 357"/>
                <a:gd name="T7" fmla="*/ 6 h 204"/>
                <a:gd name="T8" fmla="*/ 351 w 357"/>
                <a:gd name="T9" fmla="*/ 32 h 204"/>
                <a:gd name="T10" fmla="*/ 357 w 357"/>
                <a:gd name="T11" fmla="*/ 50 h 204"/>
                <a:gd name="T12" fmla="*/ 207 w 357"/>
                <a:gd name="T13" fmla="*/ 82 h 204"/>
                <a:gd name="T14" fmla="*/ 38 w 357"/>
                <a:gd name="T15" fmla="*/ 204 h 204"/>
                <a:gd name="T16" fmla="*/ 0 w 357"/>
                <a:gd name="T17" fmla="*/ 160 h 204"/>
                <a:gd name="T18" fmla="*/ 0 w 357"/>
                <a:gd name="T19" fmla="*/ 160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57" h="204">
                  <a:moveTo>
                    <a:pt x="0" y="160"/>
                  </a:moveTo>
                  <a:lnTo>
                    <a:pt x="124" y="36"/>
                  </a:lnTo>
                  <a:lnTo>
                    <a:pt x="241" y="0"/>
                  </a:lnTo>
                  <a:lnTo>
                    <a:pt x="297" y="6"/>
                  </a:lnTo>
                  <a:lnTo>
                    <a:pt x="351" y="32"/>
                  </a:lnTo>
                  <a:lnTo>
                    <a:pt x="357" y="50"/>
                  </a:lnTo>
                  <a:lnTo>
                    <a:pt x="207" y="82"/>
                  </a:lnTo>
                  <a:lnTo>
                    <a:pt x="38" y="204"/>
                  </a:lnTo>
                  <a:lnTo>
                    <a:pt x="0" y="160"/>
                  </a:lnTo>
                  <a:lnTo>
                    <a:pt x="0" y="16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20">
              <a:extLst>
                <a:ext uri="{FF2B5EF4-FFF2-40B4-BE49-F238E27FC236}">
                  <a16:creationId xmlns:a16="http://schemas.microsoft.com/office/drawing/2014/main" id="{8A10BF9D-D192-4623-BF4F-5EC06FF644A4}"/>
                </a:ext>
              </a:extLst>
            </p:cNvPr>
            <p:cNvSpPr>
              <a:spLocks/>
            </p:cNvSpPr>
            <p:nvPr/>
          </p:nvSpPr>
          <p:spPr bwMode="auto">
            <a:xfrm>
              <a:off x="7419975" y="2919413"/>
              <a:ext cx="381000" cy="382588"/>
            </a:xfrm>
            <a:custGeom>
              <a:avLst/>
              <a:gdLst>
                <a:gd name="T0" fmla="*/ 0 w 240"/>
                <a:gd name="T1" fmla="*/ 102 h 241"/>
                <a:gd name="T2" fmla="*/ 22 w 240"/>
                <a:gd name="T3" fmla="*/ 121 h 241"/>
                <a:gd name="T4" fmla="*/ 14 w 240"/>
                <a:gd name="T5" fmla="*/ 163 h 241"/>
                <a:gd name="T6" fmla="*/ 26 w 240"/>
                <a:gd name="T7" fmla="*/ 183 h 241"/>
                <a:gd name="T8" fmla="*/ 40 w 240"/>
                <a:gd name="T9" fmla="*/ 197 h 241"/>
                <a:gd name="T10" fmla="*/ 76 w 240"/>
                <a:gd name="T11" fmla="*/ 231 h 241"/>
                <a:gd name="T12" fmla="*/ 96 w 240"/>
                <a:gd name="T13" fmla="*/ 237 h 241"/>
                <a:gd name="T14" fmla="*/ 114 w 240"/>
                <a:gd name="T15" fmla="*/ 225 h 241"/>
                <a:gd name="T16" fmla="*/ 140 w 240"/>
                <a:gd name="T17" fmla="*/ 241 h 241"/>
                <a:gd name="T18" fmla="*/ 240 w 240"/>
                <a:gd name="T19" fmla="*/ 203 h 241"/>
                <a:gd name="T20" fmla="*/ 194 w 240"/>
                <a:gd name="T21" fmla="*/ 40 h 241"/>
                <a:gd name="T22" fmla="*/ 170 w 240"/>
                <a:gd name="T23" fmla="*/ 4 h 241"/>
                <a:gd name="T24" fmla="*/ 128 w 240"/>
                <a:gd name="T25" fmla="*/ 0 h 241"/>
                <a:gd name="T26" fmla="*/ 48 w 240"/>
                <a:gd name="T27" fmla="*/ 36 h 241"/>
                <a:gd name="T28" fmla="*/ 24 w 240"/>
                <a:gd name="T29" fmla="*/ 62 h 241"/>
                <a:gd name="T30" fmla="*/ 0 w 240"/>
                <a:gd name="T31" fmla="*/ 102 h 241"/>
                <a:gd name="T32" fmla="*/ 0 w 240"/>
                <a:gd name="T33" fmla="*/ 102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0" h="241">
                  <a:moveTo>
                    <a:pt x="0" y="102"/>
                  </a:moveTo>
                  <a:lnTo>
                    <a:pt x="22" y="121"/>
                  </a:lnTo>
                  <a:lnTo>
                    <a:pt x="14" y="163"/>
                  </a:lnTo>
                  <a:lnTo>
                    <a:pt x="26" y="183"/>
                  </a:lnTo>
                  <a:lnTo>
                    <a:pt x="40" y="197"/>
                  </a:lnTo>
                  <a:lnTo>
                    <a:pt x="76" y="231"/>
                  </a:lnTo>
                  <a:lnTo>
                    <a:pt x="96" y="237"/>
                  </a:lnTo>
                  <a:lnTo>
                    <a:pt x="114" y="225"/>
                  </a:lnTo>
                  <a:lnTo>
                    <a:pt x="140" y="241"/>
                  </a:lnTo>
                  <a:lnTo>
                    <a:pt x="240" y="203"/>
                  </a:lnTo>
                  <a:lnTo>
                    <a:pt x="194" y="40"/>
                  </a:lnTo>
                  <a:lnTo>
                    <a:pt x="170" y="4"/>
                  </a:lnTo>
                  <a:lnTo>
                    <a:pt x="128" y="0"/>
                  </a:lnTo>
                  <a:lnTo>
                    <a:pt x="48" y="36"/>
                  </a:lnTo>
                  <a:lnTo>
                    <a:pt x="24" y="62"/>
                  </a:lnTo>
                  <a:lnTo>
                    <a:pt x="0" y="102"/>
                  </a:lnTo>
                  <a:lnTo>
                    <a:pt x="0" y="102"/>
                  </a:lnTo>
                  <a:close/>
                </a:path>
              </a:pathLst>
            </a:custGeom>
            <a:solidFill>
              <a:srgbClr val="002060"/>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21">
              <a:extLst>
                <a:ext uri="{FF2B5EF4-FFF2-40B4-BE49-F238E27FC236}">
                  <a16:creationId xmlns:a16="http://schemas.microsoft.com/office/drawing/2014/main" id="{0B55FB54-592F-4087-A8F3-F875B74B13B2}"/>
                </a:ext>
              </a:extLst>
            </p:cNvPr>
            <p:cNvSpPr>
              <a:spLocks/>
            </p:cNvSpPr>
            <p:nvPr/>
          </p:nvSpPr>
          <p:spPr bwMode="auto">
            <a:xfrm>
              <a:off x="7569200" y="3030538"/>
              <a:ext cx="962025" cy="714375"/>
            </a:xfrm>
            <a:custGeom>
              <a:avLst/>
              <a:gdLst>
                <a:gd name="T0" fmla="*/ 0 w 606"/>
                <a:gd name="T1" fmla="*/ 229 h 450"/>
                <a:gd name="T2" fmla="*/ 2 w 606"/>
                <a:gd name="T3" fmla="*/ 163 h 450"/>
                <a:gd name="T4" fmla="*/ 52 w 606"/>
                <a:gd name="T5" fmla="*/ 165 h 450"/>
                <a:gd name="T6" fmla="*/ 84 w 606"/>
                <a:gd name="T7" fmla="*/ 139 h 450"/>
                <a:gd name="T8" fmla="*/ 88 w 606"/>
                <a:gd name="T9" fmla="*/ 113 h 450"/>
                <a:gd name="T10" fmla="*/ 90 w 606"/>
                <a:gd name="T11" fmla="*/ 111 h 450"/>
                <a:gd name="T12" fmla="*/ 92 w 606"/>
                <a:gd name="T13" fmla="*/ 109 h 450"/>
                <a:gd name="T14" fmla="*/ 94 w 606"/>
                <a:gd name="T15" fmla="*/ 105 h 450"/>
                <a:gd name="T16" fmla="*/ 96 w 606"/>
                <a:gd name="T17" fmla="*/ 103 h 450"/>
                <a:gd name="T18" fmla="*/ 98 w 606"/>
                <a:gd name="T19" fmla="*/ 99 h 450"/>
                <a:gd name="T20" fmla="*/ 100 w 606"/>
                <a:gd name="T21" fmla="*/ 95 h 450"/>
                <a:gd name="T22" fmla="*/ 100 w 606"/>
                <a:gd name="T23" fmla="*/ 89 h 450"/>
                <a:gd name="T24" fmla="*/ 100 w 606"/>
                <a:gd name="T25" fmla="*/ 83 h 450"/>
                <a:gd name="T26" fmla="*/ 100 w 606"/>
                <a:gd name="T27" fmla="*/ 75 h 450"/>
                <a:gd name="T28" fmla="*/ 98 w 606"/>
                <a:gd name="T29" fmla="*/ 69 h 450"/>
                <a:gd name="T30" fmla="*/ 96 w 606"/>
                <a:gd name="T31" fmla="*/ 63 h 450"/>
                <a:gd name="T32" fmla="*/ 94 w 606"/>
                <a:gd name="T33" fmla="*/ 59 h 450"/>
                <a:gd name="T34" fmla="*/ 92 w 606"/>
                <a:gd name="T35" fmla="*/ 57 h 450"/>
                <a:gd name="T36" fmla="*/ 92 w 606"/>
                <a:gd name="T37" fmla="*/ 55 h 450"/>
                <a:gd name="T38" fmla="*/ 120 w 606"/>
                <a:gd name="T39" fmla="*/ 34 h 450"/>
                <a:gd name="T40" fmla="*/ 355 w 606"/>
                <a:gd name="T41" fmla="*/ 0 h 450"/>
                <a:gd name="T42" fmla="*/ 606 w 606"/>
                <a:gd name="T43" fmla="*/ 77 h 450"/>
                <a:gd name="T44" fmla="*/ 305 w 606"/>
                <a:gd name="T45" fmla="*/ 450 h 450"/>
                <a:gd name="T46" fmla="*/ 108 w 606"/>
                <a:gd name="T47" fmla="*/ 337 h 450"/>
                <a:gd name="T48" fmla="*/ 0 w 606"/>
                <a:gd name="T49" fmla="*/ 229 h 450"/>
                <a:gd name="T50" fmla="*/ 0 w 606"/>
                <a:gd name="T51" fmla="*/ 229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06" h="450">
                  <a:moveTo>
                    <a:pt x="0" y="229"/>
                  </a:moveTo>
                  <a:lnTo>
                    <a:pt x="2" y="163"/>
                  </a:lnTo>
                  <a:lnTo>
                    <a:pt x="52" y="165"/>
                  </a:lnTo>
                  <a:lnTo>
                    <a:pt x="84" y="139"/>
                  </a:lnTo>
                  <a:lnTo>
                    <a:pt x="88" y="113"/>
                  </a:lnTo>
                  <a:lnTo>
                    <a:pt x="90" y="111"/>
                  </a:lnTo>
                  <a:lnTo>
                    <a:pt x="92" y="109"/>
                  </a:lnTo>
                  <a:lnTo>
                    <a:pt x="94" y="105"/>
                  </a:lnTo>
                  <a:lnTo>
                    <a:pt x="96" y="103"/>
                  </a:lnTo>
                  <a:lnTo>
                    <a:pt x="98" y="99"/>
                  </a:lnTo>
                  <a:lnTo>
                    <a:pt x="100" y="95"/>
                  </a:lnTo>
                  <a:lnTo>
                    <a:pt x="100" y="89"/>
                  </a:lnTo>
                  <a:lnTo>
                    <a:pt x="100" y="83"/>
                  </a:lnTo>
                  <a:lnTo>
                    <a:pt x="100" y="75"/>
                  </a:lnTo>
                  <a:lnTo>
                    <a:pt x="98" y="69"/>
                  </a:lnTo>
                  <a:lnTo>
                    <a:pt x="96" y="63"/>
                  </a:lnTo>
                  <a:lnTo>
                    <a:pt x="94" y="59"/>
                  </a:lnTo>
                  <a:lnTo>
                    <a:pt x="92" y="57"/>
                  </a:lnTo>
                  <a:lnTo>
                    <a:pt x="92" y="55"/>
                  </a:lnTo>
                  <a:lnTo>
                    <a:pt x="120" y="34"/>
                  </a:lnTo>
                  <a:lnTo>
                    <a:pt x="355" y="0"/>
                  </a:lnTo>
                  <a:lnTo>
                    <a:pt x="606" y="77"/>
                  </a:lnTo>
                  <a:lnTo>
                    <a:pt x="305" y="450"/>
                  </a:lnTo>
                  <a:lnTo>
                    <a:pt x="108" y="337"/>
                  </a:lnTo>
                  <a:lnTo>
                    <a:pt x="0" y="229"/>
                  </a:lnTo>
                  <a:lnTo>
                    <a:pt x="0" y="229"/>
                  </a:lnTo>
                  <a:close/>
                </a:path>
              </a:pathLst>
            </a:custGeom>
            <a:solidFill>
              <a:srgbClr val="FFB5A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22">
              <a:extLst>
                <a:ext uri="{FF2B5EF4-FFF2-40B4-BE49-F238E27FC236}">
                  <a16:creationId xmlns:a16="http://schemas.microsoft.com/office/drawing/2014/main" id="{5D7A07C4-CDA8-4ECD-91FA-D43BC5E3715B}"/>
                </a:ext>
              </a:extLst>
            </p:cNvPr>
            <p:cNvSpPr>
              <a:spLocks/>
            </p:cNvSpPr>
            <p:nvPr/>
          </p:nvSpPr>
          <p:spPr bwMode="auto">
            <a:xfrm>
              <a:off x="7721600" y="3036888"/>
              <a:ext cx="777875" cy="685800"/>
            </a:xfrm>
            <a:custGeom>
              <a:avLst/>
              <a:gdLst>
                <a:gd name="T0" fmla="*/ 26 w 490"/>
                <a:gd name="T1" fmla="*/ 350 h 432"/>
                <a:gd name="T2" fmla="*/ 22 w 490"/>
                <a:gd name="T3" fmla="*/ 342 h 432"/>
                <a:gd name="T4" fmla="*/ 18 w 490"/>
                <a:gd name="T5" fmla="*/ 333 h 432"/>
                <a:gd name="T6" fmla="*/ 16 w 490"/>
                <a:gd name="T7" fmla="*/ 323 h 432"/>
                <a:gd name="T8" fmla="*/ 12 w 490"/>
                <a:gd name="T9" fmla="*/ 313 h 432"/>
                <a:gd name="T10" fmla="*/ 10 w 490"/>
                <a:gd name="T11" fmla="*/ 303 h 432"/>
                <a:gd name="T12" fmla="*/ 6 w 490"/>
                <a:gd name="T13" fmla="*/ 291 h 432"/>
                <a:gd name="T14" fmla="*/ 4 w 490"/>
                <a:gd name="T15" fmla="*/ 277 h 432"/>
                <a:gd name="T16" fmla="*/ 2 w 490"/>
                <a:gd name="T17" fmla="*/ 265 h 432"/>
                <a:gd name="T18" fmla="*/ 0 w 490"/>
                <a:gd name="T19" fmla="*/ 251 h 432"/>
                <a:gd name="T20" fmla="*/ 0 w 490"/>
                <a:gd name="T21" fmla="*/ 237 h 432"/>
                <a:gd name="T22" fmla="*/ 0 w 490"/>
                <a:gd name="T23" fmla="*/ 221 h 432"/>
                <a:gd name="T24" fmla="*/ 2 w 490"/>
                <a:gd name="T25" fmla="*/ 209 h 432"/>
                <a:gd name="T26" fmla="*/ 4 w 490"/>
                <a:gd name="T27" fmla="*/ 195 h 432"/>
                <a:gd name="T28" fmla="*/ 8 w 490"/>
                <a:gd name="T29" fmla="*/ 181 h 432"/>
                <a:gd name="T30" fmla="*/ 12 w 490"/>
                <a:gd name="T31" fmla="*/ 165 h 432"/>
                <a:gd name="T32" fmla="*/ 20 w 490"/>
                <a:gd name="T33" fmla="*/ 151 h 432"/>
                <a:gd name="T34" fmla="*/ 28 w 490"/>
                <a:gd name="T35" fmla="*/ 137 h 432"/>
                <a:gd name="T36" fmla="*/ 38 w 490"/>
                <a:gd name="T37" fmla="*/ 123 h 432"/>
                <a:gd name="T38" fmla="*/ 46 w 490"/>
                <a:gd name="T39" fmla="*/ 107 h 432"/>
                <a:gd name="T40" fmla="*/ 58 w 490"/>
                <a:gd name="T41" fmla="*/ 93 h 432"/>
                <a:gd name="T42" fmla="*/ 68 w 490"/>
                <a:gd name="T43" fmla="*/ 79 h 432"/>
                <a:gd name="T44" fmla="*/ 78 w 490"/>
                <a:gd name="T45" fmla="*/ 67 h 432"/>
                <a:gd name="T46" fmla="*/ 88 w 490"/>
                <a:gd name="T47" fmla="*/ 53 h 432"/>
                <a:gd name="T48" fmla="*/ 98 w 490"/>
                <a:gd name="T49" fmla="*/ 43 h 432"/>
                <a:gd name="T50" fmla="*/ 108 w 490"/>
                <a:gd name="T51" fmla="*/ 34 h 432"/>
                <a:gd name="T52" fmla="*/ 117 w 490"/>
                <a:gd name="T53" fmla="*/ 22 h 432"/>
                <a:gd name="T54" fmla="*/ 125 w 490"/>
                <a:gd name="T55" fmla="*/ 14 h 432"/>
                <a:gd name="T56" fmla="*/ 261 w 490"/>
                <a:gd name="T57" fmla="*/ 0 h 432"/>
                <a:gd name="T58" fmla="*/ 476 w 490"/>
                <a:gd name="T59" fmla="*/ 131 h 432"/>
                <a:gd name="T60" fmla="*/ 452 w 490"/>
                <a:gd name="T61" fmla="*/ 321 h 432"/>
                <a:gd name="T62" fmla="*/ 279 w 490"/>
                <a:gd name="T63" fmla="*/ 430 h 432"/>
                <a:gd name="T64" fmla="*/ 98 w 490"/>
                <a:gd name="T65" fmla="*/ 414 h 432"/>
                <a:gd name="T66" fmla="*/ 26 w 490"/>
                <a:gd name="T67" fmla="*/ 352 h 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90" h="432">
                  <a:moveTo>
                    <a:pt x="26" y="352"/>
                  </a:moveTo>
                  <a:lnTo>
                    <a:pt x="26" y="350"/>
                  </a:lnTo>
                  <a:lnTo>
                    <a:pt x="24" y="348"/>
                  </a:lnTo>
                  <a:lnTo>
                    <a:pt x="22" y="342"/>
                  </a:lnTo>
                  <a:lnTo>
                    <a:pt x="20" y="337"/>
                  </a:lnTo>
                  <a:lnTo>
                    <a:pt x="18" y="333"/>
                  </a:lnTo>
                  <a:lnTo>
                    <a:pt x="16" y="327"/>
                  </a:lnTo>
                  <a:lnTo>
                    <a:pt x="16" y="323"/>
                  </a:lnTo>
                  <a:lnTo>
                    <a:pt x="14" y="319"/>
                  </a:lnTo>
                  <a:lnTo>
                    <a:pt x="12" y="313"/>
                  </a:lnTo>
                  <a:lnTo>
                    <a:pt x="12" y="307"/>
                  </a:lnTo>
                  <a:lnTo>
                    <a:pt x="10" y="303"/>
                  </a:lnTo>
                  <a:lnTo>
                    <a:pt x="10" y="297"/>
                  </a:lnTo>
                  <a:lnTo>
                    <a:pt x="6" y="291"/>
                  </a:lnTo>
                  <a:lnTo>
                    <a:pt x="6" y="285"/>
                  </a:lnTo>
                  <a:lnTo>
                    <a:pt x="4" y="277"/>
                  </a:lnTo>
                  <a:lnTo>
                    <a:pt x="4" y="271"/>
                  </a:lnTo>
                  <a:lnTo>
                    <a:pt x="2" y="265"/>
                  </a:lnTo>
                  <a:lnTo>
                    <a:pt x="2" y="257"/>
                  </a:lnTo>
                  <a:lnTo>
                    <a:pt x="0" y="251"/>
                  </a:lnTo>
                  <a:lnTo>
                    <a:pt x="0" y="243"/>
                  </a:lnTo>
                  <a:lnTo>
                    <a:pt x="0" y="237"/>
                  </a:lnTo>
                  <a:lnTo>
                    <a:pt x="0" y="229"/>
                  </a:lnTo>
                  <a:lnTo>
                    <a:pt x="0" y="221"/>
                  </a:lnTo>
                  <a:lnTo>
                    <a:pt x="2" y="215"/>
                  </a:lnTo>
                  <a:lnTo>
                    <a:pt x="2" y="209"/>
                  </a:lnTo>
                  <a:lnTo>
                    <a:pt x="4" y="201"/>
                  </a:lnTo>
                  <a:lnTo>
                    <a:pt x="4" y="195"/>
                  </a:lnTo>
                  <a:lnTo>
                    <a:pt x="6" y="187"/>
                  </a:lnTo>
                  <a:lnTo>
                    <a:pt x="8" y="181"/>
                  </a:lnTo>
                  <a:lnTo>
                    <a:pt x="10" y="173"/>
                  </a:lnTo>
                  <a:lnTo>
                    <a:pt x="12" y="165"/>
                  </a:lnTo>
                  <a:lnTo>
                    <a:pt x="16" y="159"/>
                  </a:lnTo>
                  <a:lnTo>
                    <a:pt x="20" y="151"/>
                  </a:lnTo>
                  <a:lnTo>
                    <a:pt x="24" y="145"/>
                  </a:lnTo>
                  <a:lnTo>
                    <a:pt x="28" y="137"/>
                  </a:lnTo>
                  <a:lnTo>
                    <a:pt x="34" y="131"/>
                  </a:lnTo>
                  <a:lnTo>
                    <a:pt x="38" y="123"/>
                  </a:lnTo>
                  <a:lnTo>
                    <a:pt x="42" y="115"/>
                  </a:lnTo>
                  <a:lnTo>
                    <a:pt x="46" y="107"/>
                  </a:lnTo>
                  <a:lnTo>
                    <a:pt x="52" y="101"/>
                  </a:lnTo>
                  <a:lnTo>
                    <a:pt x="58" y="93"/>
                  </a:lnTo>
                  <a:lnTo>
                    <a:pt x="62" y="85"/>
                  </a:lnTo>
                  <a:lnTo>
                    <a:pt x="68" y="79"/>
                  </a:lnTo>
                  <a:lnTo>
                    <a:pt x="74" y="73"/>
                  </a:lnTo>
                  <a:lnTo>
                    <a:pt x="78" y="67"/>
                  </a:lnTo>
                  <a:lnTo>
                    <a:pt x="84" y="59"/>
                  </a:lnTo>
                  <a:lnTo>
                    <a:pt x="88" y="53"/>
                  </a:lnTo>
                  <a:lnTo>
                    <a:pt x="94" y="49"/>
                  </a:lnTo>
                  <a:lnTo>
                    <a:pt x="98" y="43"/>
                  </a:lnTo>
                  <a:lnTo>
                    <a:pt x="102" y="37"/>
                  </a:lnTo>
                  <a:lnTo>
                    <a:pt x="108" y="34"/>
                  </a:lnTo>
                  <a:lnTo>
                    <a:pt x="112" y="30"/>
                  </a:lnTo>
                  <a:lnTo>
                    <a:pt x="117" y="22"/>
                  </a:lnTo>
                  <a:lnTo>
                    <a:pt x="121" y="18"/>
                  </a:lnTo>
                  <a:lnTo>
                    <a:pt x="125" y="14"/>
                  </a:lnTo>
                  <a:lnTo>
                    <a:pt x="127" y="14"/>
                  </a:lnTo>
                  <a:lnTo>
                    <a:pt x="261" y="0"/>
                  </a:lnTo>
                  <a:lnTo>
                    <a:pt x="458" y="45"/>
                  </a:lnTo>
                  <a:lnTo>
                    <a:pt x="476" y="131"/>
                  </a:lnTo>
                  <a:lnTo>
                    <a:pt x="490" y="243"/>
                  </a:lnTo>
                  <a:lnTo>
                    <a:pt x="452" y="321"/>
                  </a:lnTo>
                  <a:lnTo>
                    <a:pt x="377" y="378"/>
                  </a:lnTo>
                  <a:lnTo>
                    <a:pt x="279" y="430"/>
                  </a:lnTo>
                  <a:lnTo>
                    <a:pt x="189" y="432"/>
                  </a:lnTo>
                  <a:lnTo>
                    <a:pt x="98" y="414"/>
                  </a:lnTo>
                  <a:lnTo>
                    <a:pt x="26" y="352"/>
                  </a:lnTo>
                  <a:lnTo>
                    <a:pt x="26" y="352"/>
                  </a:lnTo>
                  <a:close/>
                </a:path>
              </a:pathLst>
            </a:custGeom>
            <a:solidFill>
              <a:srgbClr val="FFD1C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23">
              <a:extLst>
                <a:ext uri="{FF2B5EF4-FFF2-40B4-BE49-F238E27FC236}">
                  <a16:creationId xmlns:a16="http://schemas.microsoft.com/office/drawing/2014/main" id="{646F44BE-75BB-45E9-9AF6-DDED74DF160D}"/>
                </a:ext>
              </a:extLst>
            </p:cNvPr>
            <p:cNvSpPr>
              <a:spLocks/>
            </p:cNvSpPr>
            <p:nvPr/>
          </p:nvSpPr>
          <p:spPr bwMode="auto">
            <a:xfrm>
              <a:off x="7948613" y="3432175"/>
              <a:ext cx="212725" cy="123825"/>
            </a:xfrm>
            <a:custGeom>
              <a:avLst/>
              <a:gdLst>
                <a:gd name="T0" fmla="*/ 0 w 134"/>
                <a:gd name="T1" fmla="*/ 0 h 78"/>
                <a:gd name="T2" fmla="*/ 134 w 134"/>
                <a:gd name="T3" fmla="*/ 72 h 78"/>
                <a:gd name="T4" fmla="*/ 60 w 134"/>
                <a:gd name="T5" fmla="*/ 78 h 78"/>
                <a:gd name="T6" fmla="*/ 24 w 134"/>
                <a:gd name="T7" fmla="*/ 66 h 78"/>
                <a:gd name="T8" fmla="*/ 0 w 134"/>
                <a:gd name="T9" fmla="*/ 0 h 78"/>
                <a:gd name="T10" fmla="*/ 0 w 134"/>
                <a:gd name="T11" fmla="*/ 0 h 78"/>
              </a:gdLst>
              <a:ahLst/>
              <a:cxnLst>
                <a:cxn ang="0">
                  <a:pos x="T0" y="T1"/>
                </a:cxn>
                <a:cxn ang="0">
                  <a:pos x="T2" y="T3"/>
                </a:cxn>
                <a:cxn ang="0">
                  <a:pos x="T4" y="T5"/>
                </a:cxn>
                <a:cxn ang="0">
                  <a:pos x="T6" y="T7"/>
                </a:cxn>
                <a:cxn ang="0">
                  <a:pos x="T8" y="T9"/>
                </a:cxn>
                <a:cxn ang="0">
                  <a:pos x="T10" y="T11"/>
                </a:cxn>
              </a:cxnLst>
              <a:rect l="0" t="0" r="r" b="b"/>
              <a:pathLst>
                <a:path w="134" h="78">
                  <a:moveTo>
                    <a:pt x="0" y="0"/>
                  </a:moveTo>
                  <a:lnTo>
                    <a:pt x="134" y="72"/>
                  </a:lnTo>
                  <a:lnTo>
                    <a:pt x="60" y="78"/>
                  </a:lnTo>
                  <a:lnTo>
                    <a:pt x="24" y="66"/>
                  </a:lnTo>
                  <a:lnTo>
                    <a:pt x="0"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24">
              <a:extLst>
                <a:ext uri="{FF2B5EF4-FFF2-40B4-BE49-F238E27FC236}">
                  <a16:creationId xmlns:a16="http://schemas.microsoft.com/office/drawing/2014/main" id="{DEBC63B3-40CE-4BDB-918D-F5BBE3AF57FD}"/>
                </a:ext>
              </a:extLst>
            </p:cNvPr>
            <p:cNvSpPr>
              <a:spLocks/>
            </p:cNvSpPr>
            <p:nvPr/>
          </p:nvSpPr>
          <p:spPr bwMode="auto">
            <a:xfrm>
              <a:off x="6173788" y="2709863"/>
              <a:ext cx="158750" cy="288925"/>
            </a:xfrm>
            <a:custGeom>
              <a:avLst/>
              <a:gdLst>
                <a:gd name="T0" fmla="*/ 0 w 100"/>
                <a:gd name="T1" fmla="*/ 162 h 182"/>
                <a:gd name="T2" fmla="*/ 0 w 100"/>
                <a:gd name="T3" fmla="*/ 154 h 182"/>
                <a:gd name="T4" fmla="*/ 0 w 100"/>
                <a:gd name="T5" fmla="*/ 144 h 182"/>
                <a:gd name="T6" fmla="*/ 0 w 100"/>
                <a:gd name="T7" fmla="*/ 134 h 182"/>
                <a:gd name="T8" fmla="*/ 0 w 100"/>
                <a:gd name="T9" fmla="*/ 120 h 182"/>
                <a:gd name="T10" fmla="*/ 4 w 100"/>
                <a:gd name="T11" fmla="*/ 108 h 182"/>
                <a:gd name="T12" fmla="*/ 8 w 100"/>
                <a:gd name="T13" fmla="*/ 94 h 182"/>
                <a:gd name="T14" fmla="*/ 16 w 100"/>
                <a:gd name="T15" fmla="*/ 80 h 182"/>
                <a:gd name="T16" fmla="*/ 24 w 100"/>
                <a:gd name="T17" fmla="*/ 66 h 182"/>
                <a:gd name="T18" fmla="*/ 34 w 100"/>
                <a:gd name="T19" fmla="*/ 50 h 182"/>
                <a:gd name="T20" fmla="*/ 42 w 100"/>
                <a:gd name="T21" fmla="*/ 36 h 182"/>
                <a:gd name="T22" fmla="*/ 52 w 100"/>
                <a:gd name="T23" fmla="*/ 24 h 182"/>
                <a:gd name="T24" fmla="*/ 60 w 100"/>
                <a:gd name="T25" fmla="*/ 12 h 182"/>
                <a:gd name="T26" fmla="*/ 70 w 100"/>
                <a:gd name="T27" fmla="*/ 2 h 182"/>
                <a:gd name="T28" fmla="*/ 100 w 100"/>
                <a:gd name="T29" fmla="*/ 8 h 182"/>
                <a:gd name="T30" fmla="*/ 96 w 100"/>
                <a:gd name="T31" fmla="*/ 12 h 182"/>
                <a:gd name="T32" fmla="*/ 90 w 100"/>
                <a:gd name="T33" fmla="*/ 20 h 182"/>
                <a:gd name="T34" fmla="*/ 80 w 100"/>
                <a:gd name="T35" fmla="*/ 32 h 182"/>
                <a:gd name="T36" fmla="*/ 70 w 100"/>
                <a:gd name="T37" fmla="*/ 48 h 182"/>
                <a:gd name="T38" fmla="*/ 58 w 100"/>
                <a:gd name="T39" fmla="*/ 62 h 182"/>
                <a:gd name="T40" fmla="*/ 50 w 100"/>
                <a:gd name="T41" fmla="*/ 78 h 182"/>
                <a:gd name="T42" fmla="*/ 40 w 100"/>
                <a:gd name="T43" fmla="*/ 92 h 182"/>
                <a:gd name="T44" fmla="*/ 36 w 100"/>
                <a:gd name="T45" fmla="*/ 102 h 182"/>
                <a:gd name="T46" fmla="*/ 34 w 100"/>
                <a:gd name="T47" fmla="*/ 110 h 182"/>
                <a:gd name="T48" fmla="*/ 34 w 100"/>
                <a:gd name="T49" fmla="*/ 122 h 182"/>
                <a:gd name="T50" fmla="*/ 32 w 100"/>
                <a:gd name="T51" fmla="*/ 136 h 182"/>
                <a:gd name="T52" fmla="*/ 32 w 100"/>
                <a:gd name="T53" fmla="*/ 150 h 182"/>
                <a:gd name="T54" fmla="*/ 30 w 100"/>
                <a:gd name="T55" fmla="*/ 160 h 182"/>
                <a:gd name="T56" fmla="*/ 30 w 100"/>
                <a:gd name="T57" fmla="*/ 172 h 182"/>
                <a:gd name="T58" fmla="*/ 30 w 100"/>
                <a:gd name="T59" fmla="*/ 178 h 182"/>
                <a:gd name="T60" fmla="*/ 30 w 100"/>
                <a:gd name="T61" fmla="*/ 182 h 182"/>
                <a:gd name="T62" fmla="*/ 2 w 100"/>
                <a:gd name="T63" fmla="*/ 164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0" h="182">
                  <a:moveTo>
                    <a:pt x="2" y="164"/>
                  </a:moveTo>
                  <a:lnTo>
                    <a:pt x="0" y="162"/>
                  </a:lnTo>
                  <a:lnTo>
                    <a:pt x="0" y="158"/>
                  </a:lnTo>
                  <a:lnTo>
                    <a:pt x="0" y="154"/>
                  </a:lnTo>
                  <a:lnTo>
                    <a:pt x="0" y="150"/>
                  </a:lnTo>
                  <a:lnTo>
                    <a:pt x="0" y="144"/>
                  </a:lnTo>
                  <a:lnTo>
                    <a:pt x="0" y="140"/>
                  </a:lnTo>
                  <a:lnTo>
                    <a:pt x="0" y="134"/>
                  </a:lnTo>
                  <a:lnTo>
                    <a:pt x="0" y="128"/>
                  </a:lnTo>
                  <a:lnTo>
                    <a:pt x="0" y="120"/>
                  </a:lnTo>
                  <a:lnTo>
                    <a:pt x="2" y="114"/>
                  </a:lnTo>
                  <a:lnTo>
                    <a:pt x="4" y="108"/>
                  </a:lnTo>
                  <a:lnTo>
                    <a:pt x="6" y="100"/>
                  </a:lnTo>
                  <a:lnTo>
                    <a:pt x="8" y="94"/>
                  </a:lnTo>
                  <a:lnTo>
                    <a:pt x="14" y="88"/>
                  </a:lnTo>
                  <a:lnTo>
                    <a:pt x="16" y="80"/>
                  </a:lnTo>
                  <a:lnTo>
                    <a:pt x="20" y="72"/>
                  </a:lnTo>
                  <a:lnTo>
                    <a:pt x="24" y="66"/>
                  </a:lnTo>
                  <a:lnTo>
                    <a:pt x="30" y="58"/>
                  </a:lnTo>
                  <a:lnTo>
                    <a:pt x="34" y="50"/>
                  </a:lnTo>
                  <a:lnTo>
                    <a:pt x="38" y="44"/>
                  </a:lnTo>
                  <a:lnTo>
                    <a:pt x="42" y="36"/>
                  </a:lnTo>
                  <a:lnTo>
                    <a:pt x="48" y="30"/>
                  </a:lnTo>
                  <a:lnTo>
                    <a:pt x="52" y="24"/>
                  </a:lnTo>
                  <a:lnTo>
                    <a:pt x="56" y="18"/>
                  </a:lnTo>
                  <a:lnTo>
                    <a:pt x="60" y="12"/>
                  </a:lnTo>
                  <a:lnTo>
                    <a:pt x="64" y="8"/>
                  </a:lnTo>
                  <a:lnTo>
                    <a:pt x="70" y="2"/>
                  </a:lnTo>
                  <a:lnTo>
                    <a:pt x="72" y="0"/>
                  </a:lnTo>
                  <a:lnTo>
                    <a:pt x="100" y="8"/>
                  </a:lnTo>
                  <a:lnTo>
                    <a:pt x="98" y="8"/>
                  </a:lnTo>
                  <a:lnTo>
                    <a:pt x="96" y="12"/>
                  </a:lnTo>
                  <a:lnTo>
                    <a:pt x="94" y="14"/>
                  </a:lnTo>
                  <a:lnTo>
                    <a:pt x="90" y="20"/>
                  </a:lnTo>
                  <a:lnTo>
                    <a:pt x="84" y="24"/>
                  </a:lnTo>
                  <a:lnTo>
                    <a:pt x="80" y="32"/>
                  </a:lnTo>
                  <a:lnTo>
                    <a:pt x="74" y="38"/>
                  </a:lnTo>
                  <a:lnTo>
                    <a:pt x="70" y="48"/>
                  </a:lnTo>
                  <a:lnTo>
                    <a:pt x="64" y="54"/>
                  </a:lnTo>
                  <a:lnTo>
                    <a:pt x="58" y="62"/>
                  </a:lnTo>
                  <a:lnTo>
                    <a:pt x="54" y="70"/>
                  </a:lnTo>
                  <a:lnTo>
                    <a:pt x="50" y="78"/>
                  </a:lnTo>
                  <a:lnTo>
                    <a:pt x="44" y="84"/>
                  </a:lnTo>
                  <a:lnTo>
                    <a:pt x="40" y="92"/>
                  </a:lnTo>
                  <a:lnTo>
                    <a:pt x="38" y="98"/>
                  </a:lnTo>
                  <a:lnTo>
                    <a:pt x="36" y="102"/>
                  </a:lnTo>
                  <a:lnTo>
                    <a:pt x="36" y="106"/>
                  </a:lnTo>
                  <a:lnTo>
                    <a:pt x="34" y="110"/>
                  </a:lnTo>
                  <a:lnTo>
                    <a:pt x="34" y="116"/>
                  </a:lnTo>
                  <a:lnTo>
                    <a:pt x="34" y="122"/>
                  </a:lnTo>
                  <a:lnTo>
                    <a:pt x="32" y="130"/>
                  </a:lnTo>
                  <a:lnTo>
                    <a:pt x="32" y="136"/>
                  </a:lnTo>
                  <a:lnTo>
                    <a:pt x="32" y="142"/>
                  </a:lnTo>
                  <a:lnTo>
                    <a:pt x="32" y="150"/>
                  </a:lnTo>
                  <a:lnTo>
                    <a:pt x="30" y="154"/>
                  </a:lnTo>
                  <a:lnTo>
                    <a:pt x="30" y="160"/>
                  </a:lnTo>
                  <a:lnTo>
                    <a:pt x="30" y="166"/>
                  </a:lnTo>
                  <a:lnTo>
                    <a:pt x="30" y="172"/>
                  </a:lnTo>
                  <a:lnTo>
                    <a:pt x="30" y="176"/>
                  </a:lnTo>
                  <a:lnTo>
                    <a:pt x="30" y="178"/>
                  </a:lnTo>
                  <a:lnTo>
                    <a:pt x="30" y="180"/>
                  </a:lnTo>
                  <a:lnTo>
                    <a:pt x="30" y="182"/>
                  </a:lnTo>
                  <a:lnTo>
                    <a:pt x="2" y="164"/>
                  </a:lnTo>
                  <a:lnTo>
                    <a:pt x="2" y="164"/>
                  </a:lnTo>
                  <a:close/>
                </a:path>
              </a:pathLst>
            </a:custGeom>
            <a:solidFill>
              <a:srgbClr val="375004"/>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25">
              <a:extLst>
                <a:ext uri="{FF2B5EF4-FFF2-40B4-BE49-F238E27FC236}">
                  <a16:creationId xmlns:a16="http://schemas.microsoft.com/office/drawing/2014/main" id="{C543E9A3-CBA9-44F1-B67D-AD97B6FC2164}"/>
                </a:ext>
              </a:extLst>
            </p:cNvPr>
            <p:cNvSpPr>
              <a:spLocks/>
            </p:cNvSpPr>
            <p:nvPr/>
          </p:nvSpPr>
          <p:spPr bwMode="auto">
            <a:xfrm>
              <a:off x="6246813" y="2735263"/>
              <a:ext cx="173037" cy="304800"/>
            </a:xfrm>
            <a:custGeom>
              <a:avLst/>
              <a:gdLst>
                <a:gd name="T0" fmla="*/ 0 w 109"/>
                <a:gd name="T1" fmla="*/ 170 h 192"/>
                <a:gd name="T2" fmla="*/ 0 w 109"/>
                <a:gd name="T3" fmla="*/ 166 h 192"/>
                <a:gd name="T4" fmla="*/ 0 w 109"/>
                <a:gd name="T5" fmla="*/ 156 h 192"/>
                <a:gd name="T6" fmla="*/ 0 w 109"/>
                <a:gd name="T7" fmla="*/ 146 h 192"/>
                <a:gd name="T8" fmla="*/ 2 w 109"/>
                <a:gd name="T9" fmla="*/ 134 h 192"/>
                <a:gd name="T10" fmla="*/ 2 w 109"/>
                <a:gd name="T11" fmla="*/ 120 h 192"/>
                <a:gd name="T12" fmla="*/ 4 w 109"/>
                <a:gd name="T13" fmla="*/ 110 h 192"/>
                <a:gd name="T14" fmla="*/ 6 w 109"/>
                <a:gd name="T15" fmla="*/ 100 h 192"/>
                <a:gd name="T16" fmla="*/ 10 w 109"/>
                <a:gd name="T17" fmla="*/ 92 h 192"/>
                <a:gd name="T18" fmla="*/ 16 w 109"/>
                <a:gd name="T19" fmla="*/ 80 h 192"/>
                <a:gd name="T20" fmla="*/ 26 w 109"/>
                <a:gd name="T21" fmla="*/ 66 h 192"/>
                <a:gd name="T22" fmla="*/ 38 w 109"/>
                <a:gd name="T23" fmla="*/ 50 h 192"/>
                <a:gd name="T24" fmla="*/ 46 w 109"/>
                <a:gd name="T25" fmla="*/ 38 h 192"/>
                <a:gd name="T26" fmla="*/ 52 w 109"/>
                <a:gd name="T27" fmla="*/ 28 h 192"/>
                <a:gd name="T28" fmla="*/ 60 w 109"/>
                <a:gd name="T29" fmla="*/ 18 h 192"/>
                <a:gd name="T30" fmla="*/ 67 w 109"/>
                <a:gd name="T31" fmla="*/ 8 h 192"/>
                <a:gd name="T32" fmla="*/ 71 w 109"/>
                <a:gd name="T33" fmla="*/ 0 h 192"/>
                <a:gd name="T34" fmla="*/ 109 w 109"/>
                <a:gd name="T35" fmla="*/ 18 h 192"/>
                <a:gd name="T36" fmla="*/ 105 w 109"/>
                <a:gd name="T37" fmla="*/ 20 h 192"/>
                <a:gd name="T38" fmla="*/ 97 w 109"/>
                <a:gd name="T39" fmla="*/ 28 h 192"/>
                <a:gd name="T40" fmla="*/ 87 w 109"/>
                <a:gd name="T41" fmla="*/ 40 h 192"/>
                <a:gd name="T42" fmla="*/ 75 w 109"/>
                <a:gd name="T43" fmla="*/ 56 h 192"/>
                <a:gd name="T44" fmla="*/ 62 w 109"/>
                <a:gd name="T45" fmla="*/ 70 h 192"/>
                <a:gd name="T46" fmla="*/ 50 w 109"/>
                <a:gd name="T47" fmla="*/ 86 h 192"/>
                <a:gd name="T48" fmla="*/ 40 w 109"/>
                <a:gd name="T49" fmla="*/ 100 h 192"/>
                <a:gd name="T50" fmla="*/ 36 w 109"/>
                <a:gd name="T51" fmla="*/ 114 h 192"/>
                <a:gd name="T52" fmla="*/ 34 w 109"/>
                <a:gd name="T53" fmla="*/ 124 h 192"/>
                <a:gd name="T54" fmla="*/ 32 w 109"/>
                <a:gd name="T55" fmla="*/ 136 h 192"/>
                <a:gd name="T56" fmla="*/ 30 w 109"/>
                <a:gd name="T57" fmla="*/ 148 h 192"/>
                <a:gd name="T58" fmla="*/ 28 w 109"/>
                <a:gd name="T59" fmla="*/ 162 h 192"/>
                <a:gd name="T60" fmla="*/ 26 w 109"/>
                <a:gd name="T61" fmla="*/ 174 h 192"/>
                <a:gd name="T62" fmla="*/ 24 w 109"/>
                <a:gd name="T63" fmla="*/ 184 h 192"/>
                <a:gd name="T64" fmla="*/ 24 w 109"/>
                <a:gd name="T65" fmla="*/ 192 h 192"/>
                <a:gd name="T66" fmla="*/ 0 w 109"/>
                <a:gd name="T67" fmla="*/ 172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9" h="192">
                  <a:moveTo>
                    <a:pt x="0" y="172"/>
                  </a:moveTo>
                  <a:lnTo>
                    <a:pt x="0" y="170"/>
                  </a:lnTo>
                  <a:lnTo>
                    <a:pt x="0" y="170"/>
                  </a:lnTo>
                  <a:lnTo>
                    <a:pt x="0" y="166"/>
                  </a:lnTo>
                  <a:lnTo>
                    <a:pt x="0" y="162"/>
                  </a:lnTo>
                  <a:lnTo>
                    <a:pt x="0" y="156"/>
                  </a:lnTo>
                  <a:lnTo>
                    <a:pt x="0" y="152"/>
                  </a:lnTo>
                  <a:lnTo>
                    <a:pt x="0" y="146"/>
                  </a:lnTo>
                  <a:lnTo>
                    <a:pt x="2" y="140"/>
                  </a:lnTo>
                  <a:lnTo>
                    <a:pt x="2" y="134"/>
                  </a:lnTo>
                  <a:lnTo>
                    <a:pt x="2" y="128"/>
                  </a:lnTo>
                  <a:lnTo>
                    <a:pt x="2" y="120"/>
                  </a:lnTo>
                  <a:lnTo>
                    <a:pt x="4" y="116"/>
                  </a:lnTo>
                  <a:lnTo>
                    <a:pt x="4" y="110"/>
                  </a:lnTo>
                  <a:lnTo>
                    <a:pt x="6" y="104"/>
                  </a:lnTo>
                  <a:lnTo>
                    <a:pt x="6" y="100"/>
                  </a:lnTo>
                  <a:lnTo>
                    <a:pt x="10" y="98"/>
                  </a:lnTo>
                  <a:lnTo>
                    <a:pt x="10" y="92"/>
                  </a:lnTo>
                  <a:lnTo>
                    <a:pt x="12" y="86"/>
                  </a:lnTo>
                  <a:lnTo>
                    <a:pt x="16" y="80"/>
                  </a:lnTo>
                  <a:lnTo>
                    <a:pt x="22" y="74"/>
                  </a:lnTo>
                  <a:lnTo>
                    <a:pt x="26" y="66"/>
                  </a:lnTo>
                  <a:lnTo>
                    <a:pt x="32" y="58"/>
                  </a:lnTo>
                  <a:lnTo>
                    <a:pt x="38" y="50"/>
                  </a:lnTo>
                  <a:lnTo>
                    <a:pt x="44" y="42"/>
                  </a:lnTo>
                  <a:lnTo>
                    <a:pt x="46" y="38"/>
                  </a:lnTo>
                  <a:lnTo>
                    <a:pt x="50" y="32"/>
                  </a:lnTo>
                  <a:lnTo>
                    <a:pt x="52" y="28"/>
                  </a:lnTo>
                  <a:lnTo>
                    <a:pt x="54" y="26"/>
                  </a:lnTo>
                  <a:lnTo>
                    <a:pt x="60" y="18"/>
                  </a:lnTo>
                  <a:lnTo>
                    <a:pt x="63" y="12"/>
                  </a:lnTo>
                  <a:lnTo>
                    <a:pt x="67" y="8"/>
                  </a:lnTo>
                  <a:lnTo>
                    <a:pt x="71" y="4"/>
                  </a:lnTo>
                  <a:lnTo>
                    <a:pt x="71" y="0"/>
                  </a:lnTo>
                  <a:lnTo>
                    <a:pt x="73" y="0"/>
                  </a:lnTo>
                  <a:lnTo>
                    <a:pt x="109" y="18"/>
                  </a:lnTo>
                  <a:lnTo>
                    <a:pt x="107" y="18"/>
                  </a:lnTo>
                  <a:lnTo>
                    <a:pt x="105" y="20"/>
                  </a:lnTo>
                  <a:lnTo>
                    <a:pt x="101" y="22"/>
                  </a:lnTo>
                  <a:lnTo>
                    <a:pt x="97" y="28"/>
                  </a:lnTo>
                  <a:lnTo>
                    <a:pt x="93" y="34"/>
                  </a:lnTo>
                  <a:lnTo>
                    <a:pt x="87" y="40"/>
                  </a:lnTo>
                  <a:lnTo>
                    <a:pt x="81" y="46"/>
                  </a:lnTo>
                  <a:lnTo>
                    <a:pt x="75" y="56"/>
                  </a:lnTo>
                  <a:lnTo>
                    <a:pt x="67" y="62"/>
                  </a:lnTo>
                  <a:lnTo>
                    <a:pt x="62" y="70"/>
                  </a:lnTo>
                  <a:lnTo>
                    <a:pt x="54" y="78"/>
                  </a:lnTo>
                  <a:lnTo>
                    <a:pt x="50" y="86"/>
                  </a:lnTo>
                  <a:lnTo>
                    <a:pt x="44" y="94"/>
                  </a:lnTo>
                  <a:lnTo>
                    <a:pt x="40" y="100"/>
                  </a:lnTo>
                  <a:lnTo>
                    <a:pt x="38" y="108"/>
                  </a:lnTo>
                  <a:lnTo>
                    <a:pt x="36" y="114"/>
                  </a:lnTo>
                  <a:lnTo>
                    <a:pt x="34" y="118"/>
                  </a:lnTo>
                  <a:lnTo>
                    <a:pt x="34" y="124"/>
                  </a:lnTo>
                  <a:lnTo>
                    <a:pt x="32" y="128"/>
                  </a:lnTo>
                  <a:lnTo>
                    <a:pt x="32" y="136"/>
                  </a:lnTo>
                  <a:lnTo>
                    <a:pt x="30" y="142"/>
                  </a:lnTo>
                  <a:lnTo>
                    <a:pt x="30" y="148"/>
                  </a:lnTo>
                  <a:lnTo>
                    <a:pt x="28" y="156"/>
                  </a:lnTo>
                  <a:lnTo>
                    <a:pt x="28" y="162"/>
                  </a:lnTo>
                  <a:lnTo>
                    <a:pt x="26" y="168"/>
                  </a:lnTo>
                  <a:lnTo>
                    <a:pt x="26" y="174"/>
                  </a:lnTo>
                  <a:lnTo>
                    <a:pt x="24" y="178"/>
                  </a:lnTo>
                  <a:lnTo>
                    <a:pt x="24" y="184"/>
                  </a:lnTo>
                  <a:lnTo>
                    <a:pt x="24" y="190"/>
                  </a:lnTo>
                  <a:lnTo>
                    <a:pt x="24" y="192"/>
                  </a:lnTo>
                  <a:lnTo>
                    <a:pt x="0" y="172"/>
                  </a:lnTo>
                  <a:lnTo>
                    <a:pt x="0" y="172"/>
                  </a:lnTo>
                  <a:close/>
                </a:path>
              </a:pathLst>
            </a:custGeom>
            <a:solidFill>
              <a:srgbClr val="375004"/>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Freeform 29">
              <a:extLst>
                <a:ext uri="{FF2B5EF4-FFF2-40B4-BE49-F238E27FC236}">
                  <a16:creationId xmlns:a16="http://schemas.microsoft.com/office/drawing/2014/main" id="{6B317FEB-C97F-4C69-B509-9E2F40F4BF93}"/>
                </a:ext>
              </a:extLst>
            </p:cNvPr>
            <p:cNvSpPr>
              <a:spLocks/>
            </p:cNvSpPr>
            <p:nvPr/>
          </p:nvSpPr>
          <p:spPr bwMode="auto">
            <a:xfrm>
              <a:off x="6629400" y="5165725"/>
              <a:ext cx="411162" cy="174625"/>
            </a:xfrm>
            <a:custGeom>
              <a:avLst/>
              <a:gdLst>
                <a:gd name="T0" fmla="*/ 0 w 259"/>
                <a:gd name="T1" fmla="*/ 74 h 110"/>
                <a:gd name="T2" fmla="*/ 66 w 259"/>
                <a:gd name="T3" fmla="*/ 34 h 110"/>
                <a:gd name="T4" fmla="*/ 189 w 259"/>
                <a:gd name="T5" fmla="*/ 0 h 110"/>
                <a:gd name="T6" fmla="*/ 259 w 259"/>
                <a:gd name="T7" fmla="*/ 38 h 110"/>
                <a:gd name="T8" fmla="*/ 150 w 259"/>
                <a:gd name="T9" fmla="*/ 58 h 110"/>
                <a:gd name="T10" fmla="*/ 62 w 259"/>
                <a:gd name="T11" fmla="*/ 110 h 110"/>
                <a:gd name="T12" fmla="*/ 0 w 259"/>
                <a:gd name="T13" fmla="*/ 74 h 110"/>
                <a:gd name="T14" fmla="*/ 0 w 259"/>
                <a:gd name="T15" fmla="*/ 74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9" h="110">
                  <a:moveTo>
                    <a:pt x="0" y="74"/>
                  </a:moveTo>
                  <a:lnTo>
                    <a:pt x="66" y="34"/>
                  </a:lnTo>
                  <a:lnTo>
                    <a:pt x="189" y="0"/>
                  </a:lnTo>
                  <a:lnTo>
                    <a:pt x="259" y="38"/>
                  </a:lnTo>
                  <a:lnTo>
                    <a:pt x="150" y="58"/>
                  </a:lnTo>
                  <a:lnTo>
                    <a:pt x="62" y="110"/>
                  </a:lnTo>
                  <a:lnTo>
                    <a:pt x="0" y="74"/>
                  </a:lnTo>
                  <a:lnTo>
                    <a:pt x="0" y="74"/>
                  </a:lnTo>
                  <a:close/>
                </a:path>
              </a:pathLst>
            </a:custGeom>
            <a:solidFill>
              <a:srgbClr val="375004"/>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30">
              <a:extLst>
                <a:ext uri="{FF2B5EF4-FFF2-40B4-BE49-F238E27FC236}">
                  <a16:creationId xmlns:a16="http://schemas.microsoft.com/office/drawing/2014/main" id="{683C404E-B1A5-45F9-9E01-5D4E53839FE7}"/>
                </a:ext>
              </a:extLst>
            </p:cNvPr>
            <p:cNvSpPr>
              <a:spLocks/>
            </p:cNvSpPr>
            <p:nvPr/>
          </p:nvSpPr>
          <p:spPr bwMode="auto">
            <a:xfrm>
              <a:off x="7135813" y="5283200"/>
              <a:ext cx="174625" cy="114300"/>
            </a:xfrm>
            <a:custGeom>
              <a:avLst/>
              <a:gdLst>
                <a:gd name="T0" fmla="*/ 0 w 110"/>
                <a:gd name="T1" fmla="*/ 14 h 72"/>
                <a:gd name="T2" fmla="*/ 36 w 110"/>
                <a:gd name="T3" fmla="*/ 0 h 72"/>
                <a:gd name="T4" fmla="*/ 110 w 110"/>
                <a:gd name="T5" fmla="*/ 56 h 72"/>
                <a:gd name="T6" fmla="*/ 36 w 110"/>
                <a:gd name="T7" fmla="*/ 72 h 72"/>
                <a:gd name="T8" fmla="*/ 0 w 110"/>
                <a:gd name="T9" fmla="*/ 14 h 72"/>
                <a:gd name="T10" fmla="*/ 0 w 110"/>
                <a:gd name="T11" fmla="*/ 14 h 72"/>
              </a:gdLst>
              <a:ahLst/>
              <a:cxnLst>
                <a:cxn ang="0">
                  <a:pos x="T0" y="T1"/>
                </a:cxn>
                <a:cxn ang="0">
                  <a:pos x="T2" y="T3"/>
                </a:cxn>
                <a:cxn ang="0">
                  <a:pos x="T4" y="T5"/>
                </a:cxn>
                <a:cxn ang="0">
                  <a:pos x="T6" y="T7"/>
                </a:cxn>
                <a:cxn ang="0">
                  <a:pos x="T8" y="T9"/>
                </a:cxn>
                <a:cxn ang="0">
                  <a:pos x="T10" y="T11"/>
                </a:cxn>
              </a:cxnLst>
              <a:rect l="0" t="0" r="r" b="b"/>
              <a:pathLst>
                <a:path w="110" h="72">
                  <a:moveTo>
                    <a:pt x="0" y="14"/>
                  </a:moveTo>
                  <a:lnTo>
                    <a:pt x="36" y="0"/>
                  </a:lnTo>
                  <a:lnTo>
                    <a:pt x="110" y="56"/>
                  </a:lnTo>
                  <a:lnTo>
                    <a:pt x="36" y="72"/>
                  </a:lnTo>
                  <a:lnTo>
                    <a:pt x="0" y="14"/>
                  </a:lnTo>
                  <a:lnTo>
                    <a:pt x="0" y="14"/>
                  </a:lnTo>
                  <a:close/>
                </a:path>
              </a:pathLst>
            </a:custGeom>
            <a:solidFill>
              <a:srgbClr val="375004"/>
            </a:solidFill>
            <a:ln>
              <a:noFill/>
            </a:ln>
          </p:spPr>
          <p:txBody>
            <a:bodyPr vert="horz" wrap="square" lIns="91440" tIns="45720" rIns="91440" bIns="45720" numCol="1" anchor="t" anchorCtr="0" compatLnSpc="1">
              <a:prstTxWarp prst="textNoShape">
                <a:avLst/>
              </a:prstTxWarp>
            </a:bodyPr>
            <a:lstStyle/>
            <a:p>
              <a:endParaRPr lang="en-US"/>
            </a:p>
          </p:txBody>
        </p:sp>
        <p:sp>
          <p:nvSpPr>
            <p:cNvPr id="26" name="Freeform 31">
              <a:extLst>
                <a:ext uri="{FF2B5EF4-FFF2-40B4-BE49-F238E27FC236}">
                  <a16:creationId xmlns:a16="http://schemas.microsoft.com/office/drawing/2014/main" id="{322F2FC8-993F-43C6-A5FD-CBA72402112D}"/>
                </a:ext>
              </a:extLst>
            </p:cNvPr>
            <p:cNvSpPr>
              <a:spLocks/>
            </p:cNvSpPr>
            <p:nvPr/>
          </p:nvSpPr>
          <p:spPr bwMode="auto">
            <a:xfrm>
              <a:off x="7410450" y="2655888"/>
              <a:ext cx="1133475" cy="563563"/>
            </a:xfrm>
            <a:custGeom>
              <a:avLst/>
              <a:gdLst>
                <a:gd name="T0" fmla="*/ 272 w 714"/>
                <a:gd name="T1" fmla="*/ 266 h 355"/>
                <a:gd name="T2" fmla="*/ 335 w 714"/>
                <a:gd name="T3" fmla="*/ 256 h 355"/>
                <a:gd name="T4" fmla="*/ 413 w 714"/>
                <a:gd name="T5" fmla="*/ 252 h 355"/>
                <a:gd name="T6" fmla="*/ 497 w 714"/>
                <a:gd name="T7" fmla="*/ 254 h 355"/>
                <a:gd name="T8" fmla="*/ 581 w 714"/>
                <a:gd name="T9" fmla="*/ 274 h 355"/>
                <a:gd name="T10" fmla="*/ 646 w 714"/>
                <a:gd name="T11" fmla="*/ 295 h 355"/>
                <a:gd name="T12" fmla="*/ 702 w 714"/>
                <a:gd name="T13" fmla="*/ 335 h 355"/>
                <a:gd name="T14" fmla="*/ 668 w 714"/>
                <a:gd name="T15" fmla="*/ 285 h 355"/>
                <a:gd name="T16" fmla="*/ 603 w 714"/>
                <a:gd name="T17" fmla="*/ 258 h 355"/>
                <a:gd name="T18" fmla="*/ 545 w 714"/>
                <a:gd name="T19" fmla="*/ 240 h 355"/>
                <a:gd name="T20" fmla="*/ 469 w 714"/>
                <a:gd name="T21" fmla="*/ 234 h 355"/>
                <a:gd name="T22" fmla="*/ 387 w 714"/>
                <a:gd name="T23" fmla="*/ 236 h 355"/>
                <a:gd name="T24" fmla="*/ 310 w 714"/>
                <a:gd name="T25" fmla="*/ 246 h 355"/>
                <a:gd name="T26" fmla="*/ 250 w 714"/>
                <a:gd name="T27" fmla="*/ 254 h 355"/>
                <a:gd name="T28" fmla="*/ 228 w 714"/>
                <a:gd name="T29" fmla="*/ 244 h 355"/>
                <a:gd name="T30" fmla="*/ 288 w 714"/>
                <a:gd name="T31" fmla="*/ 224 h 355"/>
                <a:gd name="T32" fmla="*/ 359 w 714"/>
                <a:gd name="T33" fmla="*/ 206 h 355"/>
                <a:gd name="T34" fmla="*/ 443 w 714"/>
                <a:gd name="T35" fmla="*/ 198 h 355"/>
                <a:gd name="T36" fmla="*/ 527 w 714"/>
                <a:gd name="T37" fmla="*/ 202 h 355"/>
                <a:gd name="T38" fmla="*/ 601 w 714"/>
                <a:gd name="T39" fmla="*/ 224 h 355"/>
                <a:gd name="T40" fmla="*/ 662 w 714"/>
                <a:gd name="T41" fmla="*/ 254 h 355"/>
                <a:gd name="T42" fmla="*/ 706 w 714"/>
                <a:gd name="T43" fmla="*/ 266 h 355"/>
                <a:gd name="T44" fmla="*/ 642 w 714"/>
                <a:gd name="T45" fmla="*/ 218 h 355"/>
                <a:gd name="T46" fmla="*/ 577 w 714"/>
                <a:gd name="T47" fmla="*/ 192 h 355"/>
                <a:gd name="T48" fmla="*/ 503 w 714"/>
                <a:gd name="T49" fmla="*/ 178 h 355"/>
                <a:gd name="T50" fmla="*/ 419 w 714"/>
                <a:gd name="T51" fmla="*/ 182 h 355"/>
                <a:gd name="T52" fmla="*/ 337 w 714"/>
                <a:gd name="T53" fmla="*/ 196 h 355"/>
                <a:gd name="T54" fmla="*/ 266 w 714"/>
                <a:gd name="T55" fmla="*/ 214 h 355"/>
                <a:gd name="T56" fmla="*/ 218 w 714"/>
                <a:gd name="T57" fmla="*/ 230 h 355"/>
                <a:gd name="T58" fmla="*/ 258 w 714"/>
                <a:gd name="T59" fmla="*/ 178 h 355"/>
                <a:gd name="T60" fmla="*/ 333 w 714"/>
                <a:gd name="T61" fmla="*/ 128 h 355"/>
                <a:gd name="T62" fmla="*/ 387 w 714"/>
                <a:gd name="T63" fmla="*/ 104 h 355"/>
                <a:gd name="T64" fmla="*/ 447 w 714"/>
                <a:gd name="T65" fmla="*/ 88 h 355"/>
                <a:gd name="T66" fmla="*/ 519 w 714"/>
                <a:gd name="T67" fmla="*/ 78 h 355"/>
                <a:gd name="T68" fmla="*/ 569 w 714"/>
                <a:gd name="T69" fmla="*/ 82 h 355"/>
                <a:gd name="T70" fmla="*/ 493 w 714"/>
                <a:gd name="T71" fmla="*/ 58 h 355"/>
                <a:gd name="T72" fmla="*/ 423 w 714"/>
                <a:gd name="T73" fmla="*/ 68 h 355"/>
                <a:gd name="T74" fmla="*/ 339 w 714"/>
                <a:gd name="T75" fmla="*/ 104 h 355"/>
                <a:gd name="T76" fmla="*/ 272 w 714"/>
                <a:gd name="T77" fmla="*/ 148 h 355"/>
                <a:gd name="T78" fmla="*/ 208 w 714"/>
                <a:gd name="T79" fmla="*/ 198 h 355"/>
                <a:gd name="T80" fmla="*/ 222 w 714"/>
                <a:gd name="T81" fmla="*/ 128 h 355"/>
                <a:gd name="T82" fmla="*/ 300 w 714"/>
                <a:gd name="T83" fmla="*/ 64 h 355"/>
                <a:gd name="T84" fmla="*/ 379 w 714"/>
                <a:gd name="T85" fmla="*/ 28 h 355"/>
                <a:gd name="T86" fmla="*/ 439 w 714"/>
                <a:gd name="T87" fmla="*/ 18 h 355"/>
                <a:gd name="T88" fmla="*/ 385 w 714"/>
                <a:gd name="T89" fmla="*/ 6 h 355"/>
                <a:gd name="T90" fmla="*/ 329 w 714"/>
                <a:gd name="T91" fmla="*/ 22 h 355"/>
                <a:gd name="T92" fmla="*/ 274 w 714"/>
                <a:gd name="T93" fmla="*/ 56 h 355"/>
                <a:gd name="T94" fmla="*/ 208 w 714"/>
                <a:gd name="T95" fmla="*/ 120 h 355"/>
                <a:gd name="T96" fmla="*/ 164 w 714"/>
                <a:gd name="T97" fmla="*/ 158 h 355"/>
                <a:gd name="T98" fmla="*/ 98 w 714"/>
                <a:gd name="T99" fmla="*/ 162 h 355"/>
                <a:gd name="T100" fmla="*/ 54 w 714"/>
                <a:gd name="T101" fmla="*/ 192 h 355"/>
                <a:gd name="T102" fmla="*/ 6 w 714"/>
                <a:gd name="T103" fmla="*/ 248 h 355"/>
                <a:gd name="T104" fmla="*/ 14 w 714"/>
                <a:gd name="T105" fmla="*/ 297 h 355"/>
                <a:gd name="T106" fmla="*/ 32 w 714"/>
                <a:gd name="T107" fmla="*/ 349 h 355"/>
                <a:gd name="T108" fmla="*/ 60 w 714"/>
                <a:gd name="T109" fmla="*/ 275 h 355"/>
                <a:gd name="T110" fmla="*/ 38 w 714"/>
                <a:gd name="T111" fmla="*/ 268 h 355"/>
                <a:gd name="T112" fmla="*/ 46 w 714"/>
                <a:gd name="T113" fmla="*/ 220 h 355"/>
                <a:gd name="T114" fmla="*/ 102 w 714"/>
                <a:gd name="T115" fmla="*/ 186 h 355"/>
                <a:gd name="T116" fmla="*/ 158 w 714"/>
                <a:gd name="T117" fmla="*/ 182 h 355"/>
                <a:gd name="T118" fmla="*/ 184 w 714"/>
                <a:gd name="T119" fmla="*/ 218 h 355"/>
                <a:gd name="T120" fmla="*/ 202 w 714"/>
                <a:gd name="T121" fmla="*/ 274 h 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14" h="355">
                  <a:moveTo>
                    <a:pt x="196" y="303"/>
                  </a:moveTo>
                  <a:lnTo>
                    <a:pt x="222" y="279"/>
                  </a:lnTo>
                  <a:lnTo>
                    <a:pt x="224" y="279"/>
                  </a:lnTo>
                  <a:lnTo>
                    <a:pt x="228" y="277"/>
                  </a:lnTo>
                  <a:lnTo>
                    <a:pt x="232" y="275"/>
                  </a:lnTo>
                  <a:lnTo>
                    <a:pt x="238" y="274"/>
                  </a:lnTo>
                  <a:lnTo>
                    <a:pt x="242" y="274"/>
                  </a:lnTo>
                  <a:lnTo>
                    <a:pt x="250" y="272"/>
                  </a:lnTo>
                  <a:lnTo>
                    <a:pt x="256" y="270"/>
                  </a:lnTo>
                  <a:lnTo>
                    <a:pt x="264" y="268"/>
                  </a:lnTo>
                  <a:lnTo>
                    <a:pt x="268" y="268"/>
                  </a:lnTo>
                  <a:lnTo>
                    <a:pt x="272" y="266"/>
                  </a:lnTo>
                  <a:lnTo>
                    <a:pt x="278" y="264"/>
                  </a:lnTo>
                  <a:lnTo>
                    <a:pt x="282" y="264"/>
                  </a:lnTo>
                  <a:lnTo>
                    <a:pt x="288" y="264"/>
                  </a:lnTo>
                  <a:lnTo>
                    <a:pt x="292" y="262"/>
                  </a:lnTo>
                  <a:lnTo>
                    <a:pt x="296" y="262"/>
                  </a:lnTo>
                  <a:lnTo>
                    <a:pt x="302" y="260"/>
                  </a:lnTo>
                  <a:lnTo>
                    <a:pt x="306" y="260"/>
                  </a:lnTo>
                  <a:lnTo>
                    <a:pt x="312" y="260"/>
                  </a:lnTo>
                  <a:lnTo>
                    <a:pt x="317" y="258"/>
                  </a:lnTo>
                  <a:lnTo>
                    <a:pt x="325" y="258"/>
                  </a:lnTo>
                  <a:lnTo>
                    <a:pt x="329" y="258"/>
                  </a:lnTo>
                  <a:lnTo>
                    <a:pt x="335" y="256"/>
                  </a:lnTo>
                  <a:lnTo>
                    <a:pt x="341" y="256"/>
                  </a:lnTo>
                  <a:lnTo>
                    <a:pt x="347" y="254"/>
                  </a:lnTo>
                  <a:lnTo>
                    <a:pt x="353" y="254"/>
                  </a:lnTo>
                  <a:lnTo>
                    <a:pt x="359" y="254"/>
                  </a:lnTo>
                  <a:lnTo>
                    <a:pt x="365" y="252"/>
                  </a:lnTo>
                  <a:lnTo>
                    <a:pt x="373" y="252"/>
                  </a:lnTo>
                  <a:lnTo>
                    <a:pt x="379" y="252"/>
                  </a:lnTo>
                  <a:lnTo>
                    <a:pt x="385" y="252"/>
                  </a:lnTo>
                  <a:lnTo>
                    <a:pt x="393" y="252"/>
                  </a:lnTo>
                  <a:lnTo>
                    <a:pt x="399" y="252"/>
                  </a:lnTo>
                  <a:lnTo>
                    <a:pt x="405" y="252"/>
                  </a:lnTo>
                  <a:lnTo>
                    <a:pt x="413" y="252"/>
                  </a:lnTo>
                  <a:lnTo>
                    <a:pt x="419" y="252"/>
                  </a:lnTo>
                  <a:lnTo>
                    <a:pt x="427" y="252"/>
                  </a:lnTo>
                  <a:lnTo>
                    <a:pt x="433" y="252"/>
                  </a:lnTo>
                  <a:lnTo>
                    <a:pt x="441" y="252"/>
                  </a:lnTo>
                  <a:lnTo>
                    <a:pt x="447" y="252"/>
                  </a:lnTo>
                  <a:lnTo>
                    <a:pt x="455" y="252"/>
                  </a:lnTo>
                  <a:lnTo>
                    <a:pt x="461" y="252"/>
                  </a:lnTo>
                  <a:lnTo>
                    <a:pt x="469" y="252"/>
                  </a:lnTo>
                  <a:lnTo>
                    <a:pt x="477" y="252"/>
                  </a:lnTo>
                  <a:lnTo>
                    <a:pt x="483" y="254"/>
                  </a:lnTo>
                  <a:lnTo>
                    <a:pt x="491" y="254"/>
                  </a:lnTo>
                  <a:lnTo>
                    <a:pt x="497" y="254"/>
                  </a:lnTo>
                  <a:lnTo>
                    <a:pt x="505" y="256"/>
                  </a:lnTo>
                  <a:lnTo>
                    <a:pt x="513" y="258"/>
                  </a:lnTo>
                  <a:lnTo>
                    <a:pt x="519" y="258"/>
                  </a:lnTo>
                  <a:lnTo>
                    <a:pt x="527" y="260"/>
                  </a:lnTo>
                  <a:lnTo>
                    <a:pt x="535" y="262"/>
                  </a:lnTo>
                  <a:lnTo>
                    <a:pt x="543" y="264"/>
                  </a:lnTo>
                  <a:lnTo>
                    <a:pt x="549" y="266"/>
                  </a:lnTo>
                  <a:lnTo>
                    <a:pt x="555" y="268"/>
                  </a:lnTo>
                  <a:lnTo>
                    <a:pt x="563" y="268"/>
                  </a:lnTo>
                  <a:lnTo>
                    <a:pt x="569" y="270"/>
                  </a:lnTo>
                  <a:lnTo>
                    <a:pt x="575" y="272"/>
                  </a:lnTo>
                  <a:lnTo>
                    <a:pt x="581" y="274"/>
                  </a:lnTo>
                  <a:lnTo>
                    <a:pt x="587" y="274"/>
                  </a:lnTo>
                  <a:lnTo>
                    <a:pt x="593" y="275"/>
                  </a:lnTo>
                  <a:lnTo>
                    <a:pt x="599" y="277"/>
                  </a:lnTo>
                  <a:lnTo>
                    <a:pt x="603" y="279"/>
                  </a:lnTo>
                  <a:lnTo>
                    <a:pt x="609" y="281"/>
                  </a:lnTo>
                  <a:lnTo>
                    <a:pt x="613" y="283"/>
                  </a:lnTo>
                  <a:lnTo>
                    <a:pt x="619" y="285"/>
                  </a:lnTo>
                  <a:lnTo>
                    <a:pt x="623" y="285"/>
                  </a:lnTo>
                  <a:lnTo>
                    <a:pt x="627" y="287"/>
                  </a:lnTo>
                  <a:lnTo>
                    <a:pt x="633" y="289"/>
                  </a:lnTo>
                  <a:lnTo>
                    <a:pt x="639" y="291"/>
                  </a:lnTo>
                  <a:lnTo>
                    <a:pt x="646" y="295"/>
                  </a:lnTo>
                  <a:lnTo>
                    <a:pt x="652" y="297"/>
                  </a:lnTo>
                  <a:lnTo>
                    <a:pt x="660" y="301"/>
                  </a:lnTo>
                  <a:lnTo>
                    <a:pt x="666" y="303"/>
                  </a:lnTo>
                  <a:lnTo>
                    <a:pt x="670" y="307"/>
                  </a:lnTo>
                  <a:lnTo>
                    <a:pt x="674" y="311"/>
                  </a:lnTo>
                  <a:lnTo>
                    <a:pt x="680" y="313"/>
                  </a:lnTo>
                  <a:lnTo>
                    <a:pt x="686" y="317"/>
                  </a:lnTo>
                  <a:lnTo>
                    <a:pt x="692" y="323"/>
                  </a:lnTo>
                  <a:lnTo>
                    <a:pt x="696" y="325"/>
                  </a:lnTo>
                  <a:lnTo>
                    <a:pt x="698" y="329"/>
                  </a:lnTo>
                  <a:lnTo>
                    <a:pt x="702" y="333"/>
                  </a:lnTo>
                  <a:lnTo>
                    <a:pt x="702" y="335"/>
                  </a:lnTo>
                  <a:lnTo>
                    <a:pt x="714" y="313"/>
                  </a:lnTo>
                  <a:lnTo>
                    <a:pt x="712" y="313"/>
                  </a:lnTo>
                  <a:lnTo>
                    <a:pt x="712" y="311"/>
                  </a:lnTo>
                  <a:lnTo>
                    <a:pt x="708" y="307"/>
                  </a:lnTo>
                  <a:lnTo>
                    <a:pt x="704" y="305"/>
                  </a:lnTo>
                  <a:lnTo>
                    <a:pt x="698" y="301"/>
                  </a:lnTo>
                  <a:lnTo>
                    <a:pt x="692" y="297"/>
                  </a:lnTo>
                  <a:lnTo>
                    <a:pt x="688" y="295"/>
                  </a:lnTo>
                  <a:lnTo>
                    <a:pt x="684" y="291"/>
                  </a:lnTo>
                  <a:lnTo>
                    <a:pt x="678" y="289"/>
                  </a:lnTo>
                  <a:lnTo>
                    <a:pt x="674" y="287"/>
                  </a:lnTo>
                  <a:lnTo>
                    <a:pt x="668" y="285"/>
                  </a:lnTo>
                  <a:lnTo>
                    <a:pt x="664" y="281"/>
                  </a:lnTo>
                  <a:lnTo>
                    <a:pt x="658" y="279"/>
                  </a:lnTo>
                  <a:lnTo>
                    <a:pt x="652" y="275"/>
                  </a:lnTo>
                  <a:lnTo>
                    <a:pt x="644" y="274"/>
                  </a:lnTo>
                  <a:lnTo>
                    <a:pt x="639" y="270"/>
                  </a:lnTo>
                  <a:lnTo>
                    <a:pt x="631" y="268"/>
                  </a:lnTo>
                  <a:lnTo>
                    <a:pt x="625" y="264"/>
                  </a:lnTo>
                  <a:lnTo>
                    <a:pt x="619" y="262"/>
                  </a:lnTo>
                  <a:lnTo>
                    <a:pt x="617" y="262"/>
                  </a:lnTo>
                  <a:lnTo>
                    <a:pt x="611" y="260"/>
                  </a:lnTo>
                  <a:lnTo>
                    <a:pt x="607" y="258"/>
                  </a:lnTo>
                  <a:lnTo>
                    <a:pt x="603" y="258"/>
                  </a:lnTo>
                  <a:lnTo>
                    <a:pt x="599" y="256"/>
                  </a:lnTo>
                  <a:lnTo>
                    <a:pt x="593" y="254"/>
                  </a:lnTo>
                  <a:lnTo>
                    <a:pt x="589" y="254"/>
                  </a:lnTo>
                  <a:lnTo>
                    <a:pt x="585" y="252"/>
                  </a:lnTo>
                  <a:lnTo>
                    <a:pt x="579" y="250"/>
                  </a:lnTo>
                  <a:lnTo>
                    <a:pt x="575" y="248"/>
                  </a:lnTo>
                  <a:lnTo>
                    <a:pt x="571" y="248"/>
                  </a:lnTo>
                  <a:lnTo>
                    <a:pt x="565" y="246"/>
                  </a:lnTo>
                  <a:lnTo>
                    <a:pt x="561" y="244"/>
                  </a:lnTo>
                  <a:lnTo>
                    <a:pt x="555" y="244"/>
                  </a:lnTo>
                  <a:lnTo>
                    <a:pt x="551" y="242"/>
                  </a:lnTo>
                  <a:lnTo>
                    <a:pt x="545" y="240"/>
                  </a:lnTo>
                  <a:lnTo>
                    <a:pt x="539" y="240"/>
                  </a:lnTo>
                  <a:lnTo>
                    <a:pt x="533" y="238"/>
                  </a:lnTo>
                  <a:lnTo>
                    <a:pt x="527" y="238"/>
                  </a:lnTo>
                  <a:lnTo>
                    <a:pt x="521" y="236"/>
                  </a:lnTo>
                  <a:lnTo>
                    <a:pt x="515" y="236"/>
                  </a:lnTo>
                  <a:lnTo>
                    <a:pt x="509" y="236"/>
                  </a:lnTo>
                  <a:lnTo>
                    <a:pt x="503" y="236"/>
                  </a:lnTo>
                  <a:lnTo>
                    <a:pt x="497" y="234"/>
                  </a:lnTo>
                  <a:lnTo>
                    <a:pt x="489" y="234"/>
                  </a:lnTo>
                  <a:lnTo>
                    <a:pt x="483" y="234"/>
                  </a:lnTo>
                  <a:lnTo>
                    <a:pt x="477" y="234"/>
                  </a:lnTo>
                  <a:lnTo>
                    <a:pt x="469" y="234"/>
                  </a:lnTo>
                  <a:lnTo>
                    <a:pt x="463" y="234"/>
                  </a:lnTo>
                  <a:lnTo>
                    <a:pt x="455" y="234"/>
                  </a:lnTo>
                  <a:lnTo>
                    <a:pt x="449" y="234"/>
                  </a:lnTo>
                  <a:lnTo>
                    <a:pt x="443" y="234"/>
                  </a:lnTo>
                  <a:lnTo>
                    <a:pt x="435" y="234"/>
                  </a:lnTo>
                  <a:lnTo>
                    <a:pt x="429" y="234"/>
                  </a:lnTo>
                  <a:lnTo>
                    <a:pt x="421" y="234"/>
                  </a:lnTo>
                  <a:lnTo>
                    <a:pt x="415" y="234"/>
                  </a:lnTo>
                  <a:lnTo>
                    <a:pt x="409" y="236"/>
                  </a:lnTo>
                  <a:lnTo>
                    <a:pt x="401" y="236"/>
                  </a:lnTo>
                  <a:lnTo>
                    <a:pt x="395" y="236"/>
                  </a:lnTo>
                  <a:lnTo>
                    <a:pt x="387" y="236"/>
                  </a:lnTo>
                  <a:lnTo>
                    <a:pt x="381" y="238"/>
                  </a:lnTo>
                  <a:lnTo>
                    <a:pt x="375" y="238"/>
                  </a:lnTo>
                  <a:lnTo>
                    <a:pt x="367" y="238"/>
                  </a:lnTo>
                  <a:lnTo>
                    <a:pt x="361" y="240"/>
                  </a:lnTo>
                  <a:lnTo>
                    <a:pt x="353" y="240"/>
                  </a:lnTo>
                  <a:lnTo>
                    <a:pt x="347" y="242"/>
                  </a:lnTo>
                  <a:lnTo>
                    <a:pt x="341" y="242"/>
                  </a:lnTo>
                  <a:lnTo>
                    <a:pt x="335" y="242"/>
                  </a:lnTo>
                  <a:lnTo>
                    <a:pt x="327" y="244"/>
                  </a:lnTo>
                  <a:lnTo>
                    <a:pt x="321" y="244"/>
                  </a:lnTo>
                  <a:lnTo>
                    <a:pt x="315" y="244"/>
                  </a:lnTo>
                  <a:lnTo>
                    <a:pt x="310" y="246"/>
                  </a:lnTo>
                  <a:lnTo>
                    <a:pt x="304" y="246"/>
                  </a:lnTo>
                  <a:lnTo>
                    <a:pt x="298" y="248"/>
                  </a:lnTo>
                  <a:lnTo>
                    <a:pt x="294" y="248"/>
                  </a:lnTo>
                  <a:lnTo>
                    <a:pt x="288" y="248"/>
                  </a:lnTo>
                  <a:lnTo>
                    <a:pt x="282" y="250"/>
                  </a:lnTo>
                  <a:lnTo>
                    <a:pt x="278" y="250"/>
                  </a:lnTo>
                  <a:lnTo>
                    <a:pt x="272" y="252"/>
                  </a:lnTo>
                  <a:lnTo>
                    <a:pt x="268" y="252"/>
                  </a:lnTo>
                  <a:lnTo>
                    <a:pt x="262" y="252"/>
                  </a:lnTo>
                  <a:lnTo>
                    <a:pt x="258" y="254"/>
                  </a:lnTo>
                  <a:lnTo>
                    <a:pt x="254" y="254"/>
                  </a:lnTo>
                  <a:lnTo>
                    <a:pt x="250" y="254"/>
                  </a:lnTo>
                  <a:lnTo>
                    <a:pt x="246" y="256"/>
                  </a:lnTo>
                  <a:lnTo>
                    <a:pt x="242" y="256"/>
                  </a:lnTo>
                  <a:lnTo>
                    <a:pt x="240" y="258"/>
                  </a:lnTo>
                  <a:lnTo>
                    <a:pt x="234" y="258"/>
                  </a:lnTo>
                  <a:lnTo>
                    <a:pt x="228" y="260"/>
                  </a:lnTo>
                  <a:lnTo>
                    <a:pt x="224" y="260"/>
                  </a:lnTo>
                  <a:lnTo>
                    <a:pt x="222" y="260"/>
                  </a:lnTo>
                  <a:lnTo>
                    <a:pt x="220" y="260"/>
                  </a:lnTo>
                  <a:lnTo>
                    <a:pt x="220" y="262"/>
                  </a:lnTo>
                  <a:lnTo>
                    <a:pt x="220" y="248"/>
                  </a:lnTo>
                  <a:lnTo>
                    <a:pt x="222" y="246"/>
                  </a:lnTo>
                  <a:lnTo>
                    <a:pt x="228" y="244"/>
                  </a:lnTo>
                  <a:lnTo>
                    <a:pt x="232" y="242"/>
                  </a:lnTo>
                  <a:lnTo>
                    <a:pt x="238" y="238"/>
                  </a:lnTo>
                  <a:lnTo>
                    <a:pt x="244" y="236"/>
                  </a:lnTo>
                  <a:lnTo>
                    <a:pt x="252" y="236"/>
                  </a:lnTo>
                  <a:lnTo>
                    <a:pt x="256" y="232"/>
                  </a:lnTo>
                  <a:lnTo>
                    <a:pt x="260" y="232"/>
                  </a:lnTo>
                  <a:lnTo>
                    <a:pt x="264" y="230"/>
                  </a:lnTo>
                  <a:lnTo>
                    <a:pt x="268" y="230"/>
                  </a:lnTo>
                  <a:lnTo>
                    <a:pt x="274" y="228"/>
                  </a:lnTo>
                  <a:lnTo>
                    <a:pt x="278" y="226"/>
                  </a:lnTo>
                  <a:lnTo>
                    <a:pt x="284" y="224"/>
                  </a:lnTo>
                  <a:lnTo>
                    <a:pt x="288" y="224"/>
                  </a:lnTo>
                  <a:lnTo>
                    <a:pt x="294" y="222"/>
                  </a:lnTo>
                  <a:lnTo>
                    <a:pt x="300" y="220"/>
                  </a:lnTo>
                  <a:lnTo>
                    <a:pt x="304" y="218"/>
                  </a:lnTo>
                  <a:lnTo>
                    <a:pt x="310" y="216"/>
                  </a:lnTo>
                  <a:lnTo>
                    <a:pt x="315" y="216"/>
                  </a:lnTo>
                  <a:lnTo>
                    <a:pt x="321" y="214"/>
                  </a:lnTo>
                  <a:lnTo>
                    <a:pt x="327" y="214"/>
                  </a:lnTo>
                  <a:lnTo>
                    <a:pt x="335" y="212"/>
                  </a:lnTo>
                  <a:lnTo>
                    <a:pt x="341" y="210"/>
                  </a:lnTo>
                  <a:lnTo>
                    <a:pt x="347" y="210"/>
                  </a:lnTo>
                  <a:lnTo>
                    <a:pt x="353" y="206"/>
                  </a:lnTo>
                  <a:lnTo>
                    <a:pt x="359" y="206"/>
                  </a:lnTo>
                  <a:lnTo>
                    <a:pt x="367" y="204"/>
                  </a:lnTo>
                  <a:lnTo>
                    <a:pt x="373" y="204"/>
                  </a:lnTo>
                  <a:lnTo>
                    <a:pt x="379" y="202"/>
                  </a:lnTo>
                  <a:lnTo>
                    <a:pt x="387" y="202"/>
                  </a:lnTo>
                  <a:lnTo>
                    <a:pt x="393" y="202"/>
                  </a:lnTo>
                  <a:lnTo>
                    <a:pt x="401" y="200"/>
                  </a:lnTo>
                  <a:lnTo>
                    <a:pt x="407" y="198"/>
                  </a:lnTo>
                  <a:lnTo>
                    <a:pt x="415" y="198"/>
                  </a:lnTo>
                  <a:lnTo>
                    <a:pt x="421" y="198"/>
                  </a:lnTo>
                  <a:lnTo>
                    <a:pt x="429" y="198"/>
                  </a:lnTo>
                  <a:lnTo>
                    <a:pt x="435" y="198"/>
                  </a:lnTo>
                  <a:lnTo>
                    <a:pt x="443" y="198"/>
                  </a:lnTo>
                  <a:lnTo>
                    <a:pt x="449" y="196"/>
                  </a:lnTo>
                  <a:lnTo>
                    <a:pt x="457" y="196"/>
                  </a:lnTo>
                  <a:lnTo>
                    <a:pt x="463" y="196"/>
                  </a:lnTo>
                  <a:lnTo>
                    <a:pt x="471" y="196"/>
                  </a:lnTo>
                  <a:lnTo>
                    <a:pt x="477" y="196"/>
                  </a:lnTo>
                  <a:lnTo>
                    <a:pt x="485" y="196"/>
                  </a:lnTo>
                  <a:lnTo>
                    <a:pt x="493" y="198"/>
                  </a:lnTo>
                  <a:lnTo>
                    <a:pt x="499" y="198"/>
                  </a:lnTo>
                  <a:lnTo>
                    <a:pt x="507" y="198"/>
                  </a:lnTo>
                  <a:lnTo>
                    <a:pt x="513" y="200"/>
                  </a:lnTo>
                  <a:lnTo>
                    <a:pt x="521" y="200"/>
                  </a:lnTo>
                  <a:lnTo>
                    <a:pt x="527" y="202"/>
                  </a:lnTo>
                  <a:lnTo>
                    <a:pt x="533" y="204"/>
                  </a:lnTo>
                  <a:lnTo>
                    <a:pt x="541" y="204"/>
                  </a:lnTo>
                  <a:lnTo>
                    <a:pt x="547" y="206"/>
                  </a:lnTo>
                  <a:lnTo>
                    <a:pt x="555" y="210"/>
                  </a:lnTo>
                  <a:lnTo>
                    <a:pt x="559" y="210"/>
                  </a:lnTo>
                  <a:lnTo>
                    <a:pt x="565" y="214"/>
                  </a:lnTo>
                  <a:lnTo>
                    <a:pt x="571" y="214"/>
                  </a:lnTo>
                  <a:lnTo>
                    <a:pt x="579" y="216"/>
                  </a:lnTo>
                  <a:lnTo>
                    <a:pt x="583" y="218"/>
                  </a:lnTo>
                  <a:lnTo>
                    <a:pt x="589" y="220"/>
                  </a:lnTo>
                  <a:lnTo>
                    <a:pt x="593" y="222"/>
                  </a:lnTo>
                  <a:lnTo>
                    <a:pt x="601" y="224"/>
                  </a:lnTo>
                  <a:lnTo>
                    <a:pt x="605" y="226"/>
                  </a:lnTo>
                  <a:lnTo>
                    <a:pt x="609" y="228"/>
                  </a:lnTo>
                  <a:lnTo>
                    <a:pt x="613" y="230"/>
                  </a:lnTo>
                  <a:lnTo>
                    <a:pt x="619" y="232"/>
                  </a:lnTo>
                  <a:lnTo>
                    <a:pt x="623" y="234"/>
                  </a:lnTo>
                  <a:lnTo>
                    <a:pt x="627" y="236"/>
                  </a:lnTo>
                  <a:lnTo>
                    <a:pt x="631" y="238"/>
                  </a:lnTo>
                  <a:lnTo>
                    <a:pt x="637" y="240"/>
                  </a:lnTo>
                  <a:lnTo>
                    <a:pt x="642" y="242"/>
                  </a:lnTo>
                  <a:lnTo>
                    <a:pt x="650" y="246"/>
                  </a:lnTo>
                  <a:lnTo>
                    <a:pt x="656" y="250"/>
                  </a:lnTo>
                  <a:lnTo>
                    <a:pt x="662" y="254"/>
                  </a:lnTo>
                  <a:lnTo>
                    <a:pt x="668" y="256"/>
                  </a:lnTo>
                  <a:lnTo>
                    <a:pt x="674" y="260"/>
                  </a:lnTo>
                  <a:lnTo>
                    <a:pt x="678" y="262"/>
                  </a:lnTo>
                  <a:lnTo>
                    <a:pt x="682" y="266"/>
                  </a:lnTo>
                  <a:lnTo>
                    <a:pt x="690" y="270"/>
                  </a:lnTo>
                  <a:lnTo>
                    <a:pt x="694" y="274"/>
                  </a:lnTo>
                  <a:lnTo>
                    <a:pt x="700" y="277"/>
                  </a:lnTo>
                  <a:lnTo>
                    <a:pt x="702" y="281"/>
                  </a:lnTo>
                  <a:lnTo>
                    <a:pt x="706" y="285"/>
                  </a:lnTo>
                  <a:lnTo>
                    <a:pt x="708" y="287"/>
                  </a:lnTo>
                  <a:lnTo>
                    <a:pt x="708" y="268"/>
                  </a:lnTo>
                  <a:lnTo>
                    <a:pt x="706" y="266"/>
                  </a:lnTo>
                  <a:lnTo>
                    <a:pt x="702" y="260"/>
                  </a:lnTo>
                  <a:lnTo>
                    <a:pt x="698" y="256"/>
                  </a:lnTo>
                  <a:lnTo>
                    <a:pt x="692" y="252"/>
                  </a:lnTo>
                  <a:lnTo>
                    <a:pt x="688" y="246"/>
                  </a:lnTo>
                  <a:lnTo>
                    <a:pt x="680" y="242"/>
                  </a:lnTo>
                  <a:lnTo>
                    <a:pt x="674" y="238"/>
                  </a:lnTo>
                  <a:lnTo>
                    <a:pt x="670" y="234"/>
                  </a:lnTo>
                  <a:lnTo>
                    <a:pt x="666" y="232"/>
                  </a:lnTo>
                  <a:lnTo>
                    <a:pt x="660" y="228"/>
                  </a:lnTo>
                  <a:lnTo>
                    <a:pt x="654" y="224"/>
                  </a:lnTo>
                  <a:lnTo>
                    <a:pt x="648" y="222"/>
                  </a:lnTo>
                  <a:lnTo>
                    <a:pt x="642" y="218"/>
                  </a:lnTo>
                  <a:lnTo>
                    <a:pt x="635" y="216"/>
                  </a:lnTo>
                  <a:lnTo>
                    <a:pt x="627" y="212"/>
                  </a:lnTo>
                  <a:lnTo>
                    <a:pt x="619" y="208"/>
                  </a:lnTo>
                  <a:lnTo>
                    <a:pt x="615" y="206"/>
                  </a:lnTo>
                  <a:lnTo>
                    <a:pt x="611" y="204"/>
                  </a:lnTo>
                  <a:lnTo>
                    <a:pt x="607" y="204"/>
                  </a:lnTo>
                  <a:lnTo>
                    <a:pt x="603" y="202"/>
                  </a:lnTo>
                  <a:lnTo>
                    <a:pt x="597" y="200"/>
                  </a:lnTo>
                  <a:lnTo>
                    <a:pt x="593" y="198"/>
                  </a:lnTo>
                  <a:lnTo>
                    <a:pt x="587" y="196"/>
                  </a:lnTo>
                  <a:lnTo>
                    <a:pt x="583" y="194"/>
                  </a:lnTo>
                  <a:lnTo>
                    <a:pt x="577" y="192"/>
                  </a:lnTo>
                  <a:lnTo>
                    <a:pt x="571" y="192"/>
                  </a:lnTo>
                  <a:lnTo>
                    <a:pt x="567" y="190"/>
                  </a:lnTo>
                  <a:lnTo>
                    <a:pt x="561" y="188"/>
                  </a:lnTo>
                  <a:lnTo>
                    <a:pt x="555" y="186"/>
                  </a:lnTo>
                  <a:lnTo>
                    <a:pt x="549" y="186"/>
                  </a:lnTo>
                  <a:lnTo>
                    <a:pt x="543" y="184"/>
                  </a:lnTo>
                  <a:lnTo>
                    <a:pt x="537" y="182"/>
                  </a:lnTo>
                  <a:lnTo>
                    <a:pt x="531" y="182"/>
                  </a:lnTo>
                  <a:lnTo>
                    <a:pt x="525" y="180"/>
                  </a:lnTo>
                  <a:lnTo>
                    <a:pt x="517" y="180"/>
                  </a:lnTo>
                  <a:lnTo>
                    <a:pt x="511" y="180"/>
                  </a:lnTo>
                  <a:lnTo>
                    <a:pt x="503" y="178"/>
                  </a:lnTo>
                  <a:lnTo>
                    <a:pt x="497" y="178"/>
                  </a:lnTo>
                  <a:lnTo>
                    <a:pt x="491" y="178"/>
                  </a:lnTo>
                  <a:lnTo>
                    <a:pt x="483" y="178"/>
                  </a:lnTo>
                  <a:lnTo>
                    <a:pt x="477" y="178"/>
                  </a:lnTo>
                  <a:lnTo>
                    <a:pt x="469" y="178"/>
                  </a:lnTo>
                  <a:lnTo>
                    <a:pt x="463" y="178"/>
                  </a:lnTo>
                  <a:lnTo>
                    <a:pt x="455" y="180"/>
                  </a:lnTo>
                  <a:lnTo>
                    <a:pt x="449" y="180"/>
                  </a:lnTo>
                  <a:lnTo>
                    <a:pt x="441" y="180"/>
                  </a:lnTo>
                  <a:lnTo>
                    <a:pt x="433" y="180"/>
                  </a:lnTo>
                  <a:lnTo>
                    <a:pt x="427" y="182"/>
                  </a:lnTo>
                  <a:lnTo>
                    <a:pt x="419" y="182"/>
                  </a:lnTo>
                  <a:lnTo>
                    <a:pt x="411" y="182"/>
                  </a:lnTo>
                  <a:lnTo>
                    <a:pt x="405" y="184"/>
                  </a:lnTo>
                  <a:lnTo>
                    <a:pt x="399" y="186"/>
                  </a:lnTo>
                  <a:lnTo>
                    <a:pt x="391" y="186"/>
                  </a:lnTo>
                  <a:lnTo>
                    <a:pt x="383" y="188"/>
                  </a:lnTo>
                  <a:lnTo>
                    <a:pt x="377" y="188"/>
                  </a:lnTo>
                  <a:lnTo>
                    <a:pt x="369" y="190"/>
                  </a:lnTo>
                  <a:lnTo>
                    <a:pt x="363" y="190"/>
                  </a:lnTo>
                  <a:lnTo>
                    <a:pt x="355" y="192"/>
                  </a:lnTo>
                  <a:lnTo>
                    <a:pt x="349" y="194"/>
                  </a:lnTo>
                  <a:lnTo>
                    <a:pt x="343" y="196"/>
                  </a:lnTo>
                  <a:lnTo>
                    <a:pt x="337" y="196"/>
                  </a:lnTo>
                  <a:lnTo>
                    <a:pt x="329" y="198"/>
                  </a:lnTo>
                  <a:lnTo>
                    <a:pt x="323" y="200"/>
                  </a:lnTo>
                  <a:lnTo>
                    <a:pt x="317" y="202"/>
                  </a:lnTo>
                  <a:lnTo>
                    <a:pt x="310" y="202"/>
                  </a:lnTo>
                  <a:lnTo>
                    <a:pt x="306" y="204"/>
                  </a:lnTo>
                  <a:lnTo>
                    <a:pt x="300" y="204"/>
                  </a:lnTo>
                  <a:lnTo>
                    <a:pt x="294" y="206"/>
                  </a:lnTo>
                  <a:lnTo>
                    <a:pt x="288" y="208"/>
                  </a:lnTo>
                  <a:lnTo>
                    <a:pt x="282" y="210"/>
                  </a:lnTo>
                  <a:lnTo>
                    <a:pt x="276" y="210"/>
                  </a:lnTo>
                  <a:lnTo>
                    <a:pt x="272" y="212"/>
                  </a:lnTo>
                  <a:lnTo>
                    <a:pt x="266" y="214"/>
                  </a:lnTo>
                  <a:lnTo>
                    <a:pt x="262" y="216"/>
                  </a:lnTo>
                  <a:lnTo>
                    <a:pt x="258" y="216"/>
                  </a:lnTo>
                  <a:lnTo>
                    <a:pt x="254" y="218"/>
                  </a:lnTo>
                  <a:lnTo>
                    <a:pt x="250" y="220"/>
                  </a:lnTo>
                  <a:lnTo>
                    <a:pt x="244" y="220"/>
                  </a:lnTo>
                  <a:lnTo>
                    <a:pt x="240" y="220"/>
                  </a:lnTo>
                  <a:lnTo>
                    <a:pt x="238" y="222"/>
                  </a:lnTo>
                  <a:lnTo>
                    <a:pt x="230" y="224"/>
                  </a:lnTo>
                  <a:lnTo>
                    <a:pt x="226" y="226"/>
                  </a:lnTo>
                  <a:lnTo>
                    <a:pt x="222" y="228"/>
                  </a:lnTo>
                  <a:lnTo>
                    <a:pt x="220" y="230"/>
                  </a:lnTo>
                  <a:lnTo>
                    <a:pt x="218" y="230"/>
                  </a:lnTo>
                  <a:lnTo>
                    <a:pt x="218" y="230"/>
                  </a:lnTo>
                  <a:lnTo>
                    <a:pt x="216" y="218"/>
                  </a:lnTo>
                  <a:lnTo>
                    <a:pt x="216" y="216"/>
                  </a:lnTo>
                  <a:lnTo>
                    <a:pt x="218" y="214"/>
                  </a:lnTo>
                  <a:lnTo>
                    <a:pt x="224" y="208"/>
                  </a:lnTo>
                  <a:lnTo>
                    <a:pt x="230" y="202"/>
                  </a:lnTo>
                  <a:lnTo>
                    <a:pt x="234" y="198"/>
                  </a:lnTo>
                  <a:lnTo>
                    <a:pt x="238" y="194"/>
                  </a:lnTo>
                  <a:lnTo>
                    <a:pt x="242" y="190"/>
                  </a:lnTo>
                  <a:lnTo>
                    <a:pt x="248" y="186"/>
                  </a:lnTo>
                  <a:lnTo>
                    <a:pt x="252" y="182"/>
                  </a:lnTo>
                  <a:lnTo>
                    <a:pt x="258" y="178"/>
                  </a:lnTo>
                  <a:lnTo>
                    <a:pt x="266" y="172"/>
                  </a:lnTo>
                  <a:lnTo>
                    <a:pt x="272" y="168"/>
                  </a:lnTo>
                  <a:lnTo>
                    <a:pt x="278" y="164"/>
                  </a:lnTo>
                  <a:lnTo>
                    <a:pt x="284" y="158"/>
                  </a:lnTo>
                  <a:lnTo>
                    <a:pt x="292" y="152"/>
                  </a:lnTo>
                  <a:lnTo>
                    <a:pt x="300" y="148"/>
                  </a:lnTo>
                  <a:lnTo>
                    <a:pt x="308" y="142"/>
                  </a:lnTo>
                  <a:lnTo>
                    <a:pt x="315" y="138"/>
                  </a:lnTo>
                  <a:lnTo>
                    <a:pt x="319" y="134"/>
                  </a:lnTo>
                  <a:lnTo>
                    <a:pt x="323" y="132"/>
                  </a:lnTo>
                  <a:lnTo>
                    <a:pt x="327" y="130"/>
                  </a:lnTo>
                  <a:lnTo>
                    <a:pt x="333" y="128"/>
                  </a:lnTo>
                  <a:lnTo>
                    <a:pt x="337" y="126"/>
                  </a:lnTo>
                  <a:lnTo>
                    <a:pt x="341" y="124"/>
                  </a:lnTo>
                  <a:lnTo>
                    <a:pt x="345" y="122"/>
                  </a:lnTo>
                  <a:lnTo>
                    <a:pt x="349" y="118"/>
                  </a:lnTo>
                  <a:lnTo>
                    <a:pt x="355" y="116"/>
                  </a:lnTo>
                  <a:lnTo>
                    <a:pt x="359" y="114"/>
                  </a:lnTo>
                  <a:lnTo>
                    <a:pt x="363" y="112"/>
                  </a:lnTo>
                  <a:lnTo>
                    <a:pt x="369" y="110"/>
                  </a:lnTo>
                  <a:lnTo>
                    <a:pt x="373" y="108"/>
                  </a:lnTo>
                  <a:lnTo>
                    <a:pt x="377" y="106"/>
                  </a:lnTo>
                  <a:lnTo>
                    <a:pt x="383" y="104"/>
                  </a:lnTo>
                  <a:lnTo>
                    <a:pt x="387" y="104"/>
                  </a:lnTo>
                  <a:lnTo>
                    <a:pt x="393" y="100"/>
                  </a:lnTo>
                  <a:lnTo>
                    <a:pt x="397" y="100"/>
                  </a:lnTo>
                  <a:lnTo>
                    <a:pt x="403" y="98"/>
                  </a:lnTo>
                  <a:lnTo>
                    <a:pt x="409" y="96"/>
                  </a:lnTo>
                  <a:lnTo>
                    <a:pt x="413" y="94"/>
                  </a:lnTo>
                  <a:lnTo>
                    <a:pt x="417" y="94"/>
                  </a:lnTo>
                  <a:lnTo>
                    <a:pt x="421" y="92"/>
                  </a:lnTo>
                  <a:lnTo>
                    <a:pt x="427" y="90"/>
                  </a:lnTo>
                  <a:lnTo>
                    <a:pt x="431" y="90"/>
                  </a:lnTo>
                  <a:lnTo>
                    <a:pt x="437" y="88"/>
                  </a:lnTo>
                  <a:lnTo>
                    <a:pt x="441" y="88"/>
                  </a:lnTo>
                  <a:lnTo>
                    <a:pt x="447" y="88"/>
                  </a:lnTo>
                  <a:lnTo>
                    <a:pt x="449" y="86"/>
                  </a:lnTo>
                  <a:lnTo>
                    <a:pt x="455" y="84"/>
                  </a:lnTo>
                  <a:lnTo>
                    <a:pt x="459" y="84"/>
                  </a:lnTo>
                  <a:lnTo>
                    <a:pt x="463" y="84"/>
                  </a:lnTo>
                  <a:lnTo>
                    <a:pt x="471" y="82"/>
                  </a:lnTo>
                  <a:lnTo>
                    <a:pt x="479" y="82"/>
                  </a:lnTo>
                  <a:lnTo>
                    <a:pt x="485" y="80"/>
                  </a:lnTo>
                  <a:lnTo>
                    <a:pt x="493" y="80"/>
                  </a:lnTo>
                  <a:lnTo>
                    <a:pt x="499" y="78"/>
                  </a:lnTo>
                  <a:lnTo>
                    <a:pt x="505" y="78"/>
                  </a:lnTo>
                  <a:lnTo>
                    <a:pt x="513" y="78"/>
                  </a:lnTo>
                  <a:lnTo>
                    <a:pt x="519" y="78"/>
                  </a:lnTo>
                  <a:lnTo>
                    <a:pt x="523" y="78"/>
                  </a:lnTo>
                  <a:lnTo>
                    <a:pt x="529" y="78"/>
                  </a:lnTo>
                  <a:lnTo>
                    <a:pt x="533" y="78"/>
                  </a:lnTo>
                  <a:lnTo>
                    <a:pt x="537" y="78"/>
                  </a:lnTo>
                  <a:lnTo>
                    <a:pt x="541" y="78"/>
                  </a:lnTo>
                  <a:lnTo>
                    <a:pt x="547" y="78"/>
                  </a:lnTo>
                  <a:lnTo>
                    <a:pt x="553" y="78"/>
                  </a:lnTo>
                  <a:lnTo>
                    <a:pt x="559" y="80"/>
                  </a:lnTo>
                  <a:lnTo>
                    <a:pt x="563" y="80"/>
                  </a:lnTo>
                  <a:lnTo>
                    <a:pt x="567" y="80"/>
                  </a:lnTo>
                  <a:lnTo>
                    <a:pt x="569" y="82"/>
                  </a:lnTo>
                  <a:lnTo>
                    <a:pt x="569" y="82"/>
                  </a:lnTo>
                  <a:lnTo>
                    <a:pt x="543" y="58"/>
                  </a:lnTo>
                  <a:lnTo>
                    <a:pt x="541" y="58"/>
                  </a:lnTo>
                  <a:lnTo>
                    <a:pt x="539" y="58"/>
                  </a:lnTo>
                  <a:lnTo>
                    <a:pt x="533" y="58"/>
                  </a:lnTo>
                  <a:lnTo>
                    <a:pt x="529" y="58"/>
                  </a:lnTo>
                  <a:lnTo>
                    <a:pt x="523" y="58"/>
                  </a:lnTo>
                  <a:lnTo>
                    <a:pt x="515" y="58"/>
                  </a:lnTo>
                  <a:lnTo>
                    <a:pt x="511" y="58"/>
                  </a:lnTo>
                  <a:lnTo>
                    <a:pt x="507" y="58"/>
                  </a:lnTo>
                  <a:lnTo>
                    <a:pt x="503" y="58"/>
                  </a:lnTo>
                  <a:lnTo>
                    <a:pt x="499" y="58"/>
                  </a:lnTo>
                  <a:lnTo>
                    <a:pt x="493" y="58"/>
                  </a:lnTo>
                  <a:lnTo>
                    <a:pt x="487" y="58"/>
                  </a:lnTo>
                  <a:lnTo>
                    <a:pt x="481" y="58"/>
                  </a:lnTo>
                  <a:lnTo>
                    <a:pt x="477" y="60"/>
                  </a:lnTo>
                  <a:lnTo>
                    <a:pt x="471" y="60"/>
                  </a:lnTo>
                  <a:lnTo>
                    <a:pt x="465" y="60"/>
                  </a:lnTo>
                  <a:lnTo>
                    <a:pt x="459" y="62"/>
                  </a:lnTo>
                  <a:lnTo>
                    <a:pt x="453" y="62"/>
                  </a:lnTo>
                  <a:lnTo>
                    <a:pt x="447" y="62"/>
                  </a:lnTo>
                  <a:lnTo>
                    <a:pt x="441" y="64"/>
                  </a:lnTo>
                  <a:lnTo>
                    <a:pt x="435" y="66"/>
                  </a:lnTo>
                  <a:lnTo>
                    <a:pt x="429" y="66"/>
                  </a:lnTo>
                  <a:lnTo>
                    <a:pt x="423" y="68"/>
                  </a:lnTo>
                  <a:lnTo>
                    <a:pt x="417" y="70"/>
                  </a:lnTo>
                  <a:lnTo>
                    <a:pt x="411" y="72"/>
                  </a:lnTo>
                  <a:lnTo>
                    <a:pt x="405" y="74"/>
                  </a:lnTo>
                  <a:lnTo>
                    <a:pt x="397" y="74"/>
                  </a:lnTo>
                  <a:lnTo>
                    <a:pt x="391" y="78"/>
                  </a:lnTo>
                  <a:lnTo>
                    <a:pt x="383" y="80"/>
                  </a:lnTo>
                  <a:lnTo>
                    <a:pt x="375" y="84"/>
                  </a:lnTo>
                  <a:lnTo>
                    <a:pt x="367" y="88"/>
                  </a:lnTo>
                  <a:lnTo>
                    <a:pt x="359" y="92"/>
                  </a:lnTo>
                  <a:lnTo>
                    <a:pt x="351" y="96"/>
                  </a:lnTo>
                  <a:lnTo>
                    <a:pt x="343" y="102"/>
                  </a:lnTo>
                  <a:lnTo>
                    <a:pt x="339" y="104"/>
                  </a:lnTo>
                  <a:lnTo>
                    <a:pt x="335" y="106"/>
                  </a:lnTo>
                  <a:lnTo>
                    <a:pt x="329" y="108"/>
                  </a:lnTo>
                  <a:lnTo>
                    <a:pt x="327" y="110"/>
                  </a:lnTo>
                  <a:lnTo>
                    <a:pt x="317" y="116"/>
                  </a:lnTo>
                  <a:lnTo>
                    <a:pt x="312" y="122"/>
                  </a:lnTo>
                  <a:lnTo>
                    <a:pt x="306" y="124"/>
                  </a:lnTo>
                  <a:lnTo>
                    <a:pt x="302" y="126"/>
                  </a:lnTo>
                  <a:lnTo>
                    <a:pt x="298" y="130"/>
                  </a:lnTo>
                  <a:lnTo>
                    <a:pt x="294" y="132"/>
                  </a:lnTo>
                  <a:lnTo>
                    <a:pt x="286" y="138"/>
                  </a:lnTo>
                  <a:lnTo>
                    <a:pt x="280" y="144"/>
                  </a:lnTo>
                  <a:lnTo>
                    <a:pt x="272" y="148"/>
                  </a:lnTo>
                  <a:lnTo>
                    <a:pt x="264" y="154"/>
                  </a:lnTo>
                  <a:lnTo>
                    <a:pt x="256" y="158"/>
                  </a:lnTo>
                  <a:lnTo>
                    <a:pt x="250" y="164"/>
                  </a:lnTo>
                  <a:lnTo>
                    <a:pt x="244" y="168"/>
                  </a:lnTo>
                  <a:lnTo>
                    <a:pt x="238" y="172"/>
                  </a:lnTo>
                  <a:lnTo>
                    <a:pt x="232" y="176"/>
                  </a:lnTo>
                  <a:lnTo>
                    <a:pt x="228" y="182"/>
                  </a:lnTo>
                  <a:lnTo>
                    <a:pt x="222" y="184"/>
                  </a:lnTo>
                  <a:lnTo>
                    <a:pt x="218" y="188"/>
                  </a:lnTo>
                  <a:lnTo>
                    <a:pt x="214" y="190"/>
                  </a:lnTo>
                  <a:lnTo>
                    <a:pt x="212" y="194"/>
                  </a:lnTo>
                  <a:lnTo>
                    <a:pt x="208" y="198"/>
                  </a:lnTo>
                  <a:lnTo>
                    <a:pt x="206" y="198"/>
                  </a:lnTo>
                  <a:lnTo>
                    <a:pt x="182" y="174"/>
                  </a:lnTo>
                  <a:lnTo>
                    <a:pt x="182" y="172"/>
                  </a:lnTo>
                  <a:lnTo>
                    <a:pt x="186" y="168"/>
                  </a:lnTo>
                  <a:lnTo>
                    <a:pt x="190" y="164"/>
                  </a:lnTo>
                  <a:lnTo>
                    <a:pt x="196" y="156"/>
                  </a:lnTo>
                  <a:lnTo>
                    <a:pt x="200" y="152"/>
                  </a:lnTo>
                  <a:lnTo>
                    <a:pt x="204" y="148"/>
                  </a:lnTo>
                  <a:lnTo>
                    <a:pt x="208" y="144"/>
                  </a:lnTo>
                  <a:lnTo>
                    <a:pt x="212" y="140"/>
                  </a:lnTo>
                  <a:lnTo>
                    <a:pt x="218" y="134"/>
                  </a:lnTo>
                  <a:lnTo>
                    <a:pt x="222" y="128"/>
                  </a:lnTo>
                  <a:lnTo>
                    <a:pt x="228" y="124"/>
                  </a:lnTo>
                  <a:lnTo>
                    <a:pt x="234" y="118"/>
                  </a:lnTo>
                  <a:lnTo>
                    <a:pt x="240" y="112"/>
                  </a:lnTo>
                  <a:lnTo>
                    <a:pt x="246" y="108"/>
                  </a:lnTo>
                  <a:lnTo>
                    <a:pt x="252" y="102"/>
                  </a:lnTo>
                  <a:lnTo>
                    <a:pt x="258" y="96"/>
                  </a:lnTo>
                  <a:lnTo>
                    <a:pt x="266" y="90"/>
                  </a:lnTo>
                  <a:lnTo>
                    <a:pt x="272" y="84"/>
                  </a:lnTo>
                  <a:lnTo>
                    <a:pt x="280" y="80"/>
                  </a:lnTo>
                  <a:lnTo>
                    <a:pt x="286" y="74"/>
                  </a:lnTo>
                  <a:lnTo>
                    <a:pt x="294" y="70"/>
                  </a:lnTo>
                  <a:lnTo>
                    <a:pt x="300" y="64"/>
                  </a:lnTo>
                  <a:lnTo>
                    <a:pt x="306" y="60"/>
                  </a:lnTo>
                  <a:lnTo>
                    <a:pt x="313" y="56"/>
                  </a:lnTo>
                  <a:lnTo>
                    <a:pt x="321" y="52"/>
                  </a:lnTo>
                  <a:lnTo>
                    <a:pt x="327" y="48"/>
                  </a:lnTo>
                  <a:lnTo>
                    <a:pt x="333" y="44"/>
                  </a:lnTo>
                  <a:lnTo>
                    <a:pt x="341" y="42"/>
                  </a:lnTo>
                  <a:lnTo>
                    <a:pt x="347" y="40"/>
                  </a:lnTo>
                  <a:lnTo>
                    <a:pt x="355" y="36"/>
                  </a:lnTo>
                  <a:lnTo>
                    <a:pt x="361" y="34"/>
                  </a:lnTo>
                  <a:lnTo>
                    <a:pt x="367" y="34"/>
                  </a:lnTo>
                  <a:lnTo>
                    <a:pt x="373" y="30"/>
                  </a:lnTo>
                  <a:lnTo>
                    <a:pt x="379" y="28"/>
                  </a:lnTo>
                  <a:lnTo>
                    <a:pt x="385" y="28"/>
                  </a:lnTo>
                  <a:lnTo>
                    <a:pt x="391" y="26"/>
                  </a:lnTo>
                  <a:lnTo>
                    <a:pt x="395" y="24"/>
                  </a:lnTo>
                  <a:lnTo>
                    <a:pt x="401" y="24"/>
                  </a:lnTo>
                  <a:lnTo>
                    <a:pt x="405" y="22"/>
                  </a:lnTo>
                  <a:lnTo>
                    <a:pt x="411" y="22"/>
                  </a:lnTo>
                  <a:lnTo>
                    <a:pt x="415" y="20"/>
                  </a:lnTo>
                  <a:lnTo>
                    <a:pt x="419" y="20"/>
                  </a:lnTo>
                  <a:lnTo>
                    <a:pt x="423" y="20"/>
                  </a:lnTo>
                  <a:lnTo>
                    <a:pt x="427" y="20"/>
                  </a:lnTo>
                  <a:lnTo>
                    <a:pt x="433" y="18"/>
                  </a:lnTo>
                  <a:lnTo>
                    <a:pt x="439" y="18"/>
                  </a:lnTo>
                  <a:lnTo>
                    <a:pt x="443" y="18"/>
                  </a:lnTo>
                  <a:lnTo>
                    <a:pt x="449" y="18"/>
                  </a:lnTo>
                  <a:lnTo>
                    <a:pt x="455" y="16"/>
                  </a:lnTo>
                  <a:lnTo>
                    <a:pt x="457" y="18"/>
                  </a:lnTo>
                  <a:lnTo>
                    <a:pt x="415" y="0"/>
                  </a:lnTo>
                  <a:lnTo>
                    <a:pt x="413" y="0"/>
                  </a:lnTo>
                  <a:lnTo>
                    <a:pt x="411" y="0"/>
                  </a:lnTo>
                  <a:lnTo>
                    <a:pt x="409" y="0"/>
                  </a:lnTo>
                  <a:lnTo>
                    <a:pt x="405" y="2"/>
                  </a:lnTo>
                  <a:lnTo>
                    <a:pt x="399" y="2"/>
                  </a:lnTo>
                  <a:lnTo>
                    <a:pt x="393" y="4"/>
                  </a:lnTo>
                  <a:lnTo>
                    <a:pt x="385" y="6"/>
                  </a:lnTo>
                  <a:lnTo>
                    <a:pt x="379" y="8"/>
                  </a:lnTo>
                  <a:lnTo>
                    <a:pt x="375" y="8"/>
                  </a:lnTo>
                  <a:lnTo>
                    <a:pt x="369" y="10"/>
                  </a:lnTo>
                  <a:lnTo>
                    <a:pt x="365" y="10"/>
                  </a:lnTo>
                  <a:lnTo>
                    <a:pt x="361" y="12"/>
                  </a:lnTo>
                  <a:lnTo>
                    <a:pt x="357" y="12"/>
                  </a:lnTo>
                  <a:lnTo>
                    <a:pt x="353" y="14"/>
                  </a:lnTo>
                  <a:lnTo>
                    <a:pt x="347" y="14"/>
                  </a:lnTo>
                  <a:lnTo>
                    <a:pt x="343" y="18"/>
                  </a:lnTo>
                  <a:lnTo>
                    <a:pt x="339" y="18"/>
                  </a:lnTo>
                  <a:lnTo>
                    <a:pt x="335" y="20"/>
                  </a:lnTo>
                  <a:lnTo>
                    <a:pt x="329" y="22"/>
                  </a:lnTo>
                  <a:lnTo>
                    <a:pt x="325" y="24"/>
                  </a:lnTo>
                  <a:lnTo>
                    <a:pt x="321" y="26"/>
                  </a:lnTo>
                  <a:lnTo>
                    <a:pt x="317" y="28"/>
                  </a:lnTo>
                  <a:lnTo>
                    <a:pt x="312" y="30"/>
                  </a:lnTo>
                  <a:lnTo>
                    <a:pt x="310" y="32"/>
                  </a:lnTo>
                  <a:lnTo>
                    <a:pt x="304" y="34"/>
                  </a:lnTo>
                  <a:lnTo>
                    <a:pt x="300" y="36"/>
                  </a:lnTo>
                  <a:lnTo>
                    <a:pt x="294" y="40"/>
                  </a:lnTo>
                  <a:lnTo>
                    <a:pt x="290" y="44"/>
                  </a:lnTo>
                  <a:lnTo>
                    <a:pt x="284" y="46"/>
                  </a:lnTo>
                  <a:lnTo>
                    <a:pt x="278" y="52"/>
                  </a:lnTo>
                  <a:lnTo>
                    <a:pt x="274" y="56"/>
                  </a:lnTo>
                  <a:lnTo>
                    <a:pt x="268" y="62"/>
                  </a:lnTo>
                  <a:lnTo>
                    <a:pt x="262" y="66"/>
                  </a:lnTo>
                  <a:lnTo>
                    <a:pt x="256" y="72"/>
                  </a:lnTo>
                  <a:lnTo>
                    <a:pt x="250" y="76"/>
                  </a:lnTo>
                  <a:lnTo>
                    <a:pt x="246" y="82"/>
                  </a:lnTo>
                  <a:lnTo>
                    <a:pt x="240" y="88"/>
                  </a:lnTo>
                  <a:lnTo>
                    <a:pt x="234" y="94"/>
                  </a:lnTo>
                  <a:lnTo>
                    <a:pt x="228" y="100"/>
                  </a:lnTo>
                  <a:lnTo>
                    <a:pt x="224" y="106"/>
                  </a:lnTo>
                  <a:lnTo>
                    <a:pt x="218" y="110"/>
                  </a:lnTo>
                  <a:lnTo>
                    <a:pt x="212" y="116"/>
                  </a:lnTo>
                  <a:lnTo>
                    <a:pt x="208" y="120"/>
                  </a:lnTo>
                  <a:lnTo>
                    <a:pt x="204" y="126"/>
                  </a:lnTo>
                  <a:lnTo>
                    <a:pt x="200" y="130"/>
                  </a:lnTo>
                  <a:lnTo>
                    <a:pt x="194" y="134"/>
                  </a:lnTo>
                  <a:lnTo>
                    <a:pt x="190" y="140"/>
                  </a:lnTo>
                  <a:lnTo>
                    <a:pt x="188" y="144"/>
                  </a:lnTo>
                  <a:lnTo>
                    <a:pt x="180" y="150"/>
                  </a:lnTo>
                  <a:lnTo>
                    <a:pt x="178" y="156"/>
                  </a:lnTo>
                  <a:lnTo>
                    <a:pt x="174" y="160"/>
                  </a:lnTo>
                  <a:lnTo>
                    <a:pt x="174" y="162"/>
                  </a:lnTo>
                  <a:lnTo>
                    <a:pt x="172" y="160"/>
                  </a:lnTo>
                  <a:lnTo>
                    <a:pt x="168" y="160"/>
                  </a:lnTo>
                  <a:lnTo>
                    <a:pt x="164" y="158"/>
                  </a:lnTo>
                  <a:lnTo>
                    <a:pt x="158" y="156"/>
                  </a:lnTo>
                  <a:lnTo>
                    <a:pt x="152" y="154"/>
                  </a:lnTo>
                  <a:lnTo>
                    <a:pt x="146" y="154"/>
                  </a:lnTo>
                  <a:lnTo>
                    <a:pt x="142" y="154"/>
                  </a:lnTo>
                  <a:lnTo>
                    <a:pt x="138" y="154"/>
                  </a:lnTo>
                  <a:lnTo>
                    <a:pt x="132" y="154"/>
                  </a:lnTo>
                  <a:lnTo>
                    <a:pt x="126" y="154"/>
                  </a:lnTo>
                  <a:lnTo>
                    <a:pt x="120" y="156"/>
                  </a:lnTo>
                  <a:lnTo>
                    <a:pt x="112" y="156"/>
                  </a:lnTo>
                  <a:lnTo>
                    <a:pt x="106" y="158"/>
                  </a:lnTo>
                  <a:lnTo>
                    <a:pt x="102" y="160"/>
                  </a:lnTo>
                  <a:lnTo>
                    <a:pt x="98" y="162"/>
                  </a:lnTo>
                  <a:lnTo>
                    <a:pt x="96" y="164"/>
                  </a:lnTo>
                  <a:lnTo>
                    <a:pt x="96" y="168"/>
                  </a:lnTo>
                  <a:lnTo>
                    <a:pt x="96" y="172"/>
                  </a:lnTo>
                  <a:lnTo>
                    <a:pt x="96" y="174"/>
                  </a:lnTo>
                  <a:lnTo>
                    <a:pt x="96" y="176"/>
                  </a:lnTo>
                  <a:lnTo>
                    <a:pt x="94" y="176"/>
                  </a:lnTo>
                  <a:lnTo>
                    <a:pt x="90" y="178"/>
                  </a:lnTo>
                  <a:lnTo>
                    <a:pt x="84" y="178"/>
                  </a:lnTo>
                  <a:lnTo>
                    <a:pt x="78" y="182"/>
                  </a:lnTo>
                  <a:lnTo>
                    <a:pt x="70" y="184"/>
                  </a:lnTo>
                  <a:lnTo>
                    <a:pt x="62" y="188"/>
                  </a:lnTo>
                  <a:lnTo>
                    <a:pt x="54" y="192"/>
                  </a:lnTo>
                  <a:lnTo>
                    <a:pt x="50" y="194"/>
                  </a:lnTo>
                  <a:lnTo>
                    <a:pt x="46" y="196"/>
                  </a:lnTo>
                  <a:lnTo>
                    <a:pt x="44" y="200"/>
                  </a:lnTo>
                  <a:lnTo>
                    <a:pt x="40" y="204"/>
                  </a:lnTo>
                  <a:lnTo>
                    <a:pt x="36" y="210"/>
                  </a:lnTo>
                  <a:lnTo>
                    <a:pt x="32" y="214"/>
                  </a:lnTo>
                  <a:lnTo>
                    <a:pt x="26" y="220"/>
                  </a:lnTo>
                  <a:lnTo>
                    <a:pt x="22" y="226"/>
                  </a:lnTo>
                  <a:lnTo>
                    <a:pt x="18" y="232"/>
                  </a:lnTo>
                  <a:lnTo>
                    <a:pt x="14" y="238"/>
                  </a:lnTo>
                  <a:lnTo>
                    <a:pt x="10" y="244"/>
                  </a:lnTo>
                  <a:lnTo>
                    <a:pt x="6" y="248"/>
                  </a:lnTo>
                  <a:lnTo>
                    <a:pt x="4" y="254"/>
                  </a:lnTo>
                  <a:lnTo>
                    <a:pt x="2" y="258"/>
                  </a:lnTo>
                  <a:lnTo>
                    <a:pt x="0" y="264"/>
                  </a:lnTo>
                  <a:lnTo>
                    <a:pt x="0" y="268"/>
                  </a:lnTo>
                  <a:lnTo>
                    <a:pt x="0" y="270"/>
                  </a:lnTo>
                  <a:lnTo>
                    <a:pt x="4" y="275"/>
                  </a:lnTo>
                  <a:lnTo>
                    <a:pt x="10" y="283"/>
                  </a:lnTo>
                  <a:lnTo>
                    <a:pt x="14" y="285"/>
                  </a:lnTo>
                  <a:lnTo>
                    <a:pt x="16" y="287"/>
                  </a:lnTo>
                  <a:lnTo>
                    <a:pt x="16" y="289"/>
                  </a:lnTo>
                  <a:lnTo>
                    <a:pt x="14" y="293"/>
                  </a:lnTo>
                  <a:lnTo>
                    <a:pt x="14" y="297"/>
                  </a:lnTo>
                  <a:lnTo>
                    <a:pt x="12" y="303"/>
                  </a:lnTo>
                  <a:lnTo>
                    <a:pt x="12" y="311"/>
                  </a:lnTo>
                  <a:lnTo>
                    <a:pt x="12" y="319"/>
                  </a:lnTo>
                  <a:lnTo>
                    <a:pt x="12" y="325"/>
                  </a:lnTo>
                  <a:lnTo>
                    <a:pt x="14" y="333"/>
                  </a:lnTo>
                  <a:lnTo>
                    <a:pt x="16" y="339"/>
                  </a:lnTo>
                  <a:lnTo>
                    <a:pt x="20" y="343"/>
                  </a:lnTo>
                  <a:lnTo>
                    <a:pt x="24" y="347"/>
                  </a:lnTo>
                  <a:lnTo>
                    <a:pt x="26" y="351"/>
                  </a:lnTo>
                  <a:lnTo>
                    <a:pt x="32" y="355"/>
                  </a:lnTo>
                  <a:lnTo>
                    <a:pt x="34" y="353"/>
                  </a:lnTo>
                  <a:lnTo>
                    <a:pt x="32" y="349"/>
                  </a:lnTo>
                  <a:lnTo>
                    <a:pt x="32" y="343"/>
                  </a:lnTo>
                  <a:lnTo>
                    <a:pt x="32" y="337"/>
                  </a:lnTo>
                  <a:lnTo>
                    <a:pt x="32" y="331"/>
                  </a:lnTo>
                  <a:lnTo>
                    <a:pt x="32" y="323"/>
                  </a:lnTo>
                  <a:lnTo>
                    <a:pt x="34" y="315"/>
                  </a:lnTo>
                  <a:lnTo>
                    <a:pt x="36" y="307"/>
                  </a:lnTo>
                  <a:lnTo>
                    <a:pt x="38" y="303"/>
                  </a:lnTo>
                  <a:lnTo>
                    <a:pt x="40" y="297"/>
                  </a:lnTo>
                  <a:lnTo>
                    <a:pt x="46" y="291"/>
                  </a:lnTo>
                  <a:lnTo>
                    <a:pt x="50" y="285"/>
                  </a:lnTo>
                  <a:lnTo>
                    <a:pt x="56" y="281"/>
                  </a:lnTo>
                  <a:lnTo>
                    <a:pt x="60" y="275"/>
                  </a:lnTo>
                  <a:lnTo>
                    <a:pt x="64" y="274"/>
                  </a:lnTo>
                  <a:lnTo>
                    <a:pt x="68" y="270"/>
                  </a:lnTo>
                  <a:lnTo>
                    <a:pt x="70" y="270"/>
                  </a:lnTo>
                  <a:lnTo>
                    <a:pt x="68" y="268"/>
                  </a:lnTo>
                  <a:lnTo>
                    <a:pt x="68" y="262"/>
                  </a:lnTo>
                  <a:lnTo>
                    <a:pt x="66" y="258"/>
                  </a:lnTo>
                  <a:lnTo>
                    <a:pt x="62" y="256"/>
                  </a:lnTo>
                  <a:lnTo>
                    <a:pt x="60" y="256"/>
                  </a:lnTo>
                  <a:lnTo>
                    <a:pt x="56" y="258"/>
                  </a:lnTo>
                  <a:lnTo>
                    <a:pt x="50" y="262"/>
                  </a:lnTo>
                  <a:lnTo>
                    <a:pt x="44" y="266"/>
                  </a:lnTo>
                  <a:lnTo>
                    <a:pt x="38" y="268"/>
                  </a:lnTo>
                  <a:lnTo>
                    <a:pt x="32" y="272"/>
                  </a:lnTo>
                  <a:lnTo>
                    <a:pt x="28" y="274"/>
                  </a:lnTo>
                  <a:lnTo>
                    <a:pt x="26" y="274"/>
                  </a:lnTo>
                  <a:lnTo>
                    <a:pt x="22" y="270"/>
                  </a:lnTo>
                  <a:lnTo>
                    <a:pt x="20" y="264"/>
                  </a:lnTo>
                  <a:lnTo>
                    <a:pt x="20" y="256"/>
                  </a:lnTo>
                  <a:lnTo>
                    <a:pt x="24" y="252"/>
                  </a:lnTo>
                  <a:lnTo>
                    <a:pt x="24" y="248"/>
                  </a:lnTo>
                  <a:lnTo>
                    <a:pt x="28" y="242"/>
                  </a:lnTo>
                  <a:lnTo>
                    <a:pt x="32" y="234"/>
                  </a:lnTo>
                  <a:lnTo>
                    <a:pt x="40" y="226"/>
                  </a:lnTo>
                  <a:lnTo>
                    <a:pt x="46" y="220"/>
                  </a:lnTo>
                  <a:lnTo>
                    <a:pt x="52" y="212"/>
                  </a:lnTo>
                  <a:lnTo>
                    <a:pt x="56" y="208"/>
                  </a:lnTo>
                  <a:lnTo>
                    <a:pt x="62" y="206"/>
                  </a:lnTo>
                  <a:lnTo>
                    <a:pt x="64" y="202"/>
                  </a:lnTo>
                  <a:lnTo>
                    <a:pt x="70" y="200"/>
                  </a:lnTo>
                  <a:lnTo>
                    <a:pt x="76" y="196"/>
                  </a:lnTo>
                  <a:lnTo>
                    <a:pt x="84" y="194"/>
                  </a:lnTo>
                  <a:lnTo>
                    <a:pt x="90" y="190"/>
                  </a:lnTo>
                  <a:lnTo>
                    <a:pt x="96" y="188"/>
                  </a:lnTo>
                  <a:lnTo>
                    <a:pt x="100" y="186"/>
                  </a:lnTo>
                  <a:lnTo>
                    <a:pt x="100" y="186"/>
                  </a:lnTo>
                  <a:lnTo>
                    <a:pt x="102" y="186"/>
                  </a:lnTo>
                  <a:lnTo>
                    <a:pt x="104" y="186"/>
                  </a:lnTo>
                  <a:lnTo>
                    <a:pt x="108" y="186"/>
                  </a:lnTo>
                  <a:lnTo>
                    <a:pt x="116" y="186"/>
                  </a:lnTo>
                  <a:lnTo>
                    <a:pt x="118" y="186"/>
                  </a:lnTo>
                  <a:lnTo>
                    <a:pt x="122" y="186"/>
                  </a:lnTo>
                  <a:lnTo>
                    <a:pt x="128" y="184"/>
                  </a:lnTo>
                  <a:lnTo>
                    <a:pt x="132" y="184"/>
                  </a:lnTo>
                  <a:lnTo>
                    <a:pt x="136" y="184"/>
                  </a:lnTo>
                  <a:lnTo>
                    <a:pt x="140" y="182"/>
                  </a:lnTo>
                  <a:lnTo>
                    <a:pt x="146" y="182"/>
                  </a:lnTo>
                  <a:lnTo>
                    <a:pt x="150" y="182"/>
                  </a:lnTo>
                  <a:lnTo>
                    <a:pt x="158" y="182"/>
                  </a:lnTo>
                  <a:lnTo>
                    <a:pt x="166" y="182"/>
                  </a:lnTo>
                  <a:lnTo>
                    <a:pt x="172" y="186"/>
                  </a:lnTo>
                  <a:lnTo>
                    <a:pt x="178" y="190"/>
                  </a:lnTo>
                  <a:lnTo>
                    <a:pt x="182" y="194"/>
                  </a:lnTo>
                  <a:lnTo>
                    <a:pt x="186" y="198"/>
                  </a:lnTo>
                  <a:lnTo>
                    <a:pt x="186" y="200"/>
                  </a:lnTo>
                  <a:lnTo>
                    <a:pt x="188" y="202"/>
                  </a:lnTo>
                  <a:lnTo>
                    <a:pt x="188" y="202"/>
                  </a:lnTo>
                  <a:lnTo>
                    <a:pt x="186" y="204"/>
                  </a:lnTo>
                  <a:lnTo>
                    <a:pt x="186" y="208"/>
                  </a:lnTo>
                  <a:lnTo>
                    <a:pt x="184" y="214"/>
                  </a:lnTo>
                  <a:lnTo>
                    <a:pt x="184" y="218"/>
                  </a:lnTo>
                  <a:lnTo>
                    <a:pt x="184" y="224"/>
                  </a:lnTo>
                  <a:lnTo>
                    <a:pt x="186" y="230"/>
                  </a:lnTo>
                  <a:lnTo>
                    <a:pt x="188" y="234"/>
                  </a:lnTo>
                  <a:lnTo>
                    <a:pt x="190" y="238"/>
                  </a:lnTo>
                  <a:lnTo>
                    <a:pt x="194" y="242"/>
                  </a:lnTo>
                  <a:lnTo>
                    <a:pt x="196" y="246"/>
                  </a:lnTo>
                  <a:lnTo>
                    <a:pt x="198" y="252"/>
                  </a:lnTo>
                  <a:lnTo>
                    <a:pt x="202" y="258"/>
                  </a:lnTo>
                  <a:lnTo>
                    <a:pt x="202" y="260"/>
                  </a:lnTo>
                  <a:lnTo>
                    <a:pt x="202" y="260"/>
                  </a:lnTo>
                  <a:lnTo>
                    <a:pt x="202" y="266"/>
                  </a:lnTo>
                  <a:lnTo>
                    <a:pt x="202" y="274"/>
                  </a:lnTo>
                  <a:lnTo>
                    <a:pt x="196" y="279"/>
                  </a:lnTo>
                  <a:lnTo>
                    <a:pt x="190" y="285"/>
                  </a:lnTo>
                  <a:lnTo>
                    <a:pt x="186" y="291"/>
                  </a:lnTo>
                  <a:lnTo>
                    <a:pt x="182" y="295"/>
                  </a:lnTo>
                  <a:lnTo>
                    <a:pt x="182" y="301"/>
                  </a:lnTo>
                  <a:lnTo>
                    <a:pt x="184" y="301"/>
                  </a:lnTo>
                  <a:lnTo>
                    <a:pt x="190" y="303"/>
                  </a:lnTo>
                  <a:lnTo>
                    <a:pt x="194" y="303"/>
                  </a:lnTo>
                  <a:lnTo>
                    <a:pt x="196" y="303"/>
                  </a:lnTo>
                  <a:lnTo>
                    <a:pt x="196" y="30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32">
              <a:extLst>
                <a:ext uri="{FF2B5EF4-FFF2-40B4-BE49-F238E27FC236}">
                  <a16:creationId xmlns:a16="http://schemas.microsoft.com/office/drawing/2014/main" id="{157B7D7C-952F-41EB-83C0-7F6C8BA5A85E}"/>
                </a:ext>
              </a:extLst>
            </p:cNvPr>
            <p:cNvSpPr>
              <a:spLocks/>
            </p:cNvSpPr>
            <p:nvPr/>
          </p:nvSpPr>
          <p:spPr bwMode="auto">
            <a:xfrm>
              <a:off x="6737350" y="2466975"/>
              <a:ext cx="1816100" cy="1271588"/>
            </a:xfrm>
            <a:custGeom>
              <a:avLst/>
              <a:gdLst>
                <a:gd name="T0" fmla="*/ 520 w 1144"/>
                <a:gd name="T1" fmla="*/ 510 h 801"/>
                <a:gd name="T2" fmla="*/ 574 w 1144"/>
                <a:gd name="T3" fmla="*/ 510 h 801"/>
                <a:gd name="T4" fmla="*/ 616 w 1144"/>
                <a:gd name="T5" fmla="*/ 474 h 801"/>
                <a:gd name="T6" fmla="*/ 552 w 1144"/>
                <a:gd name="T7" fmla="*/ 522 h 801"/>
                <a:gd name="T8" fmla="*/ 556 w 1144"/>
                <a:gd name="T9" fmla="*/ 598 h 801"/>
                <a:gd name="T10" fmla="*/ 620 w 1144"/>
                <a:gd name="T11" fmla="*/ 676 h 801"/>
                <a:gd name="T12" fmla="*/ 662 w 1144"/>
                <a:gd name="T13" fmla="*/ 713 h 801"/>
                <a:gd name="T14" fmla="*/ 761 w 1144"/>
                <a:gd name="T15" fmla="*/ 777 h 801"/>
                <a:gd name="T16" fmla="*/ 837 w 1144"/>
                <a:gd name="T17" fmla="*/ 783 h 801"/>
                <a:gd name="T18" fmla="*/ 911 w 1144"/>
                <a:gd name="T19" fmla="*/ 769 h 801"/>
                <a:gd name="T20" fmla="*/ 985 w 1144"/>
                <a:gd name="T21" fmla="*/ 735 h 801"/>
                <a:gd name="T22" fmla="*/ 1066 w 1144"/>
                <a:gd name="T23" fmla="*/ 662 h 801"/>
                <a:gd name="T24" fmla="*/ 1100 w 1144"/>
                <a:gd name="T25" fmla="*/ 554 h 801"/>
                <a:gd name="T26" fmla="*/ 1094 w 1144"/>
                <a:gd name="T27" fmla="*/ 488 h 801"/>
                <a:gd name="T28" fmla="*/ 1090 w 1144"/>
                <a:gd name="T29" fmla="*/ 323 h 801"/>
                <a:gd name="T30" fmla="*/ 1041 w 1144"/>
                <a:gd name="T31" fmla="*/ 249 h 801"/>
                <a:gd name="T32" fmla="*/ 965 w 1144"/>
                <a:gd name="T33" fmla="*/ 205 h 801"/>
                <a:gd name="T34" fmla="*/ 893 w 1144"/>
                <a:gd name="T35" fmla="*/ 151 h 801"/>
                <a:gd name="T36" fmla="*/ 817 w 1144"/>
                <a:gd name="T37" fmla="*/ 127 h 801"/>
                <a:gd name="T38" fmla="*/ 734 w 1144"/>
                <a:gd name="T39" fmla="*/ 99 h 801"/>
                <a:gd name="T40" fmla="*/ 634 w 1144"/>
                <a:gd name="T41" fmla="*/ 101 h 801"/>
                <a:gd name="T42" fmla="*/ 564 w 1144"/>
                <a:gd name="T43" fmla="*/ 121 h 801"/>
                <a:gd name="T44" fmla="*/ 484 w 1144"/>
                <a:gd name="T45" fmla="*/ 149 h 801"/>
                <a:gd name="T46" fmla="*/ 405 w 1144"/>
                <a:gd name="T47" fmla="*/ 119 h 801"/>
                <a:gd name="T48" fmla="*/ 335 w 1144"/>
                <a:gd name="T49" fmla="*/ 127 h 801"/>
                <a:gd name="T50" fmla="*/ 287 w 1144"/>
                <a:gd name="T51" fmla="*/ 103 h 801"/>
                <a:gd name="T52" fmla="*/ 203 w 1144"/>
                <a:gd name="T53" fmla="*/ 95 h 801"/>
                <a:gd name="T54" fmla="*/ 171 w 1144"/>
                <a:gd name="T55" fmla="*/ 82 h 801"/>
                <a:gd name="T56" fmla="*/ 157 w 1144"/>
                <a:gd name="T57" fmla="*/ 20 h 801"/>
                <a:gd name="T58" fmla="*/ 119 w 1144"/>
                <a:gd name="T59" fmla="*/ 34 h 801"/>
                <a:gd name="T60" fmla="*/ 38 w 1144"/>
                <a:gd name="T61" fmla="*/ 30 h 801"/>
                <a:gd name="T62" fmla="*/ 74 w 1144"/>
                <a:gd name="T63" fmla="*/ 70 h 801"/>
                <a:gd name="T64" fmla="*/ 18 w 1144"/>
                <a:gd name="T65" fmla="*/ 121 h 801"/>
                <a:gd name="T66" fmla="*/ 46 w 1144"/>
                <a:gd name="T67" fmla="*/ 171 h 801"/>
                <a:gd name="T68" fmla="*/ 4 w 1144"/>
                <a:gd name="T69" fmla="*/ 99 h 801"/>
                <a:gd name="T70" fmla="*/ 10 w 1144"/>
                <a:gd name="T71" fmla="*/ 34 h 801"/>
                <a:gd name="T72" fmla="*/ 85 w 1144"/>
                <a:gd name="T73" fmla="*/ 6 h 801"/>
                <a:gd name="T74" fmla="*/ 147 w 1144"/>
                <a:gd name="T75" fmla="*/ 4 h 801"/>
                <a:gd name="T76" fmla="*/ 195 w 1144"/>
                <a:gd name="T77" fmla="*/ 48 h 801"/>
                <a:gd name="T78" fmla="*/ 253 w 1144"/>
                <a:gd name="T79" fmla="*/ 72 h 801"/>
                <a:gd name="T80" fmla="*/ 345 w 1144"/>
                <a:gd name="T81" fmla="*/ 101 h 801"/>
                <a:gd name="T82" fmla="*/ 430 w 1144"/>
                <a:gd name="T83" fmla="*/ 95 h 801"/>
                <a:gd name="T84" fmla="*/ 506 w 1144"/>
                <a:gd name="T85" fmla="*/ 113 h 801"/>
                <a:gd name="T86" fmla="*/ 596 w 1144"/>
                <a:gd name="T87" fmla="*/ 84 h 801"/>
                <a:gd name="T88" fmla="*/ 700 w 1144"/>
                <a:gd name="T89" fmla="*/ 68 h 801"/>
                <a:gd name="T90" fmla="*/ 797 w 1144"/>
                <a:gd name="T91" fmla="*/ 101 h 801"/>
                <a:gd name="T92" fmla="*/ 873 w 1144"/>
                <a:gd name="T93" fmla="*/ 129 h 801"/>
                <a:gd name="T94" fmla="*/ 957 w 1144"/>
                <a:gd name="T95" fmla="*/ 159 h 801"/>
                <a:gd name="T96" fmla="*/ 1041 w 1144"/>
                <a:gd name="T97" fmla="*/ 219 h 801"/>
                <a:gd name="T98" fmla="*/ 1108 w 1144"/>
                <a:gd name="T99" fmla="*/ 301 h 801"/>
                <a:gd name="T100" fmla="*/ 1128 w 1144"/>
                <a:gd name="T101" fmla="*/ 379 h 801"/>
                <a:gd name="T102" fmla="*/ 1118 w 1144"/>
                <a:gd name="T103" fmla="*/ 534 h 801"/>
                <a:gd name="T104" fmla="*/ 1102 w 1144"/>
                <a:gd name="T105" fmla="*/ 640 h 801"/>
                <a:gd name="T106" fmla="*/ 1031 w 1144"/>
                <a:gd name="T107" fmla="*/ 725 h 801"/>
                <a:gd name="T108" fmla="*/ 911 w 1144"/>
                <a:gd name="T109" fmla="*/ 789 h 801"/>
                <a:gd name="T110" fmla="*/ 833 w 1144"/>
                <a:gd name="T111" fmla="*/ 801 h 801"/>
                <a:gd name="T112" fmla="*/ 755 w 1144"/>
                <a:gd name="T113" fmla="*/ 791 h 801"/>
                <a:gd name="T114" fmla="*/ 666 w 1144"/>
                <a:gd name="T115" fmla="*/ 749 h 801"/>
                <a:gd name="T116" fmla="*/ 604 w 1144"/>
                <a:gd name="T117" fmla="*/ 680 h 801"/>
                <a:gd name="T118" fmla="*/ 522 w 1144"/>
                <a:gd name="T119" fmla="*/ 588 h 801"/>
                <a:gd name="T120" fmla="*/ 508 w 1144"/>
                <a:gd name="T121" fmla="*/ 520 h 801"/>
                <a:gd name="T122" fmla="*/ 482 w 1144"/>
                <a:gd name="T123" fmla="*/ 442 h 8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44" h="801">
                  <a:moveTo>
                    <a:pt x="482" y="442"/>
                  </a:moveTo>
                  <a:lnTo>
                    <a:pt x="482" y="444"/>
                  </a:lnTo>
                  <a:lnTo>
                    <a:pt x="480" y="448"/>
                  </a:lnTo>
                  <a:lnTo>
                    <a:pt x="480" y="454"/>
                  </a:lnTo>
                  <a:lnTo>
                    <a:pt x="480" y="458"/>
                  </a:lnTo>
                  <a:lnTo>
                    <a:pt x="480" y="464"/>
                  </a:lnTo>
                  <a:lnTo>
                    <a:pt x="480" y="470"/>
                  </a:lnTo>
                  <a:lnTo>
                    <a:pt x="482" y="476"/>
                  </a:lnTo>
                  <a:lnTo>
                    <a:pt x="484" y="480"/>
                  </a:lnTo>
                  <a:lnTo>
                    <a:pt x="488" y="486"/>
                  </a:lnTo>
                  <a:lnTo>
                    <a:pt x="492" y="492"/>
                  </a:lnTo>
                  <a:lnTo>
                    <a:pt x="498" y="498"/>
                  </a:lnTo>
                  <a:lnTo>
                    <a:pt x="504" y="502"/>
                  </a:lnTo>
                  <a:lnTo>
                    <a:pt x="510" y="506"/>
                  </a:lnTo>
                  <a:lnTo>
                    <a:pt x="516" y="508"/>
                  </a:lnTo>
                  <a:lnTo>
                    <a:pt x="520" y="510"/>
                  </a:lnTo>
                  <a:lnTo>
                    <a:pt x="522" y="510"/>
                  </a:lnTo>
                  <a:lnTo>
                    <a:pt x="526" y="508"/>
                  </a:lnTo>
                  <a:lnTo>
                    <a:pt x="532" y="506"/>
                  </a:lnTo>
                  <a:lnTo>
                    <a:pt x="536" y="504"/>
                  </a:lnTo>
                  <a:lnTo>
                    <a:pt x="540" y="502"/>
                  </a:lnTo>
                  <a:lnTo>
                    <a:pt x="544" y="498"/>
                  </a:lnTo>
                  <a:lnTo>
                    <a:pt x="548" y="496"/>
                  </a:lnTo>
                  <a:lnTo>
                    <a:pt x="550" y="496"/>
                  </a:lnTo>
                  <a:lnTo>
                    <a:pt x="550" y="498"/>
                  </a:lnTo>
                  <a:lnTo>
                    <a:pt x="552" y="502"/>
                  </a:lnTo>
                  <a:lnTo>
                    <a:pt x="554" y="506"/>
                  </a:lnTo>
                  <a:lnTo>
                    <a:pt x="560" y="510"/>
                  </a:lnTo>
                  <a:lnTo>
                    <a:pt x="562" y="510"/>
                  </a:lnTo>
                  <a:lnTo>
                    <a:pt x="564" y="510"/>
                  </a:lnTo>
                  <a:lnTo>
                    <a:pt x="568" y="510"/>
                  </a:lnTo>
                  <a:lnTo>
                    <a:pt x="574" y="510"/>
                  </a:lnTo>
                  <a:lnTo>
                    <a:pt x="578" y="508"/>
                  </a:lnTo>
                  <a:lnTo>
                    <a:pt x="582" y="508"/>
                  </a:lnTo>
                  <a:lnTo>
                    <a:pt x="588" y="506"/>
                  </a:lnTo>
                  <a:lnTo>
                    <a:pt x="594" y="502"/>
                  </a:lnTo>
                  <a:lnTo>
                    <a:pt x="596" y="498"/>
                  </a:lnTo>
                  <a:lnTo>
                    <a:pt x="600" y="492"/>
                  </a:lnTo>
                  <a:lnTo>
                    <a:pt x="602" y="486"/>
                  </a:lnTo>
                  <a:lnTo>
                    <a:pt x="604" y="478"/>
                  </a:lnTo>
                  <a:lnTo>
                    <a:pt x="604" y="470"/>
                  </a:lnTo>
                  <a:lnTo>
                    <a:pt x="606" y="464"/>
                  </a:lnTo>
                  <a:lnTo>
                    <a:pt x="608" y="460"/>
                  </a:lnTo>
                  <a:lnTo>
                    <a:pt x="608" y="458"/>
                  </a:lnTo>
                  <a:lnTo>
                    <a:pt x="610" y="460"/>
                  </a:lnTo>
                  <a:lnTo>
                    <a:pt x="614" y="468"/>
                  </a:lnTo>
                  <a:lnTo>
                    <a:pt x="614" y="470"/>
                  </a:lnTo>
                  <a:lnTo>
                    <a:pt x="616" y="474"/>
                  </a:lnTo>
                  <a:lnTo>
                    <a:pt x="616" y="478"/>
                  </a:lnTo>
                  <a:lnTo>
                    <a:pt x="616" y="482"/>
                  </a:lnTo>
                  <a:lnTo>
                    <a:pt x="614" y="486"/>
                  </a:lnTo>
                  <a:lnTo>
                    <a:pt x="614" y="490"/>
                  </a:lnTo>
                  <a:lnTo>
                    <a:pt x="610" y="496"/>
                  </a:lnTo>
                  <a:lnTo>
                    <a:pt x="608" y="502"/>
                  </a:lnTo>
                  <a:lnTo>
                    <a:pt x="604" y="508"/>
                  </a:lnTo>
                  <a:lnTo>
                    <a:pt x="600" y="514"/>
                  </a:lnTo>
                  <a:lnTo>
                    <a:pt x="594" y="518"/>
                  </a:lnTo>
                  <a:lnTo>
                    <a:pt x="590" y="524"/>
                  </a:lnTo>
                  <a:lnTo>
                    <a:pt x="582" y="526"/>
                  </a:lnTo>
                  <a:lnTo>
                    <a:pt x="574" y="526"/>
                  </a:lnTo>
                  <a:lnTo>
                    <a:pt x="566" y="526"/>
                  </a:lnTo>
                  <a:lnTo>
                    <a:pt x="562" y="524"/>
                  </a:lnTo>
                  <a:lnTo>
                    <a:pt x="556" y="522"/>
                  </a:lnTo>
                  <a:lnTo>
                    <a:pt x="552" y="522"/>
                  </a:lnTo>
                  <a:lnTo>
                    <a:pt x="550" y="520"/>
                  </a:lnTo>
                  <a:lnTo>
                    <a:pt x="536" y="526"/>
                  </a:lnTo>
                  <a:lnTo>
                    <a:pt x="536" y="526"/>
                  </a:lnTo>
                  <a:lnTo>
                    <a:pt x="536" y="530"/>
                  </a:lnTo>
                  <a:lnTo>
                    <a:pt x="536" y="534"/>
                  </a:lnTo>
                  <a:lnTo>
                    <a:pt x="538" y="540"/>
                  </a:lnTo>
                  <a:lnTo>
                    <a:pt x="538" y="544"/>
                  </a:lnTo>
                  <a:lnTo>
                    <a:pt x="540" y="548"/>
                  </a:lnTo>
                  <a:lnTo>
                    <a:pt x="540" y="552"/>
                  </a:lnTo>
                  <a:lnTo>
                    <a:pt x="542" y="558"/>
                  </a:lnTo>
                  <a:lnTo>
                    <a:pt x="544" y="564"/>
                  </a:lnTo>
                  <a:lnTo>
                    <a:pt x="544" y="570"/>
                  </a:lnTo>
                  <a:lnTo>
                    <a:pt x="548" y="576"/>
                  </a:lnTo>
                  <a:lnTo>
                    <a:pt x="550" y="584"/>
                  </a:lnTo>
                  <a:lnTo>
                    <a:pt x="552" y="590"/>
                  </a:lnTo>
                  <a:lnTo>
                    <a:pt x="556" y="598"/>
                  </a:lnTo>
                  <a:lnTo>
                    <a:pt x="558" y="602"/>
                  </a:lnTo>
                  <a:lnTo>
                    <a:pt x="560" y="606"/>
                  </a:lnTo>
                  <a:lnTo>
                    <a:pt x="564" y="610"/>
                  </a:lnTo>
                  <a:lnTo>
                    <a:pt x="566" y="616"/>
                  </a:lnTo>
                  <a:lnTo>
                    <a:pt x="568" y="618"/>
                  </a:lnTo>
                  <a:lnTo>
                    <a:pt x="572" y="624"/>
                  </a:lnTo>
                  <a:lnTo>
                    <a:pt x="576" y="628"/>
                  </a:lnTo>
                  <a:lnTo>
                    <a:pt x="580" y="632"/>
                  </a:lnTo>
                  <a:lnTo>
                    <a:pt x="582" y="636"/>
                  </a:lnTo>
                  <a:lnTo>
                    <a:pt x="586" y="640"/>
                  </a:lnTo>
                  <a:lnTo>
                    <a:pt x="590" y="644"/>
                  </a:lnTo>
                  <a:lnTo>
                    <a:pt x="594" y="650"/>
                  </a:lnTo>
                  <a:lnTo>
                    <a:pt x="602" y="656"/>
                  </a:lnTo>
                  <a:lnTo>
                    <a:pt x="608" y="662"/>
                  </a:lnTo>
                  <a:lnTo>
                    <a:pt x="614" y="670"/>
                  </a:lnTo>
                  <a:lnTo>
                    <a:pt x="620" y="676"/>
                  </a:lnTo>
                  <a:lnTo>
                    <a:pt x="626" y="678"/>
                  </a:lnTo>
                  <a:lnTo>
                    <a:pt x="630" y="682"/>
                  </a:lnTo>
                  <a:lnTo>
                    <a:pt x="632" y="684"/>
                  </a:lnTo>
                  <a:lnTo>
                    <a:pt x="632" y="686"/>
                  </a:lnTo>
                  <a:lnTo>
                    <a:pt x="632" y="682"/>
                  </a:lnTo>
                  <a:lnTo>
                    <a:pt x="632" y="678"/>
                  </a:lnTo>
                  <a:lnTo>
                    <a:pt x="632" y="672"/>
                  </a:lnTo>
                  <a:lnTo>
                    <a:pt x="636" y="672"/>
                  </a:lnTo>
                  <a:lnTo>
                    <a:pt x="636" y="674"/>
                  </a:lnTo>
                  <a:lnTo>
                    <a:pt x="638" y="676"/>
                  </a:lnTo>
                  <a:lnTo>
                    <a:pt x="640" y="680"/>
                  </a:lnTo>
                  <a:lnTo>
                    <a:pt x="642" y="686"/>
                  </a:lnTo>
                  <a:lnTo>
                    <a:pt x="646" y="692"/>
                  </a:lnTo>
                  <a:lnTo>
                    <a:pt x="650" y="698"/>
                  </a:lnTo>
                  <a:lnTo>
                    <a:pt x="654" y="705"/>
                  </a:lnTo>
                  <a:lnTo>
                    <a:pt x="662" y="713"/>
                  </a:lnTo>
                  <a:lnTo>
                    <a:pt x="668" y="721"/>
                  </a:lnTo>
                  <a:lnTo>
                    <a:pt x="676" y="729"/>
                  </a:lnTo>
                  <a:lnTo>
                    <a:pt x="680" y="733"/>
                  </a:lnTo>
                  <a:lnTo>
                    <a:pt x="684" y="737"/>
                  </a:lnTo>
                  <a:lnTo>
                    <a:pt x="690" y="741"/>
                  </a:lnTo>
                  <a:lnTo>
                    <a:pt x="694" y="745"/>
                  </a:lnTo>
                  <a:lnTo>
                    <a:pt x="698" y="749"/>
                  </a:lnTo>
                  <a:lnTo>
                    <a:pt x="704" y="753"/>
                  </a:lnTo>
                  <a:lnTo>
                    <a:pt x="710" y="757"/>
                  </a:lnTo>
                  <a:lnTo>
                    <a:pt x="718" y="761"/>
                  </a:lnTo>
                  <a:lnTo>
                    <a:pt x="724" y="763"/>
                  </a:lnTo>
                  <a:lnTo>
                    <a:pt x="730" y="767"/>
                  </a:lnTo>
                  <a:lnTo>
                    <a:pt x="737" y="769"/>
                  </a:lnTo>
                  <a:lnTo>
                    <a:pt x="745" y="773"/>
                  </a:lnTo>
                  <a:lnTo>
                    <a:pt x="751" y="775"/>
                  </a:lnTo>
                  <a:lnTo>
                    <a:pt x="761" y="777"/>
                  </a:lnTo>
                  <a:lnTo>
                    <a:pt x="767" y="779"/>
                  </a:lnTo>
                  <a:lnTo>
                    <a:pt x="777" y="781"/>
                  </a:lnTo>
                  <a:lnTo>
                    <a:pt x="779" y="781"/>
                  </a:lnTo>
                  <a:lnTo>
                    <a:pt x="785" y="781"/>
                  </a:lnTo>
                  <a:lnTo>
                    <a:pt x="789" y="783"/>
                  </a:lnTo>
                  <a:lnTo>
                    <a:pt x="793" y="783"/>
                  </a:lnTo>
                  <a:lnTo>
                    <a:pt x="797" y="783"/>
                  </a:lnTo>
                  <a:lnTo>
                    <a:pt x="801" y="785"/>
                  </a:lnTo>
                  <a:lnTo>
                    <a:pt x="807" y="785"/>
                  </a:lnTo>
                  <a:lnTo>
                    <a:pt x="811" y="785"/>
                  </a:lnTo>
                  <a:lnTo>
                    <a:pt x="815" y="785"/>
                  </a:lnTo>
                  <a:lnTo>
                    <a:pt x="819" y="785"/>
                  </a:lnTo>
                  <a:lnTo>
                    <a:pt x="823" y="785"/>
                  </a:lnTo>
                  <a:lnTo>
                    <a:pt x="829" y="785"/>
                  </a:lnTo>
                  <a:lnTo>
                    <a:pt x="833" y="783"/>
                  </a:lnTo>
                  <a:lnTo>
                    <a:pt x="837" y="783"/>
                  </a:lnTo>
                  <a:lnTo>
                    <a:pt x="841" y="783"/>
                  </a:lnTo>
                  <a:lnTo>
                    <a:pt x="847" y="783"/>
                  </a:lnTo>
                  <a:lnTo>
                    <a:pt x="851" y="781"/>
                  </a:lnTo>
                  <a:lnTo>
                    <a:pt x="855" y="781"/>
                  </a:lnTo>
                  <a:lnTo>
                    <a:pt x="861" y="781"/>
                  </a:lnTo>
                  <a:lnTo>
                    <a:pt x="865" y="779"/>
                  </a:lnTo>
                  <a:lnTo>
                    <a:pt x="871" y="779"/>
                  </a:lnTo>
                  <a:lnTo>
                    <a:pt x="875" y="777"/>
                  </a:lnTo>
                  <a:lnTo>
                    <a:pt x="879" y="777"/>
                  </a:lnTo>
                  <a:lnTo>
                    <a:pt x="885" y="777"/>
                  </a:lnTo>
                  <a:lnTo>
                    <a:pt x="889" y="775"/>
                  </a:lnTo>
                  <a:lnTo>
                    <a:pt x="893" y="773"/>
                  </a:lnTo>
                  <a:lnTo>
                    <a:pt x="899" y="773"/>
                  </a:lnTo>
                  <a:lnTo>
                    <a:pt x="903" y="771"/>
                  </a:lnTo>
                  <a:lnTo>
                    <a:pt x="907" y="769"/>
                  </a:lnTo>
                  <a:lnTo>
                    <a:pt x="911" y="769"/>
                  </a:lnTo>
                  <a:lnTo>
                    <a:pt x="917" y="765"/>
                  </a:lnTo>
                  <a:lnTo>
                    <a:pt x="921" y="765"/>
                  </a:lnTo>
                  <a:lnTo>
                    <a:pt x="925" y="763"/>
                  </a:lnTo>
                  <a:lnTo>
                    <a:pt x="929" y="761"/>
                  </a:lnTo>
                  <a:lnTo>
                    <a:pt x="935" y="759"/>
                  </a:lnTo>
                  <a:lnTo>
                    <a:pt x="939" y="757"/>
                  </a:lnTo>
                  <a:lnTo>
                    <a:pt x="943" y="755"/>
                  </a:lnTo>
                  <a:lnTo>
                    <a:pt x="949" y="753"/>
                  </a:lnTo>
                  <a:lnTo>
                    <a:pt x="953" y="751"/>
                  </a:lnTo>
                  <a:lnTo>
                    <a:pt x="957" y="749"/>
                  </a:lnTo>
                  <a:lnTo>
                    <a:pt x="961" y="747"/>
                  </a:lnTo>
                  <a:lnTo>
                    <a:pt x="967" y="743"/>
                  </a:lnTo>
                  <a:lnTo>
                    <a:pt x="971" y="741"/>
                  </a:lnTo>
                  <a:lnTo>
                    <a:pt x="975" y="739"/>
                  </a:lnTo>
                  <a:lnTo>
                    <a:pt x="979" y="737"/>
                  </a:lnTo>
                  <a:lnTo>
                    <a:pt x="985" y="735"/>
                  </a:lnTo>
                  <a:lnTo>
                    <a:pt x="989" y="731"/>
                  </a:lnTo>
                  <a:lnTo>
                    <a:pt x="993" y="729"/>
                  </a:lnTo>
                  <a:lnTo>
                    <a:pt x="997" y="725"/>
                  </a:lnTo>
                  <a:lnTo>
                    <a:pt x="1003" y="723"/>
                  </a:lnTo>
                  <a:lnTo>
                    <a:pt x="1007" y="719"/>
                  </a:lnTo>
                  <a:lnTo>
                    <a:pt x="1011" y="717"/>
                  </a:lnTo>
                  <a:lnTo>
                    <a:pt x="1015" y="713"/>
                  </a:lnTo>
                  <a:lnTo>
                    <a:pt x="1019" y="711"/>
                  </a:lnTo>
                  <a:lnTo>
                    <a:pt x="1025" y="707"/>
                  </a:lnTo>
                  <a:lnTo>
                    <a:pt x="1029" y="705"/>
                  </a:lnTo>
                  <a:lnTo>
                    <a:pt x="1035" y="698"/>
                  </a:lnTo>
                  <a:lnTo>
                    <a:pt x="1043" y="692"/>
                  </a:lnTo>
                  <a:lnTo>
                    <a:pt x="1049" y="684"/>
                  </a:lnTo>
                  <a:lnTo>
                    <a:pt x="1055" y="676"/>
                  </a:lnTo>
                  <a:lnTo>
                    <a:pt x="1061" y="670"/>
                  </a:lnTo>
                  <a:lnTo>
                    <a:pt x="1066" y="662"/>
                  </a:lnTo>
                  <a:lnTo>
                    <a:pt x="1070" y="654"/>
                  </a:lnTo>
                  <a:lnTo>
                    <a:pt x="1074" y="646"/>
                  </a:lnTo>
                  <a:lnTo>
                    <a:pt x="1078" y="640"/>
                  </a:lnTo>
                  <a:lnTo>
                    <a:pt x="1082" y="632"/>
                  </a:lnTo>
                  <a:lnTo>
                    <a:pt x="1084" y="624"/>
                  </a:lnTo>
                  <a:lnTo>
                    <a:pt x="1088" y="618"/>
                  </a:lnTo>
                  <a:lnTo>
                    <a:pt x="1090" y="610"/>
                  </a:lnTo>
                  <a:lnTo>
                    <a:pt x="1092" y="604"/>
                  </a:lnTo>
                  <a:lnTo>
                    <a:pt x="1094" y="596"/>
                  </a:lnTo>
                  <a:lnTo>
                    <a:pt x="1096" y="590"/>
                  </a:lnTo>
                  <a:lnTo>
                    <a:pt x="1096" y="584"/>
                  </a:lnTo>
                  <a:lnTo>
                    <a:pt x="1098" y="578"/>
                  </a:lnTo>
                  <a:lnTo>
                    <a:pt x="1098" y="572"/>
                  </a:lnTo>
                  <a:lnTo>
                    <a:pt x="1100" y="566"/>
                  </a:lnTo>
                  <a:lnTo>
                    <a:pt x="1100" y="560"/>
                  </a:lnTo>
                  <a:lnTo>
                    <a:pt x="1100" y="554"/>
                  </a:lnTo>
                  <a:lnTo>
                    <a:pt x="1100" y="550"/>
                  </a:lnTo>
                  <a:lnTo>
                    <a:pt x="1102" y="546"/>
                  </a:lnTo>
                  <a:lnTo>
                    <a:pt x="1102" y="542"/>
                  </a:lnTo>
                  <a:lnTo>
                    <a:pt x="1102" y="538"/>
                  </a:lnTo>
                  <a:lnTo>
                    <a:pt x="1102" y="534"/>
                  </a:lnTo>
                  <a:lnTo>
                    <a:pt x="1102" y="532"/>
                  </a:lnTo>
                  <a:lnTo>
                    <a:pt x="1102" y="526"/>
                  </a:lnTo>
                  <a:lnTo>
                    <a:pt x="1102" y="526"/>
                  </a:lnTo>
                  <a:lnTo>
                    <a:pt x="1100" y="520"/>
                  </a:lnTo>
                  <a:lnTo>
                    <a:pt x="1098" y="514"/>
                  </a:lnTo>
                  <a:lnTo>
                    <a:pt x="1098" y="508"/>
                  </a:lnTo>
                  <a:lnTo>
                    <a:pt x="1098" y="506"/>
                  </a:lnTo>
                  <a:lnTo>
                    <a:pt x="1096" y="500"/>
                  </a:lnTo>
                  <a:lnTo>
                    <a:pt x="1096" y="496"/>
                  </a:lnTo>
                  <a:lnTo>
                    <a:pt x="1094" y="492"/>
                  </a:lnTo>
                  <a:lnTo>
                    <a:pt x="1094" y="488"/>
                  </a:lnTo>
                  <a:lnTo>
                    <a:pt x="1092" y="484"/>
                  </a:lnTo>
                  <a:lnTo>
                    <a:pt x="1092" y="482"/>
                  </a:lnTo>
                  <a:lnTo>
                    <a:pt x="1090" y="476"/>
                  </a:lnTo>
                  <a:lnTo>
                    <a:pt x="1090" y="476"/>
                  </a:lnTo>
                  <a:lnTo>
                    <a:pt x="1104" y="430"/>
                  </a:lnTo>
                  <a:lnTo>
                    <a:pt x="1118" y="422"/>
                  </a:lnTo>
                  <a:lnTo>
                    <a:pt x="1122" y="389"/>
                  </a:lnTo>
                  <a:lnTo>
                    <a:pt x="1104" y="367"/>
                  </a:lnTo>
                  <a:lnTo>
                    <a:pt x="1104" y="365"/>
                  </a:lnTo>
                  <a:lnTo>
                    <a:pt x="1104" y="363"/>
                  </a:lnTo>
                  <a:lnTo>
                    <a:pt x="1102" y="357"/>
                  </a:lnTo>
                  <a:lnTo>
                    <a:pt x="1102" y="353"/>
                  </a:lnTo>
                  <a:lnTo>
                    <a:pt x="1098" y="347"/>
                  </a:lnTo>
                  <a:lnTo>
                    <a:pt x="1096" y="339"/>
                  </a:lnTo>
                  <a:lnTo>
                    <a:pt x="1092" y="331"/>
                  </a:lnTo>
                  <a:lnTo>
                    <a:pt x="1090" y="323"/>
                  </a:lnTo>
                  <a:lnTo>
                    <a:pt x="1088" y="319"/>
                  </a:lnTo>
                  <a:lnTo>
                    <a:pt x="1086" y="315"/>
                  </a:lnTo>
                  <a:lnTo>
                    <a:pt x="1084" y="311"/>
                  </a:lnTo>
                  <a:lnTo>
                    <a:pt x="1082" y="305"/>
                  </a:lnTo>
                  <a:lnTo>
                    <a:pt x="1080" y="301"/>
                  </a:lnTo>
                  <a:lnTo>
                    <a:pt x="1078" y="297"/>
                  </a:lnTo>
                  <a:lnTo>
                    <a:pt x="1076" y="291"/>
                  </a:lnTo>
                  <a:lnTo>
                    <a:pt x="1074" y="287"/>
                  </a:lnTo>
                  <a:lnTo>
                    <a:pt x="1070" y="283"/>
                  </a:lnTo>
                  <a:lnTo>
                    <a:pt x="1066" y="279"/>
                  </a:lnTo>
                  <a:lnTo>
                    <a:pt x="1064" y="273"/>
                  </a:lnTo>
                  <a:lnTo>
                    <a:pt x="1061" y="269"/>
                  </a:lnTo>
                  <a:lnTo>
                    <a:pt x="1055" y="261"/>
                  </a:lnTo>
                  <a:lnTo>
                    <a:pt x="1049" y="255"/>
                  </a:lnTo>
                  <a:lnTo>
                    <a:pt x="1045" y="251"/>
                  </a:lnTo>
                  <a:lnTo>
                    <a:pt x="1041" y="249"/>
                  </a:lnTo>
                  <a:lnTo>
                    <a:pt x="1037" y="245"/>
                  </a:lnTo>
                  <a:lnTo>
                    <a:pt x="1033" y="241"/>
                  </a:lnTo>
                  <a:lnTo>
                    <a:pt x="1029" y="237"/>
                  </a:lnTo>
                  <a:lnTo>
                    <a:pt x="1025" y="235"/>
                  </a:lnTo>
                  <a:lnTo>
                    <a:pt x="1019" y="231"/>
                  </a:lnTo>
                  <a:lnTo>
                    <a:pt x="1015" y="229"/>
                  </a:lnTo>
                  <a:lnTo>
                    <a:pt x="1009" y="227"/>
                  </a:lnTo>
                  <a:lnTo>
                    <a:pt x="1005" y="223"/>
                  </a:lnTo>
                  <a:lnTo>
                    <a:pt x="999" y="221"/>
                  </a:lnTo>
                  <a:lnTo>
                    <a:pt x="995" y="219"/>
                  </a:lnTo>
                  <a:lnTo>
                    <a:pt x="989" y="215"/>
                  </a:lnTo>
                  <a:lnTo>
                    <a:pt x="985" y="213"/>
                  </a:lnTo>
                  <a:lnTo>
                    <a:pt x="979" y="211"/>
                  </a:lnTo>
                  <a:lnTo>
                    <a:pt x="975" y="209"/>
                  </a:lnTo>
                  <a:lnTo>
                    <a:pt x="971" y="207"/>
                  </a:lnTo>
                  <a:lnTo>
                    <a:pt x="965" y="205"/>
                  </a:lnTo>
                  <a:lnTo>
                    <a:pt x="961" y="203"/>
                  </a:lnTo>
                  <a:lnTo>
                    <a:pt x="957" y="201"/>
                  </a:lnTo>
                  <a:lnTo>
                    <a:pt x="949" y="197"/>
                  </a:lnTo>
                  <a:lnTo>
                    <a:pt x="943" y="195"/>
                  </a:lnTo>
                  <a:lnTo>
                    <a:pt x="937" y="193"/>
                  </a:lnTo>
                  <a:lnTo>
                    <a:pt x="933" y="191"/>
                  </a:lnTo>
                  <a:lnTo>
                    <a:pt x="931" y="191"/>
                  </a:lnTo>
                  <a:lnTo>
                    <a:pt x="929" y="187"/>
                  </a:lnTo>
                  <a:lnTo>
                    <a:pt x="925" y="181"/>
                  </a:lnTo>
                  <a:lnTo>
                    <a:pt x="923" y="177"/>
                  </a:lnTo>
                  <a:lnTo>
                    <a:pt x="919" y="173"/>
                  </a:lnTo>
                  <a:lnTo>
                    <a:pt x="915" y="169"/>
                  </a:lnTo>
                  <a:lnTo>
                    <a:pt x="911" y="163"/>
                  </a:lnTo>
                  <a:lnTo>
                    <a:pt x="903" y="159"/>
                  </a:lnTo>
                  <a:lnTo>
                    <a:pt x="897" y="153"/>
                  </a:lnTo>
                  <a:lnTo>
                    <a:pt x="893" y="151"/>
                  </a:lnTo>
                  <a:lnTo>
                    <a:pt x="889" y="149"/>
                  </a:lnTo>
                  <a:lnTo>
                    <a:pt x="885" y="147"/>
                  </a:lnTo>
                  <a:lnTo>
                    <a:pt x="881" y="145"/>
                  </a:lnTo>
                  <a:lnTo>
                    <a:pt x="877" y="143"/>
                  </a:lnTo>
                  <a:lnTo>
                    <a:pt x="871" y="139"/>
                  </a:lnTo>
                  <a:lnTo>
                    <a:pt x="867" y="139"/>
                  </a:lnTo>
                  <a:lnTo>
                    <a:pt x="861" y="137"/>
                  </a:lnTo>
                  <a:lnTo>
                    <a:pt x="855" y="137"/>
                  </a:lnTo>
                  <a:lnTo>
                    <a:pt x="849" y="137"/>
                  </a:lnTo>
                  <a:lnTo>
                    <a:pt x="843" y="137"/>
                  </a:lnTo>
                  <a:lnTo>
                    <a:pt x="837" y="137"/>
                  </a:lnTo>
                  <a:lnTo>
                    <a:pt x="835" y="135"/>
                  </a:lnTo>
                  <a:lnTo>
                    <a:pt x="833" y="133"/>
                  </a:lnTo>
                  <a:lnTo>
                    <a:pt x="827" y="131"/>
                  </a:lnTo>
                  <a:lnTo>
                    <a:pt x="821" y="129"/>
                  </a:lnTo>
                  <a:lnTo>
                    <a:pt x="817" y="127"/>
                  </a:lnTo>
                  <a:lnTo>
                    <a:pt x="815" y="127"/>
                  </a:lnTo>
                  <a:lnTo>
                    <a:pt x="809" y="125"/>
                  </a:lnTo>
                  <a:lnTo>
                    <a:pt x="805" y="123"/>
                  </a:lnTo>
                  <a:lnTo>
                    <a:pt x="801" y="121"/>
                  </a:lnTo>
                  <a:lnTo>
                    <a:pt x="795" y="119"/>
                  </a:lnTo>
                  <a:lnTo>
                    <a:pt x="791" y="119"/>
                  </a:lnTo>
                  <a:lnTo>
                    <a:pt x="785" y="117"/>
                  </a:lnTo>
                  <a:lnTo>
                    <a:pt x="779" y="115"/>
                  </a:lnTo>
                  <a:lnTo>
                    <a:pt x="773" y="111"/>
                  </a:lnTo>
                  <a:lnTo>
                    <a:pt x="767" y="111"/>
                  </a:lnTo>
                  <a:lnTo>
                    <a:pt x="763" y="109"/>
                  </a:lnTo>
                  <a:lnTo>
                    <a:pt x="757" y="107"/>
                  </a:lnTo>
                  <a:lnTo>
                    <a:pt x="751" y="105"/>
                  </a:lnTo>
                  <a:lnTo>
                    <a:pt x="745" y="103"/>
                  </a:lnTo>
                  <a:lnTo>
                    <a:pt x="739" y="103"/>
                  </a:lnTo>
                  <a:lnTo>
                    <a:pt x="734" y="99"/>
                  </a:lnTo>
                  <a:lnTo>
                    <a:pt x="728" y="99"/>
                  </a:lnTo>
                  <a:lnTo>
                    <a:pt x="722" y="97"/>
                  </a:lnTo>
                  <a:lnTo>
                    <a:pt x="716" y="97"/>
                  </a:lnTo>
                  <a:lnTo>
                    <a:pt x="710" y="95"/>
                  </a:lnTo>
                  <a:lnTo>
                    <a:pt x="706" y="95"/>
                  </a:lnTo>
                  <a:lnTo>
                    <a:pt x="700" y="95"/>
                  </a:lnTo>
                  <a:lnTo>
                    <a:pt x="696" y="95"/>
                  </a:lnTo>
                  <a:lnTo>
                    <a:pt x="690" y="93"/>
                  </a:lnTo>
                  <a:lnTo>
                    <a:pt x="684" y="93"/>
                  </a:lnTo>
                  <a:lnTo>
                    <a:pt x="676" y="93"/>
                  </a:lnTo>
                  <a:lnTo>
                    <a:pt x="670" y="95"/>
                  </a:lnTo>
                  <a:lnTo>
                    <a:pt x="662" y="95"/>
                  </a:lnTo>
                  <a:lnTo>
                    <a:pt x="654" y="97"/>
                  </a:lnTo>
                  <a:lnTo>
                    <a:pt x="646" y="99"/>
                  </a:lnTo>
                  <a:lnTo>
                    <a:pt x="638" y="101"/>
                  </a:lnTo>
                  <a:lnTo>
                    <a:pt x="634" y="101"/>
                  </a:lnTo>
                  <a:lnTo>
                    <a:pt x="630" y="103"/>
                  </a:lnTo>
                  <a:lnTo>
                    <a:pt x="624" y="103"/>
                  </a:lnTo>
                  <a:lnTo>
                    <a:pt x="620" y="105"/>
                  </a:lnTo>
                  <a:lnTo>
                    <a:pt x="616" y="105"/>
                  </a:lnTo>
                  <a:lnTo>
                    <a:pt x="612" y="107"/>
                  </a:lnTo>
                  <a:lnTo>
                    <a:pt x="608" y="107"/>
                  </a:lnTo>
                  <a:lnTo>
                    <a:pt x="604" y="109"/>
                  </a:lnTo>
                  <a:lnTo>
                    <a:pt x="598" y="109"/>
                  </a:lnTo>
                  <a:lnTo>
                    <a:pt x="594" y="111"/>
                  </a:lnTo>
                  <a:lnTo>
                    <a:pt x="590" y="113"/>
                  </a:lnTo>
                  <a:lnTo>
                    <a:pt x="586" y="115"/>
                  </a:lnTo>
                  <a:lnTo>
                    <a:pt x="580" y="115"/>
                  </a:lnTo>
                  <a:lnTo>
                    <a:pt x="576" y="117"/>
                  </a:lnTo>
                  <a:lnTo>
                    <a:pt x="572" y="119"/>
                  </a:lnTo>
                  <a:lnTo>
                    <a:pt x="568" y="121"/>
                  </a:lnTo>
                  <a:lnTo>
                    <a:pt x="564" y="121"/>
                  </a:lnTo>
                  <a:lnTo>
                    <a:pt x="560" y="123"/>
                  </a:lnTo>
                  <a:lnTo>
                    <a:pt x="554" y="123"/>
                  </a:lnTo>
                  <a:lnTo>
                    <a:pt x="552" y="125"/>
                  </a:lnTo>
                  <a:lnTo>
                    <a:pt x="542" y="127"/>
                  </a:lnTo>
                  <a:lnTo>
                    <a:pt x="536" y="131"/>
                  </a:lnTo>
                  <a:lnTo>
                    <a:pt x="528" y="133"/>
                  </a:lnTo>
                  <a:lnTo>
                    <a:pt x="522" y="135"/>
                  </a:lnTo>
                  <a:lnTo>
                    <a:pt x="514" y="137"/>
                  </a:lnTo>
                  <a:lnTo>
                    <a:pt x="510" y="141"/>
                  </a:lnTo>
                  <a:lnTo>
                    <a:pt x="504" y="143"/>
                  </a:lnTo>
                  <a:lnTo>
                    <a:pt x="498" y="143"/>
                  </a:lnTo>
                  <a:lnTo>
                    <a:pt x="494" y="145"/>
                  </a:lnTo>
                  <a:lnTo>
                    <a:pt x="492" y="147"/>
                  </a:lnTo>
                  <a:lnTo>
                    <a:pt x="486" y="149"/>
                  </a:lnTo>
                  <a:lnTo>
                    <a:pt x="486" y="151"/>
                  </a:lnTo>
                  <a:lnTo>
                    <a:pt x="484" y="149"/>
                  </a:lnTo>
                  <a:lnTo>
                    <a:pt x="482" y="149"/>
                  </a:lnTo>
                  <a:lnTo>
                    <a:pt x="478" y="147"/>
                  </a:lnTo>
                  <a:lnTo>
                    <a:pt x="472" y="145"/>
                  </a:lnTo>
                  <a:lnTo>
                    <a:pt x="466" y="141"/>
                  </a:lnTo>
                  <a:lnTo>
                    <a:pt x="460" y="137"/>
                  </a:lnTo>
                  <a:lnTo>
                    <a:pt x="452" y="135"/>
                  </a:lnTo>
                  <a:lnTo>
                    <a:pt x="446" y="131"/>
                  </a:lnTo>
                  <a:lnTo>
                    <a:pt x="440" y="129"/>
                  </a:lnTo>
                  <a:lnTo>
                    <a:pt x="436" y="127"/>
                  </a:lnTo>
                  <a:lnTo>
                    <a:pt x="432" y="127"/>
                  </a:lnTo>
                  <a:lnTo>
                    <a:pt x="428" y="125"/>
                  </a:lnTo>
                  <a:lnTo>
                    <a:pt x="422" y="123"/>
                  </a:lnTo>
                  <a:lnTo>
                    <a:pt x="418" y="121"/>
                  </a:lnTo>
                  <a:lnTo>
                    <a:pt x="414" y="121"/>
                  </a:lnTo>
                  <a:lnTo>
                    <a:pt x="410" y="121"/>
                  </a:lnTo>
                  <a:lnTo>
                    <a:pt x="405" y="119"/>
                  </a:lnTo>
                  <a:lnTo>
                    <a:pt x="401" y="119"/>
                  </a:lnTo>
                  <a:lnTo>
                    <a:pt x="397" y="119"/>
                  </a:lnTo>
                  <a:lnTo>
                    <a:pt x="391" y="119"/>
                  </a:lnTo>
                  <a:lnTo>
                    <a:pt x="387" y="119"/>
                  </a:lnTo>
                  <a:lnTo>
                    <a:pt x="383" y="119"/>
                  </a:lnTo>
                  <a:lnTo>
                    <a:pt x="379" y="119"/>
                  </a:lnTo>
                  <a:lnTo>
                    <a:pt x="375" y="119"/>
                  </a:lnTo>
                  <a:lnTo>
                    <a:pt x="371" y="119"/>
                  </a:lnTo>
                  <a:lnTo>
                    <a:pt x="367" y="121"/>
                  </a:lnTo>
                  <a:lnTo>
                    <a:pt x="363" y="121"/>
                  </a:lnTo>
                  <a:lnTo>
                    <a:pt x="359" y="121"/>
                  </a:lnTo>
                  <a:lnTo>
                    <a:pt x="353" y="123"/>
                  </a:lnTo>
                  <a:lnTo>
                    <a:pt x="349" y="123"/>
                  </a:lnTo>
                  <a:lnTo>
                    <a:pt x="343" y="125"/>
                  </a:lnTo>
                  <a:lnTo>
                    <a:pt x="339" y="125"/>
                  </a:lnTo>
                  <a:lnTo>
                    <a:pt x="335" y="127"/>
                  </a:lnTo>
                  <a:lnTo>
                    <a:pt x="333" y="127"/>
                  </a:lnTo>
                  <a:lnTo>
                    <a:pt x="327" y="129"/>
                  </a:lnTo>
                  <a:lnTo>
                    <a:pt x="325" y="129"/>
                  </a:lnTo>
                  <a:lnTo>
                    <a:pt x="323" y="129"/>
                  </a:lnTo>
                  <a:lnTo>
                    <a:pt x="331" y="115"/>
                  </a:lnTo>
                  <a:lnTo>
                    <a:pt x="329" y="115"/>
                  </a:lnTo>
                  <a:lnTo>
                    <a:pt x="327" y="115"/>
                  </a:lnTo>
                  <a:lnTo>
                    <a:pt x="323" y="113"/>
                  </a:lnTo>
                  <a:lnTo>
                    <a:pt x="317" y="111"/>
                  </a:lnTo>
                  <a:lnTo>
                    <a:pt x="313" y="109"/>
                  </a:lnTo>
                  <a:lnTo>
                    <a:pt x="309" y="109"/>
                  </a:lnTo>
                  <a:lnTo>
                    <a:pt x="305" y="107"/>
                  </a:lnTo>
                  <a:lnTo>
                    <a:pt x="301" y="107"/>
                  </a:lnTo>
                  <a:lnTo>
                    <a:pt x="297" y="105"/>
                  </a:lnTo>
                  <a:lnTo>
                    <a:pt x="291" y="105"/>
                  </a:lnTo>
                  <a:lnTo>
                    <a:pt x="287" y="103"/>
                  </a:lnTo>
                  <a:lnTo>
                    <a:pt x="283" y="103"/>
                  </a:lnTo>
                  <a:lnTo>
                    <a:pt x="277" y="103"/>
                  </a:lnTo>
                  <a:lnTo>
                    <a:pt x="273" y="101"/>
                  </a:lnTo>
                  <a:lnTo>
                    <a:pt x="267" y="99"/>
                  </a:lnTo>
                  <a:lnTo>
                    <a:pt x="263" y="99"/>
                  </a:lnTo>
                  <a:lnTo>
                    <a:pt x="257" y="97"/>
                  </a:lnTo>
                  <a:lnTo>
                    <a:pt x="251" y="97"/>
                  </a:lnTo>
                  <a:lnTo>
                    <a:pt x="247" y="95"/>
                  </a:lnTo>
                  <a:lnTo>
                    <a:pt x="243" y="95"/>
                  </a:lnTo>
                  <a:lnTo>
                    <a:pt x="237" y="95"/>
                  </a:lnTo>
                  <a:lnTo>
                    <a:pt x="233" y="93"/>
                  </a:lnTo>
                  <a:lnTo>
                    <a:pt x="229" y="93"/>
                  </a:lnTo>
                  <a:lnTo>
                    <a:pt x="225" y="93"/>
                  </a:lnTo>
                  <a:lnTo>
                    <a:pt x="217" y="93"/>
                  </a:lnTo>
                  <a:lnTo>
                    <a:pt x="211" y="95"/>
                  </a:lnTo>
                  <a:lnTo>
                    <a:pt x="203" y="95"/>
                  </a:lnTo>
                  <a:lnTo>
                    <a:pt x="197" y="95"/>
                  </a:lnTo>
                  <a:lnTo>
                    <a:pt x="191" y="95"/>
                  </a:lnTo>
                  <a:lnTo>
                    <a:pt x="187" y="97"/>
                  </a:lnTo>
                  <a:lnTo>
                    <a:pt x="183" y="97"/>
                  </a:lnTo>
                  <a:lnTo>
                    <a:pt x="179" y="97"/>
                  </a:lnTo>
                  <a:lnTo>
                    <a:pt x="175" y="99"/>
                  </a:lnTo>
                  <a:lnTo>
                    <a:pt x="173" y="99"/>
                  </a:lnTo>
                  <a:lnTo>
                    <a:pt x="165" y="99"/>
                  </a:lnTo>
                  <a:lnTo>
                    <a:pt x="163" y="99"/>
                  </a:lnTo>
                  <a:lnTo>
                    <a:pt x="161" y="99"/>
                  </a:lnTo>
                  <a:lnTo>
                    <a:pt x="161" y="101"/>
                  </a:lnTo>
                  <a:lnTo>
                    <a:pt x="161" y="99"/>
                  </a:lnTo>
                  <a:lnTo>
                    <a:pt x="163" y="95"/>
                  </a:lnTo>
                  <a:lnTo>
                    <a:pt x="165" y="91"/>
                  </a:lnTo>
                  <a:lnTo>
                    <a:pt x="169" y="86"/>
                  </a:lnTo>
                  <a:lnTo>
                    <a:pt x="171" y="82"/>
                  </a:lnTo>
                  <a:lnTo>
                    <a:pt x="173" y="78"/>
                  </a:lnTo>
                  <a:lnTo>
                    <a:pt x="173" y="74"/>
                  </a:lnTo>
                  <a:lnTo>
                    <a:pt x="175" y="70"/>
                  </a:lnTo>
                  <a:lnTo>
                    <a:pt x="175" y="66"/>
                  </a:lnTo>
                  <a:lnTo>
                    <a:pt x="175" y="60"/>
                  </a:lnTo>
                  <a:lnTo>
                    <a:pt x="175" y="56"/>
                  </a:lnTo>
                  <a:lnTo>
                    <a:pt x="175" y="52"/>
                  </a:lnTo>
                  <a:lnTo>
                    <a:pt x="173" y="46"/>
                  </a:lnTo>
                  <a:lnTo>
                    <a:pt x="173" y="42"/>
                  </a:lnTo>
                  <a:lnTo>
                    <a:pt x="171" y="38"/>
                  </a:lnTo>
                  <a:lnTo>
                    <a:pt x="169" y="36"/>
                  </a:lnTo>
                  <a:lnTo>
                    <a:pt x="167" y="30"/>
                  </a:lnTo>
                  <a:lnTo>
                    <a:pt x="165" y="26"/>
                  </a:lnTo>
                  <a:lnTo>
                    <a:pt x="163" y="24"/>
                  </a:lnTo>
                  <a:lnTo>
                    <a:pt x="161" y="22"/>
                  </a:lnTo>
                  <a:lnTo>
                    <a:pt x="157" y="20"/>
                  </a:lnTo>
                  <a:lnTo>
                    <a:pt x="153" y="20"/>
                  </a:lnTo>
                  <a:lnTo>
                    <a:pt x="149" y="22"/>
                  </a:lnTo>
                  <a:lnTo>
                    <a:pt x="147" y="24"/>
                  </a:lnTo>
                  <a:lnTo>
                    <a:pt x="145" y="30"/>
                  </a:lnTo>
                  <a:lnTo>
                    <a:pt x="145" y="38"/>
                  </a:lnTo>
                  <a:lnTo>
                    <a:pt x="145" y="42"/>
                  </a:lnTo>
                  <a:lnTo>
                    <a:pt x="145" y="48"/>
                  </a:lnTo>
                  <a:lnTo>
                    <a:pt x="145" y="52"/>
                  </a:lnTo>
                  <a:lnTo>
                    <a:pt x="145" y="54"/>
                  </a:lnTo>
                  <a:lnTo>
                    <a:pt x="143" y="54"/>
                  </a:lnTo>
                  <a:lnTo>
                    <a:pt x="139" y="54"/>
                  </a:lnTo>
                  <a:lnTo>
                    <a:pt x="135" y="50"/>
                  </a:lnTo>
                  <a:lnTo>
                    <a:pt x="131" y="46"/>
                  </a:lnTo>
                  <a:lnTo>
                    <a:pt x="127" y="42"/>
                  </a:lnTo>
                  <a:lnTo>
                    <a:pt x="123" y="38"/>
                  </a:lnTo>
                  <a:lnTo>
                    <a:pt x="119" y="34"/>
                  </a:lnTo>
                  <a:lnTo>
                    <a:pt x="113" y="32"/>
                  </a:lnTo>
                  <a:lnTo>
                    <a:pt x="107" y="30"/>
                  </a:lnTo>
                  <a:lnTo>
                    <a:pt x="103" y="30"/>
                  </a:lnTo>
                  <a:lnTo>
                    <a:pt x="99" y="28"/>
                  </a:lnTo>
                  <a:lnTo>
                    <a:pt x="95" y="28"/>
                  </a:lnTo>
                  <a:lnTo>
                    <a:pt x="89" y="26"/>
                  </a:lnTo>
                  <a:lnTo>
                    <a:pt x="83" y="26"/>
                  </a:lnTo>
                  <a:lnTo>
                    <a:pt x="78" y="26"/>
                  </a:lnTo>
                  <a:lnTo>
                    <a:pt x="74" y="26"/>
                  </a:lnTo>
                  <a:lnTo>
                    <a:pt x="66" y="26"/>
                  </a:lnTo>
                  <a:lnTo>
                    <a:pt x="60" y="26"/>
                  </a:lnTo>
                  <a:lnTo>
                    <a:pt x="54" y="26"/>
                  </a:lnTo>
                  <a:lnTo>
                    <a:pt x="50" y="28"/>
                  </a:lnTo>
                  <a:lnTo>
                    <a:pt x="44" y="28"/>
                  </a:lnTo>
                  <a:lnTo>
                    <a:pt x="42" y="28"/>
                  </a:lnTo>
                  <a:lnTo>
                    <a:pt x="38" y="30"/>
                  </a:lnTo>
                  <a:lnTo>
                    <a:pt x="36" y="32"/>
                  </a:lnTo>
                  <a:lnTo>
                    <a:pt x="32" y="36"/>
                  </a:lnTo>
                  <a:lnTo>
                    <a:pt x="28" y="40"/>
                  </a:lnTo>
                  <a:lnTo>
                    <a:pt x="28" y="44"/>
                  </a:lnTo>
                  <a:lnTo>
                    <a:pt x="28" y="50"/>
                  </a:lnTo>
                  <a:lnTo>
                    <a:pt x="30" y="54"/>
                  </a:lnTo>
                  <a:lnTo>
                    <a:pt x="36" y="56"/>
                  </a:lnTo>
                  <a:lnTo>
                    <a:pt x="38" y="58"/>
                  </a:lnTo>
                  <a:lnTo>
                    <a:pt x="44" y="58"/>
                  </a:lnTo>
                  <a:lnTo>
                    <a:pt x="48" y="60"/>
                  </a:lnTo>
                  <a:lnTo>
                    <a:pt x="52" y="62"/>
                  </a:lnTo>
                  <a:lnTo>
                    <a:pt x="60" y="62"/>
                  </a:lnTo>
                  <a:lnTo>
                    <a:pt x="66" y="64"/>
                  </a:lnTo>
                  <a:lnTo>
                    <a:pt x="70" y="64"/>
                  </a:lnTo>
                  <a:lnTo>
                    <a:pt x="74" y="64"/>
                  </a:lnTo>
                  <a:lnTo>
                    <a:pt x="74" y="70"/>
                  </a:lnTo>
                  <a:lnTo>
                    <a:pt x="70" y="70"/>
                  </a:lnTo>
                  <a:lnTo>
                    <a:pt x="66" y="72"/>
                  </a:lnTo>
                  <a:lnTo>
                    <a:pt x="60" y="74"/>
                  </a:lnTo>
                  <a:lnTo>
                    <a:pt x="52" y="80"/>
                  </a:lnTo>
                  <a:lnTo>
                    <a:pt x="48" y="82"/>
                  </a:lnTo>
                  <a:lnTo>
                    <a:pt x="44" y="84"/>
                  </a:lnTo>
                  <a:lnTo>
                    <a:pt x="40" y="87"/>
                  </a:lnTo>
                  <a:lnTo>
                    <a:pt x="36" y="91"/>
                  </a:lnTo>
                  <a:lnTo>
                    <a:pt x="32" y="95"/>
                  </a:lnTo>
                  <a:lnTo>
                    <a:pt x="30" y="99"/>
                  </a:lnTo>
                  <a:lnTo>
                    <a:pt x="26" y="103"/>
                  </a:lnTo>
                  <a:lnTo>
                    <a:pt x="26" y="107"/>
                  </a:lnTo>
                  <a:lnTo>
                    <a:pt x="22" y="111"/>
                  </a:lnTo>
                  <a:lnTo>
                    <a:pt x="20" y="115"/>
                  </a:lnTo>
                  <a:lnTo>
                    <a:pt x="18" y="117"/>
                  </a:lnTo>
                  <a:lnTo>
                    <a:pt x="18" y="121"/>
                  </a:lnTo>
                  <a:lnTo>
                    <a:pt x="16" y="123"/>
                  </a:lnTo>
                  <a:lnTo>
                    <a:pt x="16" y="127"/>
                  </a:lnTo>
                  <a:lnTo>
                    <a:pt x="16" y="131"/>
                  </a:lnTo>
                  <a:lnTo>
                    <a:pt x="20" y="133"/>
                  </a:lnTo>
                  <a:lnTo>
                    <a:pt x="22" y="137"/>
                  </a:lnTo>
                  <a:lnTo>
                    <a:pt x="28" y="143"/>
                  </a:lnTo>
                  <a:lnTo>
                    <a:pt x="32" y="147"/>
                  </a:lnTo>
                  <a:lnTo>
                    <a:pt x="36" y="153"/>
                  </a:lnTo>
                  <a:lnTo>
                    <a:pt x="42" y="155"/>
                  </a:lnTo>
                  <a:lnTo>
                    <a:pt x="46" y="159"/>
                  </a:lnTo>
                  <a:lnTo>
                    <a:pt x="54" y="163"/>
                  </a:lnTo>
                  <a:lnTo>
                    <a:pt x="56" y="163"/>
                  </a:lnTo>
                  <a:lnTo>
                    <a:pt x="58" y="175"/>
                  </a:lnTo>
                  <a:lnTo>
                    <a:pt x="56" y="175"/>
                  </a:lnTo>
                  <a:lnTo>
                    <a:pt x="50" y="173"/>
                  </a:lnTo>
                  <a:lnTo>
                    <a:pt x="46" y="171"/>
                  </a:lnTo>
                  <a:lnTo>
                    <a:pt x="42" y="171"/>
                  </a:lnTo>
                  <a:lnTo>
                    <a:pt x="38" y="169"/>
                  </a:lnTo>
                  <a:lnTo>
                    <a:pt x="34" y="167"/>
                  </a:lnTo>
                  <a:lnTo>
                    <a:pt x="28" y="165"/>
                  </a:lnTo>
                  <a:lnTo>
                    <a:pt x="24" y="161"/>
                  </a:lnTo>
                  <a:lnTo>
                    <a:pt x="18" y="157"/>
                  </a:lnTo>
                  <a:lnTo>
                    <a:pt x="14" y="153"/>
                  </a:lnTo>
                  <a:lnTo>
                    <a:pt x="10" y="149"/>
                  </a:lnTo>
                  <a:lnTo>
                    <a:pt x="6" y="143"/>
                  </a:lnTo>
                  <a:lnTo>
                    <a:pt x="4" y="137"/>
                  </a:lnTo>
                  <a:lnTo>
                    <a:pt x="2" y="131"/>
                  </a:lnTo>
                  <a:lnTo>
                    <a:pt x="0" y="123"/>
                  </a:lnTo>
                  <a:lnTo>
                    <a:pt x="0" y="115"/>
                  </a:lnTo>
                  <a:lnTo>
                    <a:pt x="0" y="109"/>
                  </a:lnTo>
                  <a:lnTo>
                    <a:pt x="2" y="105"/>
                  </a:lnTo>
                  <a:lnTo>
                    <a:pt x="4" y="99"/>
                  </a:lnTo>
                  <a:lnTo>
                    <a:pt x="6" y="95"/>
                  </a:lnTo>
                  <a:lnTo>
                    <a:pt x="8" y="91"/>
                  </a:lnTo>
                  <a:lnTo>
                    <a:pt x="10" y="87"/>
                  </a:lnTo>
                  <a:lnTo>
                    <a:pt x="16" y="82"/>
                  </a:lnTo>
                  <a:lnTo>
                    <a:pt x="20" y="78"/>
                  </a:lnTo>
                  <a:lnTo>
                    <a:pt x="24" y="76"/>
                  </a:lnTo>
                  <a:lnTo>
                    <a:pt x="26" y="76"/>
                  </a:lnTo>
                  <a:lnTo>
                    <a:pt x="24" y="74"/>
                  </a:lnTo>
                  <a:lnTo>
                    <a:pt x="22" y="72"/>
                  </a:lnTo>
                  <a:lnTo>
                    <a:pt x="18" y="68"/>
                  </a:lnTo>
                  <a:lnTo>
                    <a:pt x="16" y="66"/>
                  </a:lnTo>
                  <a:lnTo>
                    <a:pt x="12" y="58"/>
                  </a:lnTo>
                  <a:lnTo>
                    <a:pt x="10" y="54"/>
                  </a:lnTo>
                  <a:lnTo>
                    <a:pt x="10" y="46"/>
                  </a:lnTo>
                  <a:lnTo>
                    <a:pt x="10" y="40"/>
                  </a:lnTo>
                  <a:lnTo>
                    <a:pt x="10" y="34"/>
                  </a:lnTo>
                  <a:lnTo>
                    <a:pt x="14" y="30"/>
                  </a:lnTo>
                  <a:lnTo>
                    <a:pt x="16" y="28"/>
                  </a:lnTo>
                  <a:lnTo>
                    <a:pt x="20" y="24"/>
                  </a:lnTo>
                  <a:lnTo>
                    <a:pt x="24" y="20"/>
                  </a:lnTo>
                  <a:lnTo>
                    <a:pt x="28" y="18"/>
                  </a:lnTo>
                  <a:lnTo>
                    <a:pt x="34" y="16"/>
                  </a:lnTo>
                  <a:lnTo>
                    <a:pt x="40" y="14"/>
                  </a:lnTo>
                  <a:lnTo>
                    <a:pt x="46" y="12"/>
                  </a:lnTo>
                  <a:lnTo>
                    <a:pt x="52" y="10"/>
                  </a:lnTo>
                  <a:lnTo>
                    <a:pt x="58" y="8"/>
                  </a:lnTo>
                  <a:lnTo>
                    <a:pt x="64" y="8"/>
                  </a:lnTo>
                  <a:lnTo>
                    <a:pt x="68" y="6"/>
                  </a:lnTo>
                  <a:lnTo>
                    <a:pt x="74" y="6"/>
                  </a:lnTo>
                  <a:lnTo>
                    <a:pt x="76" y="6"/>
                  </a:lnTo>
                  <a:lnTo>
                    <a:pt x="82" y="6"/>
                  </a:lnTo>
                  <a:lnTo>
                    <a:pt x="85" y="6"/>
                  </a:lnTo>
                  <a:lnTo>
                    <a:pt x="87" y="6"/>
                  </a:lnTo>
                  <a:lnTo>
                    <a:pt x="93" y="6"/>
                  </a:lnTo>
                  <a:lnTo>
                    <a:pt x="97" y="8"/>
                  </a:lnTo>
                  <a:lnTo>
                    <a:pt x="101" y="8"/>
                  </a:lnTo>
                  <a:lnTo>
                    <a:pt x="105" y="10"/>
                  </a:lnTo>
                  <a:lnTo>
                    <a:pt x="109" y="12"/>
                  </a:lnTo>
                  <a:lnTo>
                    <a:pt x="115" y="14"/>
                  </a:lnTo>
                  <a:lnTo>
                    <a:pt x="121" y="18"/>
                  </a:lnTo>
                  <a:lnTo>
                    <a:pt x="127" y="22"/>
                  </a:lnTo>
                  <a:lnTo>
                    <a:pt x="131" y="24"/>
                  </a:lnTo>
                  <a:lnTo>
                    <a:pt x="133" y="24"/>
                  </a:lnTo>
                  <a:lnTo>
                    <a:pt x="133" y="22"/>
                  </a:lnTo>
                  <a:lnTo>
                    <a:pt x="135" y="14"/>
                  </a:lnTo>
                  <a:lnTo>
                    <a:pt x="137" y="12"/>
                  </a:lnTo>
                  <a:lnTo>
                    <a:pt x="141" y="8"/>
                  </a:lnTo>
                  <a:lnTo>
                    <a:pt x="147" y="4"/>
                  </a:lnTo>
                  <a:lnTo>
                    <a:pt x="153" y="2"/>
                  </a:lnTo>
                  <a:lnTo>
                    <a:pt x="159" y="0"/>
                  </a:lnTo>
                  <a:lnTo>
                    <a:pt x="165" y="0"/>
                  </a:lnTo>
                  <a:lnTo>
                    <a:pt x="169" y="0"/>
                  </a:lnTo>
                  <a:lnTo>
                    <a:pt x="173" y="0"/>
                  </a:lnTo>
                  <a:lnTo>
                    <a:pt x="177" y="2"/>
                  </a:lnTo>
                  <a:lnTo>
                    <a:pt x="181" y="6"/>
                  </a:lnTo>
                  <a:lnTo>
                    <a:pt x="185" y="10"/>
                  </a:lnTo>
                  <a:lnTo>
                    <a:pt x="189" y="18"/>
                  </a:lnTo>
                  <a:lnTo>
                    <a:pt x="191" y="22"/>
                  </a:lnTo>
                  <a:lnTo>
                    <a:pt x="193" y="26"/>
                  </a:lnTo>
                  <a:lnTo>
                    <a:pt x="193" y="30"/>
                  </a:lnTo>
                  <a:lnTo>
                    <a:pt x="195" y="36"/>
                  </a:lnTo>
                  <a:lnTo>
                    <a:pt x="195" y="40"/>
                  </a:lnTo>
                  <a:lnTo>
                    <a:pt x="195" y="44"/>
                  </a:lnTo>
                  <a:lnTo>
                    <a:pt x="195" y="48"/>
                  </a:lnTo>
                  <a:lnTo>
                    <a:pt x="195" y="54"/>
                  </a:lnTo>
                  <a:lnTo>
                    <a:pt x="193" y="60"/>
                  </a:lnTo>
                  <a:lnTo>
                    <a:pt x="191" y="66"/>
                  </a:lnTo>
                  <a:lnTo>
                    <a:pt x="189" y="70"/>
                  </a:lnTo>
                  <a:lnTo>
                    <a:pt x="189" y="72"/>
                  </a:lnTo>
                  <a:lnTo>
                    <a:pt x="191" y="72"/>
                  </a:lnTo>
                  <a:lnTo>
                    <a:pt x="197" y="72"/>
                  </a:lnTo>
                  <a:lnTo>
                    <a:pt x="201" y="72"/>
                  </a:lnTo>
                  <a:lnTo>
                    <a:pt x="207" y="72"/>
                  </a:lnTo>
                  <a:lnTo>
                    <a:pt x="213" y="72"/>
                  </a:lnTo>
                  <a:lnTo>
                    <a:pt x="219" y="72"/>
                  </a:lnTo>
                  <a:lnTo>
                    <a:pt x="225" y="72"/>
                  </a:lnTo>
                  <a:lnTo>
                    <a:pt x="231" y="72"/>
                  </a:lnTo>
                  <a:lnTo>
                    <a:pt x="239" y="72"/>
                  </a:lnTo>
                  <a:lnTo>
                    <a:pt x="247" y="72"/>
                  </a:lnTo>
                  <a:lnTo>
                    <a:pt x="253" y="72"/>
                  </a:lnTo>
                  <a:lnTo>
                    <a:pt x="261" y="72"/>
                  </a:lnTo>
                  <a:lnTo>
                    <a:pt x="269" y="72"/>
                  </a:lnTo>
                  <a:lnTo>
                    <a:pt x="277" y="72"/>
                  </a:lnTo>
                  <a:lnTo>
                    <a:pt x="283" y="72"/>
                  </a:lnTo>
                  <a:lnTo>
                    <a:pt x="291" y="74"/>
                  </a:lnTo>
                  <a:lnTo>
                    <a:pt x="297" y="76"/>
                  </a:lnTo>
                  <a:lnTo>
                    <a:pt x="303" y="78"/>
                  </a:lnTo>
                  <a:lnTo>
                    <a:pt x="309" y="82"/>
                  </a:lnTo>
                  <a:lnTo>
                    <a:pt x="315" y="84"/>
                  </a:lnTo>
                  <a:lnTo>
                    <a:pt x="321" y="86"/>
                  </a:lnTo>
                  <a:lnTo>
                    <a:pt x="327" y="89"/>
                  </a:lnTo>
                  <a:lnTo>
                    <a:pt x="329" y="91"/>
                  </a:lnTo>
                  <a:lnTo>
                    <a:pt x="333" y="93"/>
                  </a:lnTo>
                  <a:lnTo>
                    <a:pt x="337" y="95"/>
                  </a:lnTo>
                  <a:lnTo>
                    <a:pt x="341" y="99"/>
                  </a:lnTo>
                  <a:lnTo>
                    <a:pt x="345" y="101"/>
                  </a:lnTo>
                  <a:lnTo>
                    <a:pt x="345" y="103"/>
                  </a:lnTo>
                  <a:lnTo>
                    <a:pt x="345" y="103"/>
                  </a:lnTo>
                  <a:lnTo>
                    <a:pt x="349" y="103"/>
                  </a:lnTo>
                  <a:lnTo>
                    <a:pt x="351" y="101"/>
                  </a:lnTo>
                  <a:lnTo>
                    <a:pt x="355" y="101"/>
                  </a:lnTo>
                  <a:lnTo>
                    <a:pt x="361" y="101"/>
                  </a:lnTo>
                  <a:lnTo>
                    <a:pt x="367" y="99"/>
                  </a:lnTo>
                  <a:lnTo>
                    <a:pt x="373" y="99"/>
                  </a:lnTo>
                  <a:lnTo>
                    <a:pt x="379" y="99"/>
                  </a:lnTo>
                  <a:lnTo>
                    <a:pt x="387" y="97"/>
                  </a:lnTo>
                  <a:lnTo>
                    <a:pt x="395" y="97"/>
                  </a:lnTo>
                  <a:lnTo>
                    <a:pt x="401" y="95"/>
                  </a:lnTo>
                  <a:lnTo>
                    <a:pt x="409" y="95"/>
                  </a:lnTo>
                  <a:lnTo>
                    <a:pt x="416" y="95"/>
                  </a:lnTo>
                  <a:lnTo>
                    <a:pt x="422" y="95"/>
                  </a:lnTo>
                  <a:lnTo>
                    <a:pt x="430" y="95"/>
                  </a:lnTo>
                  <a:lnTo>
                    <a:pt x="436" y="95"/>
                  </a:lnTo>
                  <a:lnTo>
                    <a:pt x="442" y="95"/>
                  </a:lnTo>
                  <a:lnTo>
                    <a:pt x="448" y="95"/>
                  </a:lnTo>
                  <a:lnTo>
                    <a:pt x="454" y="95"/>
                  </a:lnTo>
                  <a:lnTo>
                    <a:pt x="460" y="97"/>
                  </a:lnTo>
                  <a:lnTo>
                    <a:pt x="466" y="99"/>
                  </a:lnTo>
                  <a:lnTo>
                    <a:pt x="472" y="99"/>
                  </a:lnTo>
                  <a:lnTo>
                    <a:pt x="476" y="101"/>
                  </a:lnTo>
                  <a:lnTo>
                    <a:pt x="482" y="103"/>
                  </a:lnTo>
                  <a:lnTo>
                    <a:pt x="486" y="105"/>
                  </a:lnTo>
                  <a:lnTo>
                    <a:pt x="492" y="107"/>
                  </a:lnTo>
                  <a:lnTo>
                    <a:pt x="494" y="109"/>
                  </a:lnTo>
                  <a:lnTo>
                    <a:pt x="498" y="109"/>
                  </a:lnTo>
                  <a:lnTo>
                    <a:pt x="504" y="111"/>
                  </a:lnTo>
                  <a:lnTo>
                    <a:pt x="506" y="113"/>
                  </a:lnTo>
                  <a:lnTo>
                    <a:pt x="506" y="113"/>
                  </a:lnTo>
                  <a:lnTo>
                    <a:pt x="510" y="111"/>
                  </a:lnTo>
                  <a:lnTo>
                    <a:pt x="514" y="109"/>
                  </a:lnTo>
                  <a:lnTo>
                    <a:pt x="516" y="109"/>
                  </a:lnTo>
                  <a:lnTo>
                    <a:pt x="520" y="107"/>
                  </a:lnTo>
                  <a:lnTo>
                    <a:pt x="526" y="105"/>
                  </a:lnTo>
                  <a:lnTo>
                    <a:pt x="530" y="103"/>
                  </a:lnTo>
                  <a:lnTo>
                    <a:pt x="536" y="101"/>
                  </a:lnTo>
                  <a:lnTo>
                    <a:pt x="540" y="99"/>
                  </a:lnTo>
                  <a:lnTo>
                    <a:pt x="548" y="97"/>
                  </a:lnTo>
                  <a:lnTo>
                    <a:pt x="554" y="95"/>
                  </a:lnTo>
                  <a:lnTo>
                    <a:pt x="560" y="93"/>
                  </a:lnTo>
                  <a:lnTo>
                    <a:pt x="566" y="91"/>
                  </a:lnTo>
                  <a:lnTo>
                    <a:pt x="574" y="89"/>
                  </a:lnTo>
                  <a:lnTo>
                    <a:pt x="582" y="87"/>
                  </a:lnTo>
                  <a:lnTo>
                    <a:pt x="588" y="86"/>
                  </a:lnTo>
                  <a:lnTo>
                    <a:pt x="596" y="84"/>
                  </a:lnTo>
                  <a:lnTo>
                    <a:pt x="604" y="82"/>
                  </a:lnTo>
                  <a:lnTo>
                    <a:pt x="610" y="80"/>
                  </a:lnTo>
                  <a:lnTo>
                    <a:pt x="618" y="78"/>
                  </a:lnTo>
                  <a:lnTo>
                    <a:pt x="626" y="76"/>
                  </a:lnTo>
                  <a:lnTo>
                    <a:pt x="634" y="74"/>
                  </a:lnTo>
                  <a:lnTo>
                    <a:pt x="640" y="72"/>
                  </a:lnTo>
                  <a:lnTo>
                    <a:pt x="648" y="72"/>
                  </a:lnTo>
                  <a:lnTo>
                    <a:pt x="654" y="70"/>
                  </a:lnTo>
                  <a:lnTo>
                    <a:pt x="662" y="70"/>
                  </a:lnTo>
                  <a:lnTo>
                    <a:pt x="668" y="68"/>
                  </a:lnTo>
                  <a:lnTo>
                    <a:pt x="674" y="68"/>
                  </a:lnTo>
                  <a:lnTo>
                    <a:pt x="680" y="68"/>
                  </a:lnTo>
                  <a:lnTo>
                    <a:pt x="686" y="68"/>
                  </a:lnTo>
                  <a:lnTo>
                    <a:pt x="690" y="68"/>
                  </a:lnTo>
                  <a:lnTo>
                    <a:pt x="696" y="68"/>
                  </a:lnTo>
                  <a:lnTo>
                    <a:pt x="700" y="68"/>
                  </a:lnTo>
                  <a:lnTo>
                    <a:pt x="706" y="70"/>
                  </a:lnTo>
                  <a:lnTo>
                    <a:pt x="712" y="70"/>
                  </a:lnTo>
                  <a:lnTo>
                    <a:pt x="718" y="72"/>
                  </a:lnTo>
                  <a:lnTo>
                    <a:pt x="724" y="74"/>
                  </a:lnTo>
                  <a:lnTo>
                    <a:pt x="730" y="76"/>
                  </a:lnTo>
                  <a:lnTo>
                    <a:pt x="736" y="78"/>
                  </a:lnTo>
                  <a:lnTo>
                    <a:pt x="741" y="80"/>
                  </a:lnTo>
                  <a:lnTo>
                    <a:pt x="749" y="82"/>
                  </a:lnTo>
                  <a:lnTo>
                    <a:pt x="755" y="84"/>
                  </a:lnTo>
                  <a:lnTo>
                    <a:pt x="761" y="87"/>
                  </a:lnTo>
                  <a:lnTo>
                    <a:pt x="767" y="89"/>
                  </a:lnTo>
                  <a:lnTo>
                    <a:pt x="773" y="91"/>
                  </a:lnTo>
                  <a:lnTo>
                    <a:pt x="781" y="95"/>
                  </a:lnTo>
                  <a:lnTo>
                    <a:pt x="785" y="97"/>
                  </a:lnTo>
                  <a:lnTo>
                    <a:pt x="791" y="99"/>
                  </a:lnTo>
                  <a:lnTo>
                    <a:pt x="797" y="101"/>
                  </a:lnTo>
                  <a:lnTo>
                    <a:pt x="803" y="105"/>
                  </a:lnTo>
                  <a:lnTo>
                    <a:pt x="807" y="105"/>
                  </a:lnTo>
                  <a:lnTo>
                    <a:pt x="813" y="109"/>
                  </a:lnTo>
                  <a:lnTo>
                    <a:pt x="817" y="111"/>
                  </a:lnTo>
                  <a:lnTo>
                    <a:pt x="821" y="113"/>
                  </a:lnTo>
                  <a:lnTo>
                    <a:pt x="829" y="115"/>
                  </a:lnTo>
                  <a:lnTo>
                    <a:pt x="833" y="119"/>
                  </a:lnTo>
                  <a:lnTo>
                    <a:pt x="837" y="121"/>
                  </a:lnTo>
                  <a:lnTo>
                    <a:pt x="839" y="121"/>
                  </a:lnTo>
                  <a:lnTo>
                    <a:pt x="841" y="121"/>
                  </a:lnTo>
                  <a:lnTo>
                    <a:pt x="845" y="123"/>
                  </a:lnTo>
                  <a:lnTo>
                    <a:pt x="851" y="123"/>
                  </a:lnTo>
                  <a:lnTo>
                    <a:pt x="857" y="125"/>
                  </a:lnTo>
                  <a:lnTo>
                    <a:pt x="865" y="127"/>
                  </a:lnTo>
                  <a:lnTo>
                    <a:pt x="869" y="127"/>
                  </a:lnTo>
                  <a:lnTo>
                    <a:pt x="873" y="129"/>
                  </a:lnTo>
                  <a:lnTo>
                    <a:pt x="879" y="129"/>
                  </a:lnTo>
                  <a:lnTo>
                    <a:pt x="883" y="131"/>
                  </a:lnTo>
                  <a:lnTo>
                    <a:pt x="887" y="131"/>
                  </a:lnTo>
                  <a:lnTo>
                    <a:pt x="891" y="133"/>
                  </a:lnTo>
                  <a:lnTo>
                    <a:pt x="895" y="133"/>
                  </a:lnTo>
                  <a:lnTo>
                    <a:pt x="899" y="135"/>
                  </a:lnTo>
                  <a:lnTo>
                    <a:pt x="903" y="137"/>
                  </a:lnTo>
                  <a:lnTo>
                    <a:pt x="907" y="137"/>
                  </a:lnTo>
                  <a:lnTo>
                    <a:pt x="913" y="139"/>
                  </a:lnTo>
                  <a:lnTo>
                    <a:pt x="917" y="139"/>
                  </a:lnTo>
                  <a:lnTo>
                    <a:pt x="925" y="143"/>
                  </a:lnTo>
                  <a:lnTo>
                    <a:pt x="933" y="145"/>
                  </a:lnTo>
                  <a:lnTo>
                    <a:pt x="937" y="147"/>
                  </a:lnTo>
                  <a:lnTo>
                    <a:pt x="943" y="149"/>
                  </a:lnTo>
                  <a:lnTo>
                    <a:pt x="951" y="153"/>
                  </a:lnTo>
                  <a:lnTo>
                    <a:pt x="957" y="159"/>
                  </a:lnTo>
                  <a:lnTo>
                    <a:pt x="965" y="165"/>
                  </a:lnTo>
                  <a:lnTo>
                    <a:pt x="971" y="175"/>
                  </a:lnTo>
                  <a:lnTo>
                    <a:pt x="975" y="181"/>
                  </a:lnTo>
                  <a:lnTo>
                    <a:pt x="979" y="187"/>
                  </a:lnTo>
                  <a:lnTo>
                    <a:pt x="981" y="191"/>
                  </a:lnTo>
                  <a:lnTo>
                    <a:pt x="983" y="193"/>
                  </a:lnTo>
                  <a:lnTo>
                    <a:pt x="985" y="193"/>
                  </a:lnTo>
                  <a:lnTo>
                    <a:pt x="991" y="195"/>
                  </a:lnTo>
                  <a:lnTo>
                    <a:pt x="995" y="197"/>
                  </a:lnTo>
                  <a:lnTo>
                    <a:pt x="999" y="199"/>
                  </a:lnTo>
                  <a:lnTo>
                    <a:pt x="1005" y="203"/>
                  </a:lnTo>
                  <a:lnTo>
                    <a:pt x="1013" y="205"/>
                  </a:lnTo>
                  <a:lnTo>
                    <a:pt x="1019" y="207"/>
                  </a:lnTo>
                  <a:lnTo>
                    <a:pt x="1025" y="211"/>
                  </a:lnTo>
                  <a:lnTo>
                    <a:pt x="1033" y="215"/>
                  </a:lnTo>
                  <a:lnTo>
                    <a:pt x="1041" y="219"/>
                  </a:lnTo>
                  <a:lnTo>
                    <a:pt x="1049" y="223"/>
                  </a:lnTo>
                  <a:lnTo>
                    <a:pt x="1057" y="227"/>
                  </a:lnTo>
                  <a:lnTo>
                    <a:pt x="1064" y="231"/>
                  </a:lnTo>
                  <a:lnTo>
                    <a:pt x="1072" y="237"/>
                  </a:lnTo>
                  <a:lnTo>
                    <a:pt x="1078" y="241"/>
                  </a:lnTo>
                  <a:lnTo>
                    <a:pt x="1084" y="249"/>
                  </a:lnTo>
                  <a:lnTo>
                    <a:pt x="1086" y="253"/>
                  </a:lnTo>
                  <a:lnTo>
                    <a:pt x="1090" y="257"/>
                  </a:lnTo>
                  <a:lnTo>
                    <a:pt x="1092" y="261"/>
                  </a:lnTo>
                  <a:lnTo>
                    <a:pt x="1096" y="267"/>
                  </a:lnTo>
                  <a:lnTo>
                    <a:pt x="1098" y="273"/>
                  </a:lnTo>
                  <a:lnTo>
                    <a:pt x="1100" y="279"/>
                  </a:lnTo>
                  <a:lnTo>
                    <a:pt x="1102" y="283"/>
                  </a:lnTo>
                  <a:lnTo>
                    <a:pt x="1104" y="291"/>
                  </a:lnTo>
                  <a:lnTo>
                    <a:pt x="1106" y="295"/>
                  </a:lnTo>
                  <a:lnTo>
                    <a:pt x="1108" y="301"/>
                  </a:lnTo>
                  <a:lnTo>
                    <a:pt x="1110" y="307"/>
                  </a:lnTo>
                  <a:lnTo>
                    <a:pt x="1112" y="315"/>
                  </a:lnTo>
                  <a:lnTo>
                    <a:pt x="1112" y="321"/>
                  </a:lnTo>
                  <a:lnTo>
                    <a:pt x="1114" y="325"/>
                  </a:lnTo>
                  <a:lnTo>
                    <a:pt x="1114" y="331"/>
                  </a:lnTo>
                  <a:lnTo>
                    <a:pt x="1116" y="337"/>
                  </a:lnTo>
                  <a:lnTo>
                    <a:pt x="1116" y="341"/>
                  </a:lnTo>
                  <a:lnTo>
                    <a:pt x="1118" y="347"/>
                  </a:lnTo>
                  <a:lnTo>
                    <a:pt x="1120" y="351"/>
                  </a:lnTo>
                  <a:lnTo>
                    <a:pt x="1120" y="357"/>
                  </a:lnTo>
                  <a:lnTo>
                    <a:pt x="1122" y="363"/>
                  </a:lnTo>
                  <a:lnTo>
                    <a:pt x="1122" y="371"/>
                  </a:lnTo>
                  <a:lnTo>
                    <a:pt x="1124" y="375"/>
                  </a:lnTo>
                  <a:lnTo>
                    <a:pt x="1124" y="377"/>
                  </a:lnTo>
                  <a:lnTo>
                    <a:pt x="1124" y="377"/>
                  </a:lnTo>
                  <a:lnTo>
                    <a:pt x="1128" y="379"/>
                  </a:lnTo>
                  <a:lnTo>
                    <a:pt x="1132" y="383"/>
                  </a:lnTo>
                  <a:lnTo>
                    <a:pt x="1138" y="389"/>
                  </a:lnTo>
                  <a:lnTo>
                    <a:pt x="1140" y="393"/>
                  </a:lnTo>
                  <a:lnTo>
                    <a:pt x="1142" y="396"/>
                  </a:lnTo>
                  <a:lnTo>
                    <a:pt x="1142" y="402"/>
                  </a:lnTo>
                  <a:lnTo>
                    <a:pt x="1144" y="406"/>
                  </a:lnTo>
                  <a:lnTo>
                    <a:pt x="1142" y="412"/>
                  </a:lnTo>
                  <a:lnTo>
                    <a:pt x="1142" y="418"/>
                  </a:lnTo>
                  <a:lnTo>
                    <a:pt x="1140" y="424"/>
                  </a:lnTo>
                  <a:lnTo>
                    <a:pt x="1136" y="432"/>
                  </a:lnTo>
                  <a:lnTo>
                    <a:pt x="1116" y="470"/>
                  </a:lnTo>
                  <a:lnTo>
                    <a:pt x="1118" y="522"/>
                  </a:lnTo>
                  <a:lnTo>
                    <a:pt x="1118" y="522"/>
                  </a:lnTo>
                  <a:lnTo>
                    <a:pt x="1118" y="526"/>
                  </a:lnTo>
                  <a:lnTo>
                    <a:pt x="1118" y="530"/>
                  </a:lnTo>
                  <a:lnTo>
                    <a:pt x="1118" y="534"/>
                  </a:lnTo>
                  <a:lnTo>
                    <a:pt x="1118" y="536"/>
                  </a:lnTo>
                  <a:lnTo>
                    <a:pt x="1118" y="542"/>
                  </a:lnTo>
                  <a:lnTo>
                    <a:pt x="1118" y="546"/>
                  </a:lnTo>
                  <a:lnTo>
                    <a:pt x="1118" y="552"/>
                  </a:lnTo>
                  <a:lnTo>
                    <a:pt x="1118" y="558"/>
                  </a:lnTo>
                  <a:lnTo>
                    <a:pt x="1118" y="564"/>
                  </a:lnTo>
                  <a:lnTo>
                    <a:pt x="1116" y="572"/>
                  </a:lnTo>
                  <a:lnTo>
                    <a:pt x="1116" y="578"/>
                  </a:lnTo>
                  <a:lnTo>
                    <a:pt x="1116" y="586"/>
                  </a:lnTo>
                  <a:lnTo>
                    <a:pt x="1116" y="594"/>
                  </a:lnTo>
                  <a:lnTo>
                    <a:pt x="1114" y="600"/>
                  </a:lnTo>
                  <a:lnTo>
                    <a:pt x="1112" y="608"/>
                  </a:lnTo>
                  <a:lnTo>
                    <a:pt x="1110" y="616"/>
                  </a:lnTo>
                  <a:lnTo>
                    <a:pt x="1108" y="624"/>
                  </a:lnTo>
                  <a:lnTo>
                    <a:pt x="1104" y="632"/>
                  </a:lnTo>
                  <a:lnTo>
                    <a:pt x="1102" y="640"/>
                  </a:lnTo>
                  <a:lnTo>
                    <a:pt x="1100" y="644"/>
                  </a:lnTo>
                  <a:lnTo>
                    <a:pt x="1098" y="648"/>
                  </a:lnTo>
                  <a:lnTo>
                    <a:pt x="1096" y="652"/>
                  </a:lnTo>
                  <a:lnTo>
                    <a:pt x="1096" y="656"/>
                  </a:lnTo>
                  <a:lnTo>
                    <a:pt x="1090" y="664"/>
                  </a:lnTo>
                  <a:lnTo>
                    <a:pt x="1086" y="672"/>
                  </a:lnTo>
                  <a:lnTo>
                    <a:pt x="1080" y="680"/>
                  </a:lnTo>
                  <a:lnTo>
                    <a:pt x="1074" y="688"/>
                  </a:lnTo>
                  <a:lnTo>
                    <a:pt x="1068" y="694"/>
                  </a:lnTo>
                  <a:lnTo>
                    <a:pt x="1063" y="701"/>
                  </a:lnTo>
                  <a:lnTo>
                    <a:pt x="1055" y="709"/>
                  </a:lnTo>
                  <a:lnTo>
                    <a:pt x="1047" y="715"/>
                  </a:lnTo>
                  <a:lnTo>
                    <a:pt x="1043" y="717"/>
                  </a:lnTo>
                  <a:lnTo>
                    <a:pt x="1039" y="721"/>
                  </a:lnTo>
                  <a:lnTo>
                    <a:pt x="1033" y="723"/>
                  </a:lnTo>
                  <a:lnTo>
                    <a:pt x="1031" y="725"/>
                  </a:lnTo>
                  <a:lnTo>
                    <a:pt x="1021" y="731"/>
                  </a:lnTo>
                  <a:lnTo>
                    <a:pt x="1015" y="737"/>
                  </a:lnTo>
                  <a:lnTo>
                    <a:pt x="1005" y="741"/>
                  </a:lnTo>
                  <a:lnTo>
                    <a:pt x="999" y="747"/>
                  </a:lnTo>
                  <a:lnTo>
                    <a:pt x="989" y="751"/>
                  </a:lnTo>
                  <a:lnTo>
                    <a:pt x="983" y="757"/>
                  </a:lnTo>
                  <a:lnTo>
                    <a:pt x="973" y="761"/>
                  </a:lnTo>
                  <a:lnTo>
                    <a:pt x="967" y="765"/>
                  </a:lnTo>
                  <a:lnTo>
                    <a:pt x="957" y="769"/>
                  </a:lnTo>
                  <a:lnTo>
                    <a:pt x="951" y="773"/>
                  </a:lnTo>
                  <a:lnTo>
                    <a:pt x="943" y="775"/>
                  </a:lnTo>
                  <a:lnTo>
                    <a:pt x="935" y="779"/>
                  </a:lnTo>
                  <a:lnTo>
                    <a:pt x="927" y="783"/>
                  </a:lnTo>
                  <a:lnTo>
                    <a:pt x="919" y="787"/>
                  </a:lnTo>
                  <a:lnTo>
                    <a:pt x="915" y="787"/>
                  </a:lnTo>
                  <a:lnTo>
                    <a:pt x="911" y="789"/>
                  </a:lnTo>
                  <a:lnTo>
                    <a:pt x="907" y="789"/>
                  </a:lnTo>
                  <a:lnTo>
                    <a:pt x="903" y="791"/>
                  </a:lnTo>
                  <a:lnTo>
                    <a:pt x="895" y="793"/>
                  </a:lnTo>
                  <a:lnTo>
                    <a:pt x="887" y="795"/>
                  </a:lnTo>
                  <a:lnTo>
                    <a:pt x="883" y="795"/>
                  </a:lnTo>
                  <a:lnTo>
                    <a:pt x="877" y="797"/>
                  </a:lnTo>
                  <a:lnTo>
                    <a:pt x="873" y="797"/>
                  </a:lnTo>
                  <a:lnTo>
                    <a:pt x="869" y="797"/>
                  </a:lnTo>
                  <a:lnTo>
                    <a:pt x="865" y="797"/>
                  </a:lnTo>
                  <a:lnTo>
                    <a:pt x="861" y="799"/>
                  </a:lnTo>
                  <a:lnTo>
                    <a:pt x="855" y="799"/>
                  </a:lnTo>
                  <a:lnTo>
                    <a:pt x="851" y="801"/>
                  </a:lnTo>
                  <a:lnTo>
                    <a:pt x="847" y="801"/>
                  </a:lnTo>
                  <a:lnTo>
                    <a:pt x="841" y="801"/>
                  </a:lnTo>
                  <a:lnTo>
                    <a:pt x="837" y="801"/>
                  </a:lnTo>
                  <a:lnTo>
                    <a:pt x="833" y="801"/>
                  </a:lnTo>
                  <a:lnTo>
                    <a:pt x="829" y="801"/>
                  </a:lnTo>
                  <a:lnTo>
                    <a:pt x="823" y="801"/>
                  </a:lnTo>
                  <a:lnTo>
                    <a:pt x="819" y="801"/>
                  </a:lnTo>
                  <a:lnTo>
                    <a:pt x="815" y="801"/>
                  </a:lnTo>
                  <a:lnTo>
                    <a:pt x="809" y="799"/>
                  </a:lnTo>
                  <a:lnTo>
                    <a:pt x="805" y="799"/>
                  </a:lnTo>
                  <a:lnTo>
                    <a:pt x="801" y="799"/>
                  </a:lnTo>
                  <a:lnTo>
                    <a:pt x="795" y="799"/>
                  </a:lnTo>
                  <a:lnTo>
                    <a:pt x="791" y="797"/>
                  </a:lnTo>
                  <a:lnTo>
                    <a:pt x="785" y="797"/>
                  </a:lnTo>
                  <a:lnTo>
                    <a:pt x="781" y="797"/>
                  </a:lnTo>
                  <a:lnTo>
                    <a:pt x="777" y="797"/>
                  </a:lnTo>
                  <a:lnTo>
                    <a:pt x="769" y="795"/>
                  </a:lnTo>
                  <a:lnTo>
                    <a:pt x="765" y="793"/>
                  </a:lnTo>
                  <a:lnTo>
                    <a:pt x="759" y="793"/>
                  </a:lnTo>
                  <a:lnTo>
                    <a:pt x="755" y="791"/>
                  </a:lnTo>
                  <a:lnTo>
                    <a:pt x="749" y="791"/>
                  </a:lnTo>
                  <a:lnTo>
                    <a:pt x="745" y="789"/>
                  </a:lnTo>
                  <a:lnTo>
                    <a:pt x="741" y="787"/>
                  </a:lnTo>
                  <a:lnTo>
                    <a:pt x="737" y="787"/>
                  </a:lnTo>
                  <a:lnTo>
                    <a:pt x="734" y="785"/>
                  </a:lnTo>
                  <a:lnTo>
                    <a:pt x="728" y="783"/>
                  </a:lnTo>
                  <a:lnTo>
                    <a:pt x="724" y="781"/>
                  </a:lnTo>
                  <a:lnTo>
                    <a:pt x="720" y="779"/>
                  </a:lnTo>
                  <a:lnTo>
                    <a:pt x="712" y="777"/>
                  </a:lnTo>
                  <a:lnTo>
                    <a:pt x="704" y="773"/>
                  </a:lnTo>
                  <a:lnTo>
                    <a:pt x="698" y="769"/>
                  </a:lnTo>
                  <a:lnTo>
                    <a:pt x="690" y="765"/>
                  </a:lnTo>
                  <a:lnTo>
                    <a:pt x="684" y="761"/>
                  </a:lnTo>
                  <a:lnTo>
                    <a:pt x="678" y="757"/>
                  </a:lnTo>
                  <a:lnTo>
                    <a:pt x="672" y="753"/>
                  </a:lnTo>
                  <a:lnTo>
                    <a:pt x="666" y="749"/>
                  </a:lnTo>
                  <a:lnTo>
                    <a:pt x="662" y="745"/>
                  </a:lnTo>
                  <a:lnTo>
                    <a:pt x="658" y="741"/>
                  </a:lnTo>
                  <a:lnTo>
                    <a:pt x="654" y="737"/>
                  </a:lnTo>
                  <a:lnTo>
                    <a:pt x="648" y="731"/>
                  </a:lnTo>
                  <a:lnTo>
                    <a:pt x="646" y="727"/>
                  </a:lnTo>
                  <a:lnTo>
                    <a:pt x="642" y="725"/>
                  </a:lnTo>
                  <a:lnTo>
                    <a:pt x="636" y="717"/>
                  </a:lnTo>
                  <a:lnTo>
                    <a:pt x="632" y="711"/>
                  </a:lnTo>
                  <a:lnTo>
                    <a:pt x="628" y="705"/>
                  </a:lnTo>
                  <a:lnTo>
                    <a:pt x="626" y="701"/>
                  </a:lnTo>
                  <a:lnTo>
                    <a:pt x="624" y="699"/>
                  </a:lnTo>
                  <a:lnTo>
                    <a:pt x="624" y="698"/>
                  </a:lnTo>
                  <a:lnTo>
                    <a:pt x="620" y="696"/>
                  </a:lnTo>
                  <a:lnTo>
                    <a:pt x="616" y="692"/>
                  </a:lnTo>
                  <a:lnTo>
                    <a:pt x="610" y="688"/>
                  </a:lnTo>
                  <a:lnTo>
                    <a:pt x="604" y="680"/>
                  </a:lnTo>
                  <a:lnTo>
                    <a:pt x="598" y="674"/>
                  </a:lnTo>
                  <a:lnTo>
                    <a:pt x="590" y="666"/>
                  </a:lnTo>
                  <a:lnTo>
                    <a:pt x="582" y="660"/>
                  </a:lnTo>
                  <a:lnTo>
                    <a:pt x="578" y="654"/>
                  </a:lnTo>
                  <a:lnTo>
                    <a:pt x="574" y="650"/>
                  </a:lnTo>
                  <a:lnTo>
                    <a:pt x="568" y="646"/>
                  </a:lnTo>
                  <a:lnTo>
                    <a:pt x="564" y="642"/>
                  </a:lnTo>
                  <a:lnTo>
                    <a:pt x="560" y="638"/>
                  </a:lnTo>
                  <a:lnTo>
                    <a:pt x="556" y="632"/>
                  </a:lnTo>
                  <a:lnTo>
                    <a:pt x="552" y="628"/>
                  </a:lnTo>
                  <a:lnTo>
                    <a:pt x="550" y="624"/>
                  </a:lnTo>
                  <a:lnTo>
                    <a:pt x="542" y="616"/>
                  </a:lnTo>
                  <a:lnTo>
                    <a:pt x="536" y="608"/>
                  </a:lnTo>
                  <a:lnTo>
                    <a:pt x="530" y="600"/>
                  </a:lnTo>
                  <a:lnTo>
                    <a:pt x="526" y="594"/>
                  </a:lnTo>
                  <a:lnTo>
                    <a:pt x="522" y="588"/>
                  </a:lnTo>
                  <a:lnTo>
                    <a:pt x="520" y="582"/>
                  </a:lnTo>
                  <a:lnTo>
                    <a:pt x="518" y="574"/>
                  </a:lnTo>
                  <a:lnTo>
                    <a:pt x="516" y="568"/>
                  </a:lnTo>
                  <a:lnTo>
                    <a:pt x="516" y="562"/>
                  </a:lnTo>
                  <a:lnTo>
                    <a:pt x="514" y="556"/>
                  </a:lnTo>
                  <a:lnTo>
                    <a:pt x="514" y="552"/>
                  </a:lnTo>
                  <a:lnTo>
                    <a:pt x="516" y="546"/>
                  </a:lnTo>
                  <a:lnTo>
                    <a:pt x="516" y="542"/>
                  </a:lnTo>
                  <a:lnTo>
                    <a:pt x="516" y="536"/>
                  </a:lnTo>
                  <a:lnTo>
                    <a:pt x="516" y="532"/>
                  </a:lnTo>
                  <a:lnTo>
                    <a:pt x="516" y="530"/>
                  </a:lnTo>
                  <a:lnTo>
                    <a:pt x="518" y="526"/>
                  </a:lnTo>
                  <a:lnTo>
                    <a:pt x="518" y="524"/>
                  </a:lnTo>
                  <a:lnTo>
                    <a:pt x="516" y="524"/>
                  </a:lnTo>
                  <a:lnTo>
                    <a:pt x="514" y="522"/>
                  </a:lnTo>
                  <a:lnTo>
                    <a:pt x="508" y="520"/>
                  </a:lnTo>
                  <a:lnTo>
                    <a:pt x="502" y="518"/>
                  </a:lnTo>
                  <a:lnTo>
                    <a:pt x="494" y="512"/>
                  </a:lnTo>
                  <a:lnTo>
                    <a:pt x="486" y="508"/>
                  </a:lnTo>
                  <a:lnTo>
                    <a:pt x="478" y="502"/>
                  </a:lnTo>
                  <a:lnTo>
                    <a:pt x="472" y="494"/>
                  </a:lnTo>
                  <a:lnTo>
                    <a:pt x="468" y="490"/>
                  </a:lnTo>
                  <a:lnTo>
                    <a:pt x="466" y="486"/>
                  </a:lnTo>
                  <a:lnTo>
                    <a:pt x="464" y="480"/>
                  </a:lnTo>
                  <a:lnTo>
                    <a:pt x="464" y="476"/>
                  </a:lnTo>
                  <a:lnTo>
                    <a:pt x="464" y="468"/>
                  </a:lnTo>
                  <a:lnTo>
                    <a:pt x="464" y="462"/>
                  </a:lnTo>
                  <a:lnTo>
                    <a:pt x="466" y="454"/>
                  </a:lnTo>
                  <a:lnTo>
                    <a:pt x="468" y="450"/>
                  </a:lnTo>
                  <a:lnTo>
                    <a:pt x="468" y="448"/>
                  </a:lnTo>
                  <a:lnTo>
                    <a:pt x="470" y="446"/>
                  </a:lnTo>
                  <a:lnTo>
                    <a:pt x="482" y="442"/>
                  </a:lnTo>
                  <a:lnTo>
                    <a:pt x="482" y="44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33">
              <a:extLst>
                <a:ext uri="{FF2B5EF4-FFF2-40B4-BE49-F238E27FC236}">
                  <a16:creationId xmlns:a16="http://schemas.microsoft.com/office/drawing/2014/main" id="{F7563164-159F-4A17-8F40-D0B8EC479501}"/>
                </a:ext>
              </a:extLst>
            </p:cNvPr>
            <p:cNvSpPr>
              <a:spLocks/>
            </p:cNvSpPr>
            <p:nvPr/>
          </p:nvSpPr>
          <p:spPr bwMode="auto">
            <a:xfrm>
              <a:off x="8037513" y="3140075"/>
              <a:ext cx="76200" cy="98425"/>
            </a:xfrm>
            <a:custGeom>
              <a:avLst/>
              <a:gdLst>
                <a:gd name="T0" fmla="*/ 48 w 48"/>
                <a:gd name="T1" fmla="*/ 4 h 62"/>
                <a:gd name="T2" fmla="*/ 44 w 48"/>
                <a:gd name="T3" fmla="*/ 2 h 62"/>
                <a:gd name="T4" fmla="*/ 38 w 48"/>
                <a:gd name="T5" fmla="*/ 0 h 62"/>
                <a:gd name="T6" fmla="*/ 30 w 48"/>
                <a:gd name="T7" fmla="*/ 0 h 62"/>
                <a:gd name="T8" fmla="*/ 26 w 48"/>
                <a:gd name="T9" fmla="*/ 2 h 62"/>
                <a:gd name="T10" fmla="*/ 22 w 48"/>
                <a:gd name="T11" fmla="*/ 2 h 62"/>
                <a:gd name="T12" fmla="*/ 18 w 48"/>
                <a:gd name="T13" fmla="*/ 8 h 62"/>
                <a:gd name="T14" fmla="*/ 16 w 48"/>
                <a:gd name="T15" fmla="*/ 12 h 62"/>
                <a:gd name="T16" fmla="*/ 14 w 48"/>
                <a:gd name="T17" fmla="*/ 16 h 62"/>
                <a:gd name="T18" fmla="*/ 12 w 48"/>
                <a:gd name="T19" fmla="*/ 20 h 62"/>
                <a:gd name="T20" fmla="*/ 10 w 48"/>
                <a:gd name="T21" fmla="*/ 24 h 62"/>
                <a:gd name="T22" fmla="*/ 6 w 48"/>
                <a:gd name="T23" fmla="*/ 28 h 62"/>
                <a:gd name="T24" fmla="*/ 4 w 48"/>
                <a:gd name="T25" fmla="*/ 32 h 62"/>
                <a:gd name="T26" fmla="*/ 2 w 48"/>
                <a:gd name="T27" fmla="*/ 36 h 62"/>
                <a:gd name="T28" fmla="*/ 0 w 48"/>
                <a:gd name="T29" fmla="*/ 40 h 62"/>
                <a:gd name="T30" fmla="*/ 0 w 48"/>
                <a:gd name="T31" fmla="*/ 46 h 62"/>
                <a:gd name="T32" fmla="*/ 0 w 48"/>
                <a:gd name="T33" fmla="*/ 52 h 62"/>
                <a:gd name="T34" fmla="*/ 6 w 48"/>
                <a:gd name="T35" fmla="*/ 56 h 62"/>
                <a:gd name="T36" fmla="*/ 12 w 48"/>
                <a:gd name="T37" fmla="*/ 62 h 62"/>
                <a:gd name="T38" fmla="*/ 20 w 48"/>
                <a:gd name="T39" fmla="*/ 62 h 62"/>
                <a:gd name="T40" fmla="*/ 26 w 48"/>
                <a:gd name="T41" fmla="*/ 60 h 62"/>
                <a:gd name="T42" fmla="*/ 26 w 48"/>
                <a:gd name="T43" fmla="*/ 56 h 62"/>
                <a:gd name="T44" fmla="*/ 28 w 48"/>
                <a:gd name="T45" fmla="*/ 54 h 62"/>
                <a:gd name="T46" fmla="*/ 30 w 48"/>
                <a:gd name="T47" fmla="*/ 50 h 62"/>
                <a:gd name="T48" fmla="*/ 32 w 48"/>
                <a:gd name="T49" fmla="*/ 46 h 62"/>
                <a:gd name="T50" fmla="*/ 34 w 48"/>
                <a:gd name="T51" fmla="*/ 42 h 62"/>
                <a:gd name="T52" fmla="*/ 36 w 48"/>
                <a:gd name="T53" fmla="*/ 38 h 62"/>
                <a:gd name="T54" fmla="*/ 38 w 48"/>
                <a:gd name="T55" fmla="*/ 34 h 62"/>
                <a:gd name="T56" fmla="*/ 42 w 48"/>
                <a:gd name="T57" fmla="*/ 30 h 62"/>
                <a:gd name="T58" fmla="*/ 42 w 48"/>
                <a:gd name="T59" fmla="*/ 24 h 62"/>
                <a:gd name="T60" fmla="*/ 44 w 48"/>
                <a:gd name="T61" fmla="*/ 20 h 62"/>
                <a:gd name="T62" fmla="*/ 46 w 48"/>
                <a:gd name="T63" fmla="*/ 14 h 62"/>
                <a:gd name="T64" fmla="*/ 46 w 48"/>
                <a:gd name="T65" fmla="*/ 12 h 62"/>
                <a:gd name="T66" fmla="*/ 48 w 48"/>
                <a:gd name="T67" fmla="*/ 6 h 62"/>
                <a:gd name="T68" fmla="*/ 48 w 48"/>
                <a:gd name="T69" fmla="*/ 4 h 62"/>
                <a:gd name="T70" fmla="*/ 48 w 48"/>
                <a:gd name="T71" fmla="*/ 4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8" h="62">
                  <a:moveTo>
                    <a:pt x="48" y="4"/>
                  </a:moveTo>
                  <a:lnTo>
                    <a:pt x="44" y="2"/>
                  </a:lnTo>
                  <a:lnTo>
                    <a:pt x="38" y="0"/>
                  </a:lnTo>
                  <a:lnTo>
                    <a:pt x="30" y="0"/>
                  </a:lnTo>
                  <a:lnTo>
                    <a:pt x="26" y="2"/>
                  </a:lnTo>
                  <a:lnTo>
                    <a:pt x="22" y="2"/>
                  </a:lnTo>
                  <a:lnTo>
                    <a:pt x="18" y="8"/>
                  </a:lnTo>
                  <a:lnTo>
                    <a:pt x="16" y="12"/>
                  </a:lnTo>
                  <a:lnTo>
                    <a:pt x="14" y="16"/>
                  </a:lnTo>
                  <a:lnTo>
                    <a:pt x="12" y="20"/>
                  </a:lnTo>
                  <a:lnTo>
                    <a:pt x="10" y="24"/>
                  </a:lnTo>
                  <a:lnTo>
                    <a:pt x="6" y="28"/>
                  </a:lnTo>
                  <a:lnTo>
                    <a:pt x="4" y="32"/>
                  </a:lnTo>
                  <a:lnTo>
                    <a:pt x="2" y="36"/>
                  </a:lnTo>
                  <a:lnTo>
                    <a:pt x="0" y="40"/>
                  </a:lnTo>
                  <a:lnTo>
                    <a:pt x="0" y="46"/>
                  </a:lnTo>
                  <a:lnTo>
                    <a:pt x="0" y="52"/>
                  </a:lnTo>
                  <a:lnTo>
                    <a:pt x="6" y="56"/>
                  </a:lnTo>
                  <a:lnTo>
                    <a:pt x="12" y="62"/>
                  </a:lnTo>
                  <a:lnTo>
                    <a:pt x="20" y="62"/>
                  </a:lnTo>
                  <a:lnTo>
                    <a:pt x="26" y="60"/>
                  </a:lnTo>
                  <a:lnTo>
                    <a:pt x="26" y="56"/>
                  </a:lnTo>
                  <a:lnTo>
                    <a:pt x="28" y="54"/>
                  </a:lnTo>
                  <a:lnTo>
                    <a:pt x="30" y="50"/>
                  </a:lnTo>
                  <a:lnTo>
                    <a:pt x="32" y="46"/>
                  </a:lnTo>
                  <a:lnTo>
                    <a:pt x="34" y="42"/>
                  </a:lnTo>
                  <a:lnTo>
                    <a:pt x="36" y="38"/>
                  </a:lnTo>
                  <a:lnTo>
                    <a:pt x="38" y="34"/>
                  </a:lnTo>
                  <a:lnTo>
                    <a:pt x="42" y="30"/>
                  </a:lnTo>
                  <a:lnTo>
                    <a:pt x="42" y="24"/>
                  </a:lnTo>
                  <a:lnTo>
                    <a:pt x="44" y="20"/>
                  </a:lnTo>
                  <a:lnTo>
                    <a:pt x="46" y="14"/>
                  </a:lnTo>
                  <a:lnTo>
                    <a:pt x="46" y="12"/>
                  </a:lnTo>
                  <a:lnTo>
                    <a:pt x="48" y="6"/>
                  </a:lnTo>
                  <a:lnTo>
                    <a:pt x="48" y="4"/>
                  </a:lnTo>
                  <a:lnTo>
                    <a:pt x="48"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34">
              <a:extLst>
                <a:ext uri="{FF2B5EF4-FFF2-40B4-BE49-F238E27FC236}">
                  <a16:creationId xmlns:a16="http://schemas.microsoft.com/office/drawing/2014/main" id="{C854ECDF-A57F-47FD-AE6C-D1126EEFB67F}"/>
                </a:ext>
              </a:extLst>
            </p:cNvPr>
            <p:cNvSpPr>
              <a:spLocks/>
            </p:cNvSpPr>
            <p:nvPr/>
          </p:nvSpPr>
          <p:spPr bwMode="auto">
            <a:xfrm>
              <a:off x="8374063" y="3260725"/>
              <a:ext cx="55562" cy="104775"/>
            </a:xfrm>
            <a:custGeom>
              <a:avLst/>
              <a:gdLst>
                <a:gd name="T0" fmla="*/ 16 w 35"/>
                <a:gd name="T1" fmla="*/ 0 h 66"/>
                <a:gd name="T2" fmla="*/ 16 w 35"/>
                <a:gd name="T3" fmla="*/ 2 h 66"/>
                <a:gd name="T4" fmla="*/ 14 w 35"/>
                <a:gd name="T5" fmla="*/ 4 h 66"/>
                <a:gd name="T6" fmla="*/ 14 w 35"/>
                <a:gd name="T7" fmla="*/ 6 h 66"/>
                <a:gd name="T8" fmla="*/ 12 w 35"/>
                <a:gd name="T9" fmla="*/ 10 h 66"/>
                <a:gd name="T10" fmla="*/ 12 w 35"/>
                <a:gd name="T11" fmla="*/ 14 h 66"/>
                <a:gd name="T12" fmla="*/ 10 w 35"/>
                <a:gd name="T13" fmla="*/ 20 h 66"/>
                <a:gd name="T14" fmla="*/ 8 w 35"/>
                <a:gd name="T15" fmla="*/ 24 h 66"/>
                <a:gd name="T16" fmla="*/ 6 w 35"/>
                <a:gd name="T17" fmla="*/ 30 h 66"/>
                <a:gd name="T18" fmla="*/ 4 w 35"/>
                <a:gd name="T19" fmla="*/ 36 h 66"/>
                <a:gd name="T20" fmla="*/ 2 w 35"/>
                <a:gd name="T21" fmla="*/ 40 h 66"/>
                <a:gd name="T22" fmla="*/ 2 w 35"/>
                <a:gd name="T23" fmla="*/ 46 h 66"/>
                <a:gd name="T24" fmla="*/ 0 w 35"/>
                <a:gd name="T25" fmla="*/ 50 h 66"/>
                <a:gd name="T26" fmla="*/ 0 w 35"/>
                <a:gd name="T27" fmla="*/ 56 h 66"/>
                <a:gd name="T28" fmla="*/ 0 w 35"/>
                <a:gd name="T29" fmla="*/ 62 h 66"/>
                <a:gd name="T30" fmla="*/ 2 w 35"/>
                <a:gd name="T31" fmla="*/ 62 h 66"/>
                <a:gd name="T32" fmla="*/ 6 w 35"/>
                <a:gd name="T33" fmla="*/ 64 h 66"/>
                <a:gd name="T34" fmla="*/ 10 w 35"/>
                <a:gd name="T35" fmla="*/ 64 h 66"/>
                <a:gd name="T36" fmla="*/ 14 w 35"/>
                <a:gd name="T37" fmla="*/ 66 h 66"/>
                <a:gd name="T38" fmla="*/ 20 w 35"/>
                <a:gd name="T39" fmla="*/ 66 h 66"/>
                <a:gd name="T40" fmla="*/ 24 w 35"/>
                <a:gd name="T41" fmla="*/ 66 h 66"/>
                <a:gd name="T42" fmla="*/ 28 w 35"/>
                <a:gd name="T43" fmla="*/ 64 h 66"/>
                <a:gd name="T44" fmla="*/ 30 w 35"/>
                <a:gd name="T45" fmla="*/ 64 h 66"/>
                <a:gd name="T46" fmla="*/ 30 w 35"/>
                <a:gd name="T47" fmla="*/ 58 h 66"/>
                <a:gd name="T48" fmla="*/ 30 w 35"/>
                <a:gd name="T49" fmla="*/ 52 h 66"/>
                <a:gd name="T50" fmla="*/ 30 w 35"/>
                <a:gd name="T51" fmla="*/ 48 h 66"/>
                <a:gd name="T52" fmla="*/ 32 w 35"/>
                <a:gd name="T53" fmla="*/ 44 h 66"/>
                <a:gd name="T54" fmla="*/ 32 w 35"/>
                <a:gd name="T55" fmla="*/ 40 h 66"/>
                <a:gd name="T56" fmla="*/ 33 w 35"/>
                <a:gd name="T57" fmla="*/ 36 h 66"/>
                <a:gd name="T58" fmla="*/ 33 w 35"/>
                <a:gd name="T59" fmla="*/ 30 h 66"/>
                <a:gd name="T60" fmla="*/ 33 w 35"/>
                <a:gd name="T61" fmla="*/ 26 h 66"/>
                <a:gd name="T62" fmla="*/ 33 w 35"/>
                <a:gd name="T63" fmla="*/ 22 h 66"/>
                <a:gd name="T64" fmla="*/ 35 w 35"/>
                <a:gd name="T65" fmla="*/ 18 h 66"/>
                <a:gd name="T66" fmla="*/ 35 w 35"/>
                <a:gd name="T67" fmla="*/ 10 h 66"/>
                <a:gd name="T68" fmla="*/ 35 w 35"/>
                <a:gd name="T69" fmla="*/ 8 h 66"/>
                <a:gd name="T70" fmla="*/ 30 w 35"/>
                <a:gd name="T71" fmla="*/ 2 h 66"/>
                <a:gd name="T72" fmla="*/ 24 w 35"/>
                <a:gd name="T73" fmla="*/ 0 h 66"/>
                <a:gd name="T74" fmla="*/ 18 w 35"/>
                <a:gd name="T75" fmla="*/ 0 h 66"/>
                <a:gd name="T76" fmla="*/ 16 w 35"/>
                <a:gd name="T77" fmla="*/ 0 h 66"/>
                <a:gd name="T78" fmla="*/ 16 w 35"/>
                <a:gd name="T79"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5" h="66">
                  <a:moveTo>
                    <a:pt x="16" y="0"/>
                  </a:moveTo>
                  <a:lnTo>
                    <a:pt x="16" y="2"/>
                  </a:lnTo>
                  <a:lnTo>
                    <a:pt x="14" y="4"/>
                  </a:lnTo>
                  <a:lnTo>
                    <a:pt x="14" y="6"/>
                  </a:lnTo>
                  <a:lnTo>
                    <a:pt x="12" y="10"/>
                  </a:lnTo>
                  <a:lnTo>
                    <a:pt x="12" y="14"/>
                  </a:lnTo>
                  <a:lnTo>
                    <a:pt x="10" y="20"/>
                  </a:lnTo>
                  <a:lnTo>
                    <a:pt x="8" y="24"/>
                  </a:lnTo>
                  <a:lnTo>
                    <a:pt x="6" y="30"/>
                  </a:lnTo>
                  <a:lnTo>
                    <a:pt x="4" y="36"/>
                  </a:lnTo>
                  <a:lnTo>
                    <a:pt x="2" y="40"/>
                  </a:lnTo>
                  <a:lnTo>
                    <a:pt x="2" y="46"/>
                  </a:lnTo>
                  <a:lnTo>
                    <a:pt x="0" y="50"/>
                  </a:lnTo>
                  <a:lnTo>
                    <a:pt x="0" y="56"/>
                  </a:lnTo>
                  <a:lnTo>
                    <a:pt x="0" y="62"/>
                  </a:lnTo>
                  <a:lnTo>
                    <a:pt x="2" y="62"/>
                  </a:lnTo>
                  <a:lnTo>
                    <a:pt x="6" y="64"/>
                  </a:lnTo>
                  <a:lnTo>
                    <a:pt x="10" y="64"/>
                  </a:lnTo>
                  <a:lnTo>
                    <a:pt x="14" y="66"/>
                  </a:lnTo>
                  <a:lnTo>
                    <a:pt x="20" y="66"/>
                  </a:lnTo>
                  <a:lnTo>
                    <a:pt x="24" y="66"/>
                  </a:lnTo>
                  <a:lnTo>
                    <a:pt x="28" y="64"/>
                  </a:lnTo>
                  <a:lnTo>
                    <a:pt x="30" y="64"/>
                  </a:lnTo>
                  <a:lnTo>
                    <a:pt x="30" y="58"/>
                  </a:lnTo>
                  <a:lnTo>
                    <a:pt x="30" y="52"/>
                  </a:lnTo>
                  <a:lnTo>
                    <a:pt x="30" y="48"/>
                  </a:lnTo>
                  <a:lnTo>
                    <a:pt x="32" y="44"/>
                  </a:lnTo>
                  <a:lnTo>
                    <a:pt x="32" y="40"/>
                  </a:lnTo>
                  <a:lnTo>
                    <a:pt x="33" y="36"/>
                  </a:lnTo>
                  <a:lnTo>
                    <a:pt x="33" y="30"/>
                  </a:lnTo>
                  <a:lnTo>
                    <a:pt x="33" y="26"/>
                  </a:lnTo>
                  <a:lnTo>
                    <a:pt x="33" y="22"/>
                  </a:lnTo>
                  <a:lnTo>
                    <a:pt x="35" y="18"/>
                  </a:lnTo>
                  <a:lnTo>
                    <a:pt x="35" y="10"/>
                  </a:lnTo>
                  <a:lnTo>
                    <a:pt x="35" y="8"/>
                  </a:lnTo>
                  <a:lnTo>
                    <a:pt x="30" y="2"/>
                  </a:lnTo>
                  <a:lnTo>
                    <a:pt x="24" y="0"/>
                  </a:lnTo>
                  <a:lnTo>
                    <a:pt x="18" y="0"/>
                  </a:lnTo>
                  <a:lnTo>
                    <a:pt x="16" y="0"/>
                  </a:lnTo>
                  <a:lnTo>
                    <a:pt x="1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35">
              <a:extLst>
                <a:ext uri="{FF2B5EF4-FFF2-40B4-BE49-F238E27FC236}">
                  <a16:creationId xmlns:a16="http://schemas.microsoft.com/office/drawing/2014/main" id="{DAC83079-BB3D-45D2-8608-61BB7849A4A3}"/>
                </a:ext>
              </a:extLst>
            </p:cNvPr>
            <p:cNvSpPr>
              <a:spLocks/>
            </p:cNvSpPr>
            <p:nvPr/>
          </p:nvSpPr>
          <p:spPr bwMode="auto">
            <a:xfrm>
              <a:off x="8164513" y="3403600"/>
              <a:ext cx="152400" cy="63500"/>
            </a:xfrm>
            <a:custGeom>
              <a:avLst/>
              <a:gdLst>
                <a:gd name="T0" fmla="*/ 96 w 96"/>
                <a:gd name="T1" fmla="*/ 18 h 40"/>
                <a:gd name="T2" fmla="*/ 90 w 96"/>
                <a:gd name="T3" fmla="*/ 16 h 40"/>
                <a:gd name="T4" fmla="*/ 84 w 96"/>
                <a:gd name="T5" fmla="*/ 16 h 40"/>
                <a:gd name="T6" fmla="*/ 80 w 96"/>
                <a:gd name="T7" fmla="*/ 16 h 40"/>
                <a:gd name="T8" fmla="*/ 76 w 96"/>
                <a:gd name="T9" fmla="*/ 16 h 40"/>
                <a:gd name="T10" fmla="*/ 68 w 96"/>
                <a:gd name="T11" fmla="*/ 18 h 40"/>
                <a:gd name="T12" fmla="*/ 62 w 96"/>
                <a:gd name="T13" fmla="*/ 18 h 40"/>
                <a:gd name="T14" fmla="*/ 54 w 96"/>
                <a:gd name="T15" fmla="*/ 18 h 40"/>
                <a:gd name="T16" fmla="*/ 46 w 96"/>
                <a:gd name="T17" fmla="*/ 18 h 40"/>
                <a:gd name="T18" fmla="*/ 42 w 96"/>
                <a:gd name="T19" fmla="*/ 16 h 40"/>
                <a:gd name="T20" fmla="*/ 38 w 96"/>
                <a:gd name="T21" fmla="*/ 16 h 40"/>
                <a:gd name="T22" fmla="*/ 30 w 96"/>
                <a:gd name="T23" fmla="*/ 12 h 40"/>
                <a:gd name="T24" fmla="*/ 26 w 96"/>
                <a:gd name="T25" fmla="*/ 10 h 40"/>
                <a:gd name="T26" fmla="*/ 18 w 96"/>
                <a:gd name="T27" fmla="*/ 6 h 40"/>
                <a:gd name="T28" fmla="*/ 14 w 96"/>
                <a:gd name="T29" fmla="*/ 4 h 40"/>
                <a:gd name="T30" fmla="*/ 8 w 96"/>
                <a:gd name="T31" fmla="*/ 2 h 40"/>
                <a:gd name="T32" fmla="*/ 6 w 96"/>
                <a:gd name="T33" fmla="*/ 2 h 40"/>
                <a:gd name="T34" fmla="*/ 2 w 96"/>
                <a:gd name="T35" fmla="*/ 0 h 40"/>
                <a:gd name="T36" fmla="*/ 0 w 96"/>
                <a:gd name="T37" fmla="*/ 2 h 40"/>
                <a:gd name="T38" fmla="*/ 0 w 96"/>
                <a:gd name="T39" fmla="*/ 6 h 40"/>
                <a:gd name="T40" fmla="*/ 2 w 96"/>
                <a:gd name="T41" fmla="*/ 12 h 40"/>
                <a:gd name="T42" fmla="*/ 2 w 96"/>
                <a:gd name="T43" fmla="*/ 16 h 40"/>
                <a:gd name="T44" fmla="*/ 6 w 96"/>
                <a:gd name="T45" fmla="*/ 22 h 40"/>
                <a:gd name="T46" fmla="*/ 10 w 96"/>
                <a:gd name="T47" fmla="*/ 26 h 40"/>
                <a:gd name="T48" fmla="*/ 18 w 96"/>
                <a:gd name="T49" fmla="*/ 32 h 40"/>
                <a:gd name="T50" fmla="*/ 24 w 96"/>
                <a:gd name="T51" fmla="*/ 34 h 40"/>
                <a:gd name="T52" fmla="*/ 30 w 96"/>
                <a:gd name="T53" fmla="*/ 38 h 40"/>
                <a:gd name="T54" fmla="*/ 38 w 96"/>
                <a:gd name="T55" fmla="*/ 40 h 40"/>
                <a:gd name="T56" fmla="*/ 44 w 96"/>
                <a:gd name="T57" fmla="*/ 40 h 40"/>
                <a:gd name="T58" fmla="*/ 50 w 96"/>
                <a:gd name="T59" fmla="*/ 38 h 40"/>
                <a:gd name="T60" fmla="*/ 58 w 96"/>
                <a:gd name="T61" fmla="*/ 34 h 40"/>
                <a:gd name="T62" fmla="*/ 62 w 96"/>
                <a:gd name="T63" fmla="*/ 32 h 40"/>
                <a:gd name="T64" fmla="*/ 68 w 96"/>
                <a:gd name="T65" fmla="*/ 32 h 40"/>
                <a:gd name="T66" fmla="*/ 72 w 96"/>
                <a:gd name="T67" fmla="*/ 28 h 40"/>
                <a:gd name="T68" fmla="*/ 76 w 96"/>
                <a:gd name="T69" fmla="*/ 28 h 40"/>
                <a:gd name="T70" fmla="*/ 84 w 96"/>
                <a:gd name="T71" fmla="*/ 22 h 40"/>
                <a:gd name="T72" fmla="*/ 90 w 96"/>
                <a:gd name="T73" fmla="*/ 20 h 40"/>
                <a:gd name="T74" fmla="*/ 94 w 96"/>
                <a:gd name="T75" fmla="*/ 18 h 40"/>
                <a:gd name="T76" fmla="*/ 96 w 96"/>
                <a:gd name="T77" fmla="*/ 18 h 40"/>
                <a:gd name="T78" fmla="*/ 96 w 96"/>
                <a:gd name="T79" fmla="*/ 18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96" h="40">
                  <a:moveTo>
                    <a:pt x="96" y="18"/>
                  </a:moveTo>
                  <a:lnTo>
                    <a:pt x="90" y="16"/>
                  </a:lnTo>
                  <a:lnTo>
                    <a:pt x="84" y="16"/>
                  </a:lnTo>
                  <a:lnTo>
                    <a:pt x="80" y="16"/>
                  </a:lnTo>
                  <a:lnTo>
                    <a:pt x="76" y="16"/>
                  </a:lnTo>
                  <a:lnTo>
                    <a:pt x="68" y="18"/>
                  </a:lnTo>
                  <a:lnTo>
                    <a:pt x="62" y="18"/>
                  </a:lnTo>
                  <a:lnTo>
                    <a:pt x="54" y="18"/>
                  </a:lnTo>
                  <a:lnTo>
                    <a:pt x="46" y="18"/>
                  </a:lnTo>
                  <a:lnTo>
                    <a:pt x="42" y="16"/>
                  </a:lnTo>
                  <a:lnTo>
                    <a:pt x="38" y="16"/>
                  </a:lnTo>
                  <a:lnTo>
                    <a:pt x="30" y="12"/>
                  </a:lnTo>
                  <a:lnTo>
                    <a:pt x="26" y="10"/>
                  </a:lnTo>
                  <a:lnTo>
                    <a:pt x="18" y="6"/>
                  </a:lnTo>
                  <a:lnTo>
                    <a:pt x="14" y="4"/>
                  </a:lnTo>
                  <a:lnTo>
                    <a:pt x="8" y="2"/>
                  </a:lnTo>
                  <a:lnTo>
                    <a:pt x="6" y="2"/>
                  </a:lnTo>
                  <a:lnTo>
                    <a:pt x="2" y="0"/>
                  </a:lnTo>
                  <a:lnTo>
                    <a:pt x="0" y="2"/>
                  </a:lnTo>
                  <a:lnTo>
                    <a:pt x="0" y="6"/>
                  </a:lnTo>
                  <a:lnTo>
                    <a:pt x="2" y="12"/>
                  </a:lnTo>
                  <a:lnTo>
                    <a:pt x="2" y="16"/>
                  </a:lnTo>
                  <a:lnTo>
                    <a:pt x="6" y="22"/>
                  </a:lnTo>
                  <a:lnTo>
                    <a:pt x="10" y="26"/>
                  </a:lnTo>
                  <a:lnTo>
                    <a:pt x="18" y="32"/>
                  </a:lnTo>
                  <a:lnTo>
                    <a:pt x="24" y="34"/>
                  </a:lnTo>
                  <a:lnTo>
                    <a:pt x="30" y="38"/>
                  </a:lnTo>
                  <a:lnTo>
                    <a:pt x="38" y="40"/>
                  </a:lnTo>
                  <a:lnTo>
                    <a:pt x="44" y="40"/>
                  </a:lnTo>
                  <a:lnTo>
                    <a:pt x="50" y="38"/>
                  </a:lnTo>
                  <a:lnTo>
                    <a:pt x="58" y="34"/>
                  </a:lnTo>
                  <a:lnTo>
                    <a:pt x="62" y="32"/>
                  </a:lnTo>
                  <a:lnTo>
                    <a:pt x="68" y="32"/>
                  </a:lnTo>
                  <a:lnTo>
                    <a:pt x="72" y="28"/>
                  </a:lnTo>
                  <a:lnTo>
                    <a:pt x="76" y="28"/>
                  </a:lnTo>
                  <a:lnTo>
                    <a:pt x="84" y="22"/>
                  </a:lnTo>
                  <a:lnTo>
                    <a:pt x="90" y="20"/>
                  </a:lnTo>
                  <a:lnTo>
                    <a:pt x="94" y="18"/>
                  </a:lnTo>
                  <a:lnTo>
                    <a:pt x="96" y="18"/>
                  </a:lnTo>
                  <a:lnTo>
                    <a:pt x="96" y="1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36">
              <a:extLst>
                <a:ext uri="{FF2B5EF4-FFF2-40B4-BE49-F238E27FC236}">
                  <a16:creationId xmlns:a16="http://schemas.microsoft.com/office/drawing/2014/main" id="{0271B142-33A0-4A9B-8CA5-76B0AAF4854F}"/>
                </a:ext>
              </a:extLst>
            </p:cNvPr>
            <p:cNvSpPr>
              <a:spLocks/>
            </p:cNvSpPr>
            <p:nvPr/>
          </p:nvSpPr>
          <p:spPr bwMode="auto">
            <a:xfrm>
              <a:off x="7880350" y="3349625"/>
              <a:ext cx="347662" cy="219075"/>
            </a:xfrm>
            <a:custGeom>
              <a:avLst/>
              <a:gdLst>
                <a:gd name="T0" fmla="*/ 0 w 219"/>
                <a:gd name="T1" fmla="*/ 18 h 138"/>
                <a:gd name="T2" fmla="*/ 4 w 219"/>
                <a:gd name="T3" fmla="*/ 32 h 138"/>
                <a:gd name="T4" fmla="*/ 12 w 219"/>
                <a:gd name="T5" fmla="*/ 34 h 138"/>
                <a:gd name="T6" fmla="*/ 23 w 219"/>
                <a:gd name="T7" fmla="*/ 32 h 138"/>
                <a:gd name="T8" fmla="*/ 31 w 219"/>
                <a:gd name="T9" fmla="*/ 30 h 138"/>
                <a:gd name="T10" fmla="*/ 31 w 219"/>
                <a:gd name="T11" fmla="*/ 38 h 138"/>
                <a:gd name="T12" fmla="*/ 35 w 219"/>
                <a:gd name="T13" fmla="*/ 52 h 138"/>
                <a:gd name="T14" fmla="*/ 39 w 219"/>
                <a:gd name="T15" fmla="*/ 66 h 138"/>
                <a:gd name="T16" fmla="*/ 43 w 219"/>
                <a:gd name="T17" fmla="*/ 82 h 138"/>
                <a:gd name="T18" fmla="*/ 47 w 219"/>
                <a:gd name="T19" fmla="*/ 96 h 138"/>
                <a:gd name="T20" fmla="*/ 55 w 219"/>
                <a:gd name="T21" fmla="*/ 110 h 138"/>
                <a:gd name="T22" fmla="*/ 63 w 219"/>
                <a:gd name="T23" fmla="*/ 124 h 138"/>
                <a:gd name="T24" fmla="*/ 79 w 219"/>
                <a:gd name="T25" fmla="*/ 136 h 138"/>
                <a:gd name="T26" fmla="*/ 93 w 219"/>
                <a:gd name="T27" fmla="*/ 136 h 138"/>
                <a:gd name="T28" fmla="*/ 111 w 219"/>
                <a:gd name="T29" fmla="*/ 134 h 138"/>
                <a:gd name="T30" fmla="*/ 117 w 219"/>
                <a:gd name="T31" fmla="*/ 128 h 138"/>
                <a:gd name="T32" fmla="*/ 103 w 219"/>
                <a:gd name="T33" fmla="*/ 124 h 138"/>
                <a:gd name="T34" fmla="*/ 85 w 219"/>
                <a:gd name="T35" fmla="*/ 118 h 138"/>
                <a:gd name="T36" fmla="*/ 73 w 219"/>
                <a:gd name="T37" fmla="*/ 110 h 138"/>
                <a:gd name="T38" fmla="*/ 63 w 219"/>
                <a:gd name="T39" fmla="*/ 90 h 138"/>
                <a:gd name="T40" fmla="*/ 57 w 219"/>
                <a:gd name="T41" fmla="*/ 70 h 138"/>
                <a:gd name="T42" fmla="*/ 59 w 219"/>
                <a:gd name="T43" fmla="*/ 68 h 138"/>
                <a:gd name="T44" fmla="*/ 73 w 219"/>
                <a:gd name="T45" fmla="*/ 76 h 138"/>
                <a:gd name="T46" fmla="*/ 87 w 219"/>
                <a:gd name="T47" fmla="*/ 86 h 138"/>
                <a:gd name="T48" fmla="*/ 99 w 219"/>
                <a:gd name="T49" fmla="*/ 94 h 138"/>
                <a:gd name="T50" fmla="*/ 113 w 219"/>
                <a:gd name="T51" fmla="*/ 100 h 138"/>
                <a:gd name="T52" fmla="*/ 125 w 219"/>
                <a:gd name="T53" fmla="*/ 108 h 138"/>
                <a:gd name="T54" fmla="*/ 147 w 219"/>
                <a:gd name="T55" fmla="*/ 118 h 138"/>
                <a:gd name="T56" fmla="*/ 167 w 219"/>
                <a:gd name="T57" fmla="*/ 122 h 138"/>
                <a:gd name="T58" fmla="*/ 183 w 219"/>
                <a:gd name="T59" fmla="*/ 124 h 138"/>
                <a:gd name="T60" fmla="*/ 197 w 219"/>
                <a:gd name="T61" fmla="*/ 124 h 138"/>
                <a:gd name="T62" fmla="*/ 215 w 219"/>
                <a:gd name="T63" fmla="*/ 120 h 138"/>
                <a:gd name="T64" fmla="*/ 215 w 219"/>
                <a:gd name="T65" fmla="*/ 114 h 138"/>
                <a:gd name="T66" fmla="*/ 195 w 219"/>
                <a:gd name="T67" fmla="*/ 112 h 138"/>
                <a:gd name="T68" fmla="*/ 181 w 219"/>
                <a:gd name="T69" fmla="*/ 110 h 138"/>
                <a:gd name="T70" fmla="*/ 169 w 219"/>
                <a:gd name="T71" fmla="*/ 106 h 138"/>
                <a:gd name="T72" fmla="*/ 155 w 219"/>
                <a:gd name="T73" fmla="*/ 100 h 138"/>
                <a:gd name="T74" fmla="*/ 135 w 219"/>
                <a:gd name="T75" fmla="*/ 90 h 138"/>
                <a:gd name="T76" fmla="*/ 123 w 219"/>
                <a:gd name="T77" fmla="*/ 84 h 138"/>
                <a:gd name="T78" fmla="*/ 111 w 219"/>
                <a:gd name="T79" fmla="*/ 80 h 138"/>
                <a:gd name="T80" fmla="*/ 97 w 219"/>
                <a:gd name="T81" fmla="*/ 74 h 138"/>
                <a:gd name="T82" fmla="*/ 85 w 219"/>
                <a:gd name="T83" fmla="*/ 66 h 138"/>
                <a:gd name="T84" fmla="*/ 65 w 219"/>
                <a:gd name="T85" fmla="*/ 56 h 138"/>
                <a:gd name="T86" fmla="*/ 59 w 219"/>
                <a:gd name="T87" fmla="*/ 52 h 138"/>
                <a:gd name="T88" fmla="*/ 53 w 219"/>
                <a:gd name="T89" fmla="*/ 40 h 138"/>
                <a:gd name="T90" fmla="*/ 47 w 219"/>
                <a:gd name="T91" fmla="*/ 26 h 138"/>
                <a:gd name="T92" fmla="*/ 57 w 219"/>
                <a:gd name="T93" fmla="*/ 22 h 138"/>
                <a:gd name="T94" fmla="*/ 59 w 219"/>
                <a:gd name="T95" fmla="*/ 6 h 138"/>
                <a:gd name="T96" fmla="*/ 47 w 219"/>
                <a:gd name="T97" fmla="*/ 0 h 138"/>
                <a:gd name="T98" fmla="*/ 31 w 219"/>
                <a:gd name="T99" fmla="*/ 2 h 138"/>
                <a:gd name="T100" fmla="*/ 17 w 219"/>
                <a:gd name="T101" fmla="*/ 6 h 138"/>
                <a:gd name="T102" fmla="*/ 8 w 219"/>
                <a:gd name="T103" fmla="*/ 8 h 138"/>
                <a:gd name="T104" fmla="*/ 0 w 219"/>
                <a:gd name="T105" fmla="*/ 12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19" h="138">
                  <a:moveTo>
                    <a:pt x="0" y="12"/>
                  </a:moveTo>
                  <a:lnTo>
                    <a:pt x="0" y="14"/>
                  </a:lnTo>
                  <a:lnTo>
                    <a:pt x="0" y="18"/>
                  </a:lnTo>
                  <a:lnTo>
                    <a:pt x="0" y="22"/>
                  </a:lnTo>
                  <a:lnTo>
                    <a:pt x="2" y="26"/>
                  </a:lnTo>
                  <a:lnTo>
                    <a:pt x="4" y="32"/>
                  </a:lnTo>
                  <a:lnTo>
                    <a:pt x="8" y="34"/>
                  </a:lnTo>
                  <a:lnTo>
                    <a:pt x="8" y="34"/>
                  </a:lnTo>
                  <a:lnTo>
                    <a:pt x="12" y="34"/>
                  </a:lnTo>
                  <a:lnTo>
                    <a:pt x="16" y="32"/>
                  </a:lnTo>
                  <a:lnTo>
                    <a:pt x="19" y="32"/>
                  </a:lnTo>
                  <a:lnTo>
                    <a:pt x="23" y="32"/>
                  </a:lnTo>
                  <a:lnTo>
                    <a:pt x="27" y="30"/>
                  </a:lnTo>
                  <a:lnTo>
                    <a:pt x="29" y="30"/>
                  </a:lnTo>
                  <a:lnTo>
                    <a:pt x="31" y="30"/>
                  </a:lnTo>
                  <a:lnTo>
                    <a:pt x="31" y="32"/>
                  </a:lnTo>
                  <a:lnTo>
                    <a:pt x="31" y="34"/>
                  </a:lnTo>
                  <a:lnTo>
                    <a:pt x="31" y="38"/>
                  </a:lnTo>
                  <a:lnTo>
                    <a:pt x="33" y="46"/>
                  </a:lnTo>
                  <a:lnTo>
                    <a:pt x="33" y="48"/>
                  </a:lnTo>
                  <a:lnTo>
                    <a:pt x="35" y="52"/>
                  </a:lnTo>
                  <a:lnTo>
                    <a:pt x="37" y="58"/>
                  </a:lnTo>
                  <a:lnTo>
                    <a:pt x="37" y="62"/>
                  </a:lnTo>
                  <a:lnTo>
                    <a:pt x="39" y="66"/>
                  </a:lnTo>
                  <a:lnTo>
                    <a:pt x="41" y="72"/>
                  </a:lnTo>
                  <a:lnTo>
                    <a:pt x="41" y="76"/>
                  </a:lnTo>
                  <a:lnTo>
                    <a:pt x="43" y="82"/>
                  </a:lnTo>
                  <a:lnTo>
                    <a:pt x="45" y="86"/>
                  </a:lnTo>
                  <a:lnTo>
                    <a:pt x="47" y="90"/>
                  </a:lnTo>
                  <a:lnTo>
                    <a:pt x="47" y="96"/>
                  </a:lnTo>
                  <a:lnTo>
                    <a:pt x="49" y="100"/>
                  </a:lnTo>
                  <a:lnTo>
                    <a:pt x="53" y="104"/>
                  </a:lnTo>
                  <a:lnTo>
                    <a:pt x="55" y="110"/>
                  </a:lnTo>
                  <a:lnTo>
                    <a:pt x="57" y="114"/>
                  </a:lnTo>
                  <a:lnTo>
                    <a:pt x="59" y="118"/>
                  </a:lnTo>
                  <a:lnTo>
                    <a:pt x="63" y="124"/>
                  </a:lnTo>
                  <a:lnTo>
                    <a:pt x="67" y="130"/>
                  </a:lnTo>
                  <a:lnTo>
                    <a:pt x="73" y="134"/>
                  </a:lnTo>
                  <a:lnTo>
                    <a:pt x="79" y="136"/>
                  </a:lnTo>
                  <a:lnTo>
                    <a:pt x="83" y="136"/>
                  </a:lnTo>
                  <a:lnTo>
                    <a:pt x="87" y="136"/>
                  </a:lnTo>
                  <a:lnTo>
                    <a:pt x="93" y="136"/>
                  </a:lnTo>
                  <a:lnTo>
                    <a:pt x="97" y="138"/>
                  </a:lnTo>
                  <a:lnTo>
                    <a:pt x="103" y="136"/>
                  </a:lnTo>
                  <a:lnTo>
                    <a:pt x="111" y="134"/>
                  </a:lnTo>
                  <a:lnTo>
                    <a:pt x="115" y="132"/>
                  </a:lnTo>
                  <a:lnTo>
                    <a:pt x="117" y="130"/>
                  </a:lnTo>
                  <a:lnTo>
                    <a:pt x="117" y="128"/>
                  </a:lnTo>
                  <a:lnTo>
                    <a:pt x="115" y="126"/>
                  </a:lnTo>
                  <a:lnTo>
                    <a:pt x="109" y="124"/>
                  </a:lnTo>
                  <a:lnTo>
                    <a:pt x="103" y="124"/>
                  </a:lnTo>
                  <a:lnTo>
                    <a:pt x="97" y="122"/>
                  </a:lnTo>
                  <a:lnTo>
                    <a:pt x="91" y="120"/>
                  </a:lnTo>
                  <a:lnTo>
                    <a:pt x="85" y="118"/>
                  </a:lnTo>
                  <a:lnTo>
                    <a:pt x="81" y="116"/>
                  </a:lnTo>
                  <a:lnTo>
                    <a:pt x="75" y="114"/>
                  </a:lnTo>
                  <a:lnTo>
                    <a:pt x="73" y="110"/>
                  </a:lnTo>
                  <a:lnTo>
                    <a:pt x="69" y="104"/>
                  </a:lnTo>
                  <a:lnTo>
                    <a:pt x="65" y="98"/>
                  </a:lnTo>
                  <a:lnTo>
                    <a:pt x="63" y="90"/>
                  </a:lnTo>
                  <a:lnTo>
                    <a:pt x="59" y="82"/>
                  </a:lnTo>
                  <a:lnTo>
                    <a:pt x="57" y="76"/>
                  </a:lnTo>
                  <a:lnTo>
                    <a:pt x="57" y="70"/>
                  </a:lnTo>
                  <a:lnTo>
                    <a:pt x="57" y="66"/>
                  </a:lnTo>
                  <a:lnTo>
                    <a:pt x="57" y="66"/>
                  </a:lnTo>
                  <a:lnTo>
                    <a:pt x="59" y="68"/>
                  </a:lnTo>
                  <a:lnTo>
                    <a:pt x="63" y="70"/>
                  </a:lnTo>
                  <a:lnTo>
                    <a:pt x="67" y="74"/>
                  </a:lnTo>
                  <a:lnTo>
                    <a:pt x="73" y="76"/>
                  </a:lnTo>
                  <a:lnTo>
                    <a:pt x="81" y="82"/>
                  </a:lnTo>
                  <a:lnTo>
                    <a:pt x="83" y="84"/>
                  </a:lnTo>
                  <a:lnTo>
                    <a:pt x="87" y="86"/>
                  </a:lnTo>
                  <a:lnTo>
                    <a:pt x="91" y="88"/>
                  </a:lnTo>
                  <a:lnTo>
                    <a:pt x="97" y="92"/>
                  </a:lnTo>
                  <a:lnTo>
                    <a:pt x="99" y="94"/>
                  </a:lnTo>
                  <a:lnTo>
                    <a:pt x="105" y="96"/>
                  </a:lnTo>
                  <a:lnTo>
                    <a:pt x="109" y="98"/>
                  </a:lnTo>
                  <a:lnTo>
                    <a:pt x="113" y="100"/>
                  </a:lnTo>
                  <a:lnTo>
                    <a:pt x="117" y="104"/>
                  </a:lnTo>
                  <a:lnTo>
                    <a:pt x="121" y="106"/>
                  </a:lnTo>
                  <a:lnTo>
                    <a:pt x="125" y="108"/>
                  </a:lnTo>
                  <a:lnTo>
                    <a:pt x="131" y="110"/>
                  </a:lnTo>
                  <a:lnTo>
                    <a:pt x="137" y="114"/>
                  </a:lnTo>
                  <a:lnTo>
                    <a:pt x="147" y="118"/>
                  </a:lnTo>
                  <a:lnTo>
                    <a:pt x="153" y="120"/>
                  </a:lnTo>
                  <a:lnTo>
                    <a:pt x="161" y="122"/>
                  </a:lnTo>
                  <a:lnTo>
                    <a:pt x="167" y="122"/>
                  </a:lnTo>
                  <a:lnTo>
                    <a:pt x="171" y="124"/>
                  </a:lnTo>
                  <a:lnTo>
                    <a:pt x="177" y="124"/>
                  </a:lnTo>
                  <a:lnTo>
                    <a:pt x="183" y="124"/>
                  </a:lnTo>
                  <a:lnTo>
                    <a:pt x="187" y="124"/>
                  </a:lnTo>
                  <a:lnTo>
                    <a:pt x="193" y="124"/>
                  </a:lnTo>
                  <a:lnTo>
                    <a:pt x="197" y="124"/>
                  </a:lnTo>
                  <a:lnTo>
                    <a:pt x="203" y="124"/>
                  </a:lnTo>
                  <a:lnTo>
                    <a:pt x="209" y="122"/>
                  </a:lnTo>
                  <a:lnTo>
                    <a:pt x="215" y="120"/>
                  </a:lnTo>
                  <a:lnTo>
                    <a:pt x="219" y="116"/>
                  </a:lnTo>
                  <a:lnTo>
                    <a:pt x="219" y="116"/>
                  </a:lnTo>
                  <a:lnTo>
                    <a:pt x="215" y="114"/>
                  </a:lnTo>
                  <a:lnTo>
                    <a:pt x="211" y="114"/>
                  </a:lnTo>
                  <a:lnTo>
                    <a:pt x="203" y="112"/>
                  </a:lnTo>
                  <a:lnTo>
                    <a:pt x="195" y="112"/>
                  </a:lnTo>
                  <a:lnTo>
                    <a:pt x="191" y="110"/>
                  </a:lnTo>
                  <a:lnTo>
                    <a:pt x="187" y="110"/>
                  </a:lnTo>
                  <a:lnTo>
                    <a:pt x="181" y="110"/>
                  </a:lnTo>
                  <a:lnTo>
                    <a:pt x="177" y="108"/>
                  </a:lnTo>
                  <a:lnTo>
                    <a:pt x="173" y="106"/>
                  </a:lnTo>
                  <a:lnTo>
                    <a:pt x="169" y="106"/>
                  </a:lnTo>
                  <a:lnTo>
                    <a:pt x="163" y="104"/>
                  </a:lnTo>
                  <a:lnTo>
                    <a:pt x="161" y="104"/>
                  </a:lnTo>
                  <a:lnTo>
                    <a:pt x="155" y="100"/>
                  </a:lnTo>
                  <a:lnTo>
                    <a:pt x="151" y="98"/>
                  </a:lnTo>
                  <a:lnTo>
                    <a:pt x="143" y="94"/>
                  </a:lnTo>
                  <a:lnTo>
                    <a:pt x="135" y="90"/>
                  </a:lnTo>
                  <a:lnTo>
                    <a:pt x="131" y="88"/>
                  </a:lnTo>
                  <a:lnTo>
                    <a:pt x="127" y="88"/>
                  </a:lnTo>
                  <a:lnTo>
                    <a:pt x="123" y="84"/>
                  </a:lnTo>
                  <a:lnTo>
                    <a:pt x="119" y="84"/>
                  </a:lnTo>
                  <a:lnTo>
                    <a:pt x="115" y="82"/>
                  </a:lnTo>
                  <a:lnTo>
                    <a:pt x="111" y="80"/>
                  </a:lnTo>
                  <a:lnTo>
                    <a:pt x="107" y="78"/>
                  </a:lnTo>
                  <a:lnTo>
                    <a:pt x="103" y="76"/>
                  </a:lnTo>
                  <a:lnTo>
                    <a:pt x="97" y="74"/>
                  </a:lnTo>
                  <a:lnTo>
                    <a:pt x="93" y="72"/>
                  </a:lnTo>
                  <a:lnTo>
                    <a:pt x="89" y="68"/>
                  </a:lnTo>
                  <a:lnTo>
                    <a:pt x="85" y="66"/>
                  </a:lnTo>
                  <a:lnTo>
                    <a:pt x="79" y="62"/>
                  </a:lnTo>
                  <a:lnTo>
                    <a:pt x="71" y="60"/>
                  </a:lnTo>
                  <a:lnTo>
                    <a:pt x="65" y="56"/>
                  </a:lnTo>
                  <a:lnTo>
                    <a:pt x="63" y="54"/>
                  </a:lnTo>
                  <a:lnTo>
                    <a:pt x="59" y="52"/>
                  </a:lnTo>
                  <a:lnTo>
                    <a:pt x="59" y="52"/>
                  </a:lnTo>
                  <a:lnTo>
                    <a:pt x="57" y="48"/>
                  </a:lnTo>
                  <a:lnTo>
                    <a:pt x="55" y="44"/>
                  </a:lnTo>
                  <a:lnTo>
                    <a:pt x="53" y="40"/>
                  </a:lnTo>
                  <a:lnTo>
                    <a:pt x="51" y="36"/>
                  </a:lnTo>
                  <a:lnTo>
                    <a:pt x="49" y="28"/>
                  </a:lnTo>
                  <a:lnTo>
                    <a:pt x="47" y="26"/>
                  </a:lnTo>
                  <a:lnTo>
                    <a:pt x="49" y="26"/>
                  </a:lnTo>
                  <a:lnTo>
                    <a:pt x="53" y="24"/>
                  </a:lnTo>
                  <a:lnTo>
                    <a:pt x="57" y="22"/>
                  </a:lnTo>
                  <a:lnTo>
                    <a:pt x="59" y="16"/>
                  </a:lnTo>
                  <a:lnTo>
                    <a:pt x="59" y="8"/>
                  </a:lnTo>
                  <a:lnTo>
                    <a:pt x="59" y="6"/>
                  </a:lnTo>
                  <a:lnTo>
                    <a:pt x="57" y="2"/>
                  </a:lnTo>
                  <a:lnTo>
                    <a:pt x="53" y="2"/>
                  </a:lnTo>
                  <a:lnTo>
                    <a:pt x="47" y="0"/>
                  </a:lnTo>
                  <a:lnTo>
                    <a:pt x="39" y="2"/>
                  </a:lnTo>
                  <a:lnTo>
                    <a:pt x="35" y="2"/>
                  </a:lnTo>
                  <a:lnTo>
                    <a:pt x="31" y="2"/>
                  </a:lnTo>
                  <a:lnTo>
                    <a:pt x="25" y="4"/>
                  </a:lnTo>
                  <a:lnTo>
                    <a:pt x="21" y="6"/>
                  </a:lnTo>
                  <a:lnTo>
                    <a:pt x="17" y="6"/>
                  </a:lnTo>
                  <a:lnTo>
                    <a:pt x="14" y="6"/>
                  </a:lnTo>
                  <a:lnTo>
                    <a:pt x="10" y="8"/>
                  </a:lnTo>
                  <a:lnTo>
                    <a:pt x="8" y="8"/>
                  </a:lnTo>
                  <a:lnTo>
                    <a:pt x="2" y="10"/>
                  </a:lnTo>
                  <a:lnTo>
                    <a:pt x="0" y="12"/>
                  </a:lnTo>
                  <a:lnTo>
                    <a:pt x="0"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37">
              <a:extLst>
                <a:ext uri="{FF2B5EF4-FFF2-40B4-BE49-F238E27FC236}">
                  <a16:creationId xmlns:a16="http://schemas.microsoft.com/office/drawing/2014/main" id="{D845A694-3331-444F-94BD-D99468EF27BF}"/>
                </a:ext>
              </a:extLst>
            </p:cNvPr>
            <p:cNvSpPr>
              <a:spLocks/>
            </p:cNvSpPr>
            <p:nvPr/>
          </p:nvSpPr>
          <p:spPr bwMode="auto">
            <a:xfrm>
              <a:off x="6845300" y="2655888"/>
              <a:ext cx="179387" cy="104775"/>
            </a:xfrm>
            <a:custGeom>
              <a:avLst/>
              <a:gdLst>
                <a:gd name="T0" fmla="*/ 2 w 113"/>
                <a:gd name="T1" fmla="*/ 30 h 66"/>
                <a:gd name="T2" fmla="*/ 0 w 113"/>
                <a:gd name="T3" fmla="*/ 40 h 66"/>
                <a:gd name="T4" fmla="*/ 6 w 113"/>
                <a:gd name="T5" fmla="*/ 50 h 66"/>
                <a:gd name="T6" fmla="*/ 17 w 113"/>
                <a:gd name="T7" fmla="*/ 58 h 66"/>
                <a:gd name="T8" fmla="*/ 29 w 113"/>
                <a:gd name="T9" fmla="*/ 64 h 66"/>
                <a:gd name="T10" fmla="*/ 37 w 113"/>
                <a:gd name="T11" fmla="*/ 66 h 66"/>
                <a:gd name="T12" fmla="*/ 45 w 113"/>
                <a:gd name="T13" fmla="*/ 66 h 66"/>
                <a:gd name="T14" fmla="*/ 55 w 113"/>
                <a:gd name="T15" fmla="*/ 64 h 66"/>
                <a:gd name="T16" fmla="*/ 65 w 113"/>
                <a:gd name="T17" fmla="*/ 58 h 66"/>
                <a:gd name="T18" fmla="*/ 77 w 113"/>
                <a:gd name="T19" fmla="*/ 52 h 66"/>
                <a:gd name="T20" fmla="*/ 85 w 113"/>
                <a:gd name="T21" fmla="*/ 58 h 66"/>
                <a:gd name="T22" fmla="*/ 95 w 113"/>
                <a:gd name="T23" fmla="*/ 58 h 66"/>
                <a:gd name="T24" fmla="*/ 105 w 113"/>
                <a:gd name="T25" fmla="*/ 56 h 66"/>
                <a:gd name="T26" fmla="*/ 109 w 113"/>
                <a:gd name="T27" fmla="*/ 42 h 66"/>
                <a:gd name="T28" fmla="*/ 111 w 113"/>
                <a:gd name="T29" fmla="*/ 34 h 66"/>
                <a:gd name="T30" fmla="*/ 113 w 113"/>
                <a:gd name="T31" fmla="*/ 24 h 66"/>
                <a:gd name="T32" fmla="*/ 113 w 113"/>
                <a:gd name="T33" fmla="*/ 16 h 66"/>
                <a:gd name="T34" fmla="*/ 113 w 113"/>
                <a:gd name="T35" fmla="*/ 8 h 66"/>
                <a:gd name="T36" fmla="*/ 113 w 113"/>
                <a:gd name="T37" fmla="*/ 2 h 66"/>
                <a:gd name="T38" fmla="*/ 101 w 113"/>
                <a:gd name="T39" fmla="*/ 4 h 66"/>
                <a:gd name="T40" fmla="*/ 101 w 113"/>
                <a:gd name="T41" fmla="*/ 12 h 66"/>
                <a:gd name="T42" fmla="*/ 99 w 113"/>
                <a:gd name="T43" fmla="*/ 24 h 66"/>
                <a:gd name="T44" fmla="*/ 93 w 113"/>
                <a:gd name="T45" fmla="*/ 34 h 66"/>
                <a:gd name="T46" fmla="*/ 85 w 113"/>
                <a:gd name="T47" fmla="*/ 30 h 66"/>
                <a:gd name="T48" fmla="*/ 77 w 113"/>
                <a:gd name="T49" fmla="*/ 20 h 66"/>
                <a:gd name="T50" fmla="*/ 73 w 113"/>
                <a:gd name="T51" fmla="*/ 8 h 66"/>
                <a:gd name="T52" fmla="*/ 71 w 113"/>
                <a:gd name="T53" fmla="*/ 2 h 66"/>
                <a:gd name="T54" fmla="*/ 69 w 113"/>
                <a:gd name="T55" fmla="*/ 0 h 66"/>
                <a:gd name="T56" fmla="*/ 61 w 113"/>
                <a:gd name="T57" fmla="*/ 4 h 66"/>
                <a:gd name="T58" fmla="*/ 61 w 113"/>
                <a:gd name="T59" fmla="*/ 12 h 66"/>
                <a:gd name="T60" fmla="*/ 61 w 113"/>
                <a:gd name="T61" fmla="*/ 20 h 66"/>
                <a:gd name="T62" fmla="*/ 63 w 113"/>
                <a:gd name="T63" fmla="*/ 30 h 66"/>
                <a:gd name="T64" fmla="*/ 63 w 113"/>
                <a:gd name="T65" fmla="*/ 38 h 66"/>
                <a:gd name="T66" fmla="*/ 63 w 113"/>
                <a:gd name="T67" fmla="*/ 42 h 66"/>
                <a:gd name="T68" fmla="*/ 53 w 113"/>
                <a:gd name="T69" fmla="*/ 46 h 66"/>
                <a:gd name="T70" fmla="*/ 41 w 113"/>
                <a:gd name="T71" fmla="*/ 46 h 66"/>
                <a:gd name="T72" fmla="*/ 31 w 113"/>
                <a:gd name="T73" fmla="*/ 42 h 66"/>
                <a:gd name="T74" fmla="*/ 23 w 113"/>
                <a:gd name="T75" fmla="*/ 38 h 66"/>
                <a:gd name="T76" fmla="*/ 15 w 113"/>
                <a:gd name="T77" fmla="*/ 34 h 66"/>
                <a:gd name="T78" fmla="*/ 6 w 113"/>
                <a:gd name="T79" fmla="*/ 28 h 66"/>
                <a:gd name="T80" fmla="*/ 6 w 113"/>
                <a:gd name="T81" fmla="*/ 2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13" h="66">
                  <a:moveTo>
                    <a:pt x="6" y="28"/>
                  </a:moveTo>
                  <a:lnTo>
                    <a:pt x="2" y="30"/>
                  </a:lnTo>
                  <a:lnTo>
                    <a:pt x="2" y="36"/>
                  </a:lnTo>
                  <a:lnTo>
                    <a:pt x="0" y="40"/>
                  </a:lnTo>
                  <a:lnTo>
                    <a:pt x="2" y="44"/>
                  </a:lnTo>
                  <a:lnTo>
                    <a:pt x="6" y="50"/>
                  </a:lnTo>
                  <a:lnTo>
                    <a:pt x="12" y="56"/>
                  </a:lnTo>
                  <a:lnTo>
                    <a:pt x="17" y="58"/>
                  </a:lnTo>
                  <a:lnTo>
                    <a:pt x="25" y="62"/>
                  </a:lnTo>
                  <a:lnTo>
                    <a:pt x="29" y="64"/>
                  </a:lnTo>
                  <a:lnTo>
                    <a:pt x="33" y="66"/>
                  </a:lnTo>
                  <a:lnTo>
                    <a:pt x="37" y="66"/>
                  </a:lnTo>
                  <a:lnTo>
                    <a:pt x="41" y="66"/>
                  </a:lnTo>
                  <a:lnTo>
                    <a:pt x="45" y="66"/>
                  </a:lnTo>
                  <a:lnTo>
                    <a:pt x="51" y="66"/>
                  </a:lnTo>
                  <a:lnTo>
                    <a:pt x="55" y="64"/>
                  </a:lnTo>
                  <a:lnTo>
                    <a:pt x="59" y="62"/>
                  </a:lnTo>
                  <a:lnTo>
                    <a:pt x="65" y="58"/>
                  </a:lnTo>
                  <a:lnTo>
                    <a:pt x="73" y="50"/>
                  </a:lnTo>
                  <a:lnTo>
                    <a:pt x="77" y="52"/>
                  </a:lnTo>
                  <a:lnTo>
                    <a:pt x="79" y="54"/>
                  </a:lnTo>
                  <a:lnTo>
                    <a:pt x="85" y="58"/>
                  </a:lnTo>
                  <a:lnTo>
                    <a:pt x="89" y="58"/>
                  </a:lnTo>
                  <a:lnTo>
                    <a:pt x="95" y="58"/>
                  </a:lnTo>
                  <a:lnTo>
                    <a:pt x="99" y="58"/>
                  </a:lnTo>
                  <a:lnTo>
                    <a:pt x="105" y="56"/>
                  </a:lnTo>
                  <a:lnTo>
                    <a:pt x="107" y="50"/>
                  </a:lnTo>
                  <a:lnTo>
                    <a:pt x="109" y="42"/>
                  </a:lnTo>
                  <a:lnTo>
                    <a:pt x="111" y="38"/>
                  </a:lnTo>
                  <a:lnTo>
                    <a:pt x="111" y="34"/>
                  </a:lnTo>
                  <a:lnTo>
                    <a:pt x="111" y="28"/>
                  </a:lnTo>
                  <a:lnTo>
                    <a:pt x="113" y="24"/>
                  </a:lnTo>
                  <a:lnTo>
                    <a:pt x="113" y="20"/>
                  </a:lnTo>
                  <a:lnTo>
                    <a:pt x="113" y="16"/>
                  </a:lnTo>
                  <a:lnTo>
                    <a:pt x="113" y="12"/>
                  </a:lnTo>
                  <a:lnTo>
                    <a:pt x="113" y="8"/>
                  </a:lnTo>
                  <a:lnTo>
                    <a:pt x="113" y="4"/>
                  </a:lnTo>
                  <a:lnTo>
                    <a:pt x="113" y="2"/>
                  </a:lnTo>
                  <a:lnTo>
                    <a:pt x="101" y="2"/>
                  </a:lnTo>
                  <a:lnTo>
                    <a:pt x="101" y="4"/>
                  </a:lnTo>
                  <a:lnTo>
                    <a:pt x="101" y="8"/>
                  </a:lnTo>
                  <a:lnTo>
                    <a:pt x="101" y="12"/>
                  </a:lnTo>
                  <a:lnTo>
                    <a:pt x="101" y="20"/>
                  </a:lnTo>
                  <a:lnTo>
                    <a:pt x="99" y="24"/>
                  </a:lnTo>
                  <a:lnTo>
                    <a:pt x="97" y="30"/>
                  </a:lnTo>
                  <a:lnTo>
                    <a:pt x="93" y="34"/>
                  </a:lnTo>
                  <a:lnTo>
                    <a:pt x="89" y="34"/>
                  </a:lnTo>
                  <a:lnTo>
                    <a:pt x="85" y="30"/>
                  </a:lnTo>
                  <a:lnTo>
                    <a:pt x="79" y="26"/>
                  </a:lnTo>
                  <a:lnTo>
                    <a:pt x="77" y="20"/>
                  </a:lnTo>
                  <a:lnTo>
                    <a:pt x="75" y="16"/>
                  </a:lnTo>
                  <a:lnTo>
                    <a:pt x="73" y="8"/>
                  </a:lnTo>
                  <a:lnTo>
                    <a:pt x="71" y="4"/>
                  </a:lnTo>
                  <a:lnTo>
                    <a:pt x="71" y="2"/>
                  </a:lnTo>
                  <a:lnTo>
                    <a:pt x="71" y="0"/>
                  </a:lnTo>
                  <a:lnTo>
                    <a:pt x="69" y="0"/>
                  </a:lnTo>
                  <a:lnTo>
                    <a:pt x="65" y="2"/>
                  </a:lnTo>
                  <a:lnTo>
                    <a:pt x="61" y="4"/>
                  </a:lnTo>
                  <a:lnTo>
                    <a:pt x="61" y="8"/>
                  </a:lnTo>
                  <a:lnTo>
                    <a:pt x="61" y="12"/>
                  </a:lnTo>
                  <a:lnTo>
                    <a:pt x="61" y="16"/>
                  </a:lnTo>
                  <a:lnTo>
                    <a:pt x="61" y="20"/>
                  </a:lnTo>
                  <a:lnTo>
                    <a:pt x="63" y="26"/>
                  </a:lnTo>
                  <a:lnTo>
                    <a:pt x="63" y="30"/>
                  </a:lnTo>
                  <a:lnTo>
                    <a:pt x="63" y="36"/>
                  </a:lnTo>
                  <a:lnTo>
                    <a:pt x="63" y="38"/>
                  </a:lnTo>
                  <a:lnTo>
                    <a:pt x="65" y="40"/>
                  </a:lnTo>
                  <a:lnTo>
                    <a:pt x="63" y="42"/>
                  </a:lnTo>
                  <a:lnTo>
                    <a:pt x="57" y="46"/>
                  </a:lnTo>
                  <a:lnTo>
                    <a:pt x="53" y="46"/>
                  </a:lnTo>
                  <a:lnTo>
                    <a:pt x="49" y="48"/>
                  </a:lnTo>
                  <a:lnTo>
                    <a:pt x="41" y="46"/>
                  </a:lnTo>
                  <a:lnTo>
                    <a:pt x="35" y="44"/>
                  </a:lnTo>
                  <a:lnTo>
                    <a:pt x="31" y="42"/>
                  </a:lnTo>
                  <a:lnTo>
                    <a:pt x="27" y="40"/>
                  </a:lnTo>
                  <a:lnTo>
                    <a:pt x="23" y="38"/>
                  </a:lnTo>
                  <a:lnTo>
                    <a:pt x="21" y="36"/>
                  </a:lnTo>
                  <a:lnTo>
                    <a:pt x="15" y="34"/>
                  </a:lnTo>
                  <a:lnTo>
                    <a:pt x="12" y="32"/>
                  </a:lnTo>
                  <a:lnTo>
                    <a:pt x="6" y="28"/>
                  </a:lnTo>
                  <a:lnTo>
                    <a:pt x="6" y="28"/>
                  </a:lnTo>
                  <a:lnTo>
                    <a:pt x="6" y="2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Freeform 38">
              <a:extLst>
                <a:ext uri="{FF2B5EF4-FFF2-40B4-BE49-F238E27FC236}">
                  <a16:creationId xmlns:a16="http://schemas.microsoft.com/office/drawing/2014/main" id="{CE167D11-23BA-4E49-A2BC-A62B18B89136}"/>
                </a:ext>
              </a:extLst>
            </p:cNvPr>
            <p:cNvSpPr>
              <a:spLocks/>
            </p:cNvSpPr>
            <p:nvPr/>
          </p:nvSpPr>
          <p:spPr bwMode="auto">
            <a:xfrm>
              <a:off x="7037388" y="2655888"/>
              <a:ext cx="522287" cy="298450"/>
            </a:xfrm>
            <a:custGeom>
              <a:avLst/>
              <a:gdLst>
                <a:gd name="T0" fmla="*/ 0 w 329"/>
                <a:gd name="T1" fmla="*/ 8 h 188"/>
                <a:gd name="T2" fmla="*/ 4 w 329"/>
                <a:gd name="T3" fmla="*/ 18 h 188"/>
                <a:gd name="T4" fmla="*/ 16 w 329"/>
                <a:gd name="T5" fmla="*/ 28 h 188"/>
                <a:gd name="T6" fmla="*/ 34 w 329"/>
                <a:gd name="T7" fmla="*/ 36 h 188"/>
                <a:gd name="T8" fmla="*/ 54 w 329"/>
                <a:gd name="T9" fmla="*/ 46 h 188"/>
                <a:gd name="T10" fmla="*/ 72 w 329"/>
                <a:gd name="T11" fmla="*/ 52 h 188"/>
                <a:gd name="T12" fmla="*/ 84 w 329"/>
                <a:gd name="T13" fmla="*/ 58 h 188"/>
                <a:gd name="T14" fmla="*/ 88 w 329"/>
                <a:gd name="T15" fmla="*/ 58 h 188"/>
                <a:gd name="T16" fmla="*/ 88 w 329"/>
                <a:gd name="T17" fmla="*/ 68 h 188"/>
                <a:gd name="T18" fmla="*/ 98 w 329"/>
                <a:gd name="T19" fmla="*/ 82 h 188"/>
                <a:gd name="T20" fmla="*/ 110 w 329"/>
                <a:gd name="T21" fmla="*/ 94 h 188"/>
                <a:gd name="T22" fmla="*/ 120 w 329"/>
                <a:gd name="T23" fmla="*/ 102 h 188"/>
                <a:gd name="T24" fmla="*/ 136 w 329"/>
                <a:gd name="T25" fmla="*/ 112 h 188"/>
                <a:gd name="T26" fmla="*/ 156 w 329"/>
                <a:gd name="T27" fmla="*/ 122 h 188"/>
                <a:gd name="T28" fmla="*/ 180 w 329"/>
                <a:gd name="T29" fmla="*/ 134 h 188"/>
                <a:gd name="T30" fmla="*/ 200 w 329"/>
                <a:gd name="T31" fmla="*/ 144 h 188"/>
                <a:gd name="T32" fmla="*/ 212 w 329"/>
                <a:gd name="T33" fmla="*/ 150 h 188"/>
                <a:gd name="T34" fmla="*/ 235 w 329"/>
                <a:gd name="T35" fmla="*/ 162 h 188"/>
                <a:gd name="T36" fmla="*/ 257 w 329"/>
                <a:gd name="T37" fmla="*/ 172 h 188"/>
                <a:gd name="T38" fmla="*/ 275 w 329"/>
                <a:gd name="T39" fmla="*/ 178 h 188"/>
                <a:gd name="T40" fmla="*/ 289 w 329"/>
                <a:gd name="T41" fmla="*/ 186 h 188"/>
                <a:gd name="T42" fmla="*/ 329 w 329"/>
                <a:gd name="T43" fmla="*/ 180 h 188"/>
                <a:gd name="T44" fmla="*/ 317 w 329"/>
                <a:gd name="T45" fmla="*/ 170 h 188"/>
                <a:gd name="T46" fmla="*/ 301 w 329"/>
                <a:gd name="T47" fmla="*/ 160 h 188"/>
                <a:gd name="T48" fmla="*/ 287 w 329"/>
                <a:gd name="T49" fmla="*/ 150 h 188"/>
                <a:gd name="T50" fmla="*/ 275 w 329"/>
                <a:gd name="T51" fmla="*/ 144 h 188"/>
                <a:gd name="T52" fmla="*/ 259 w 329"/>
                <a:gd name="T53" fmla="*/ 136 h 188"/>
                <a:gd name="T54" fmla="*/ 241 w 329"/>
                <a:gd name="T55" fmla="*/ 128 h 188"/>
                <a:gd name="T56" fmla="*/ 223 w 329"/>
                <a:gd name="T57" fmla="*/ 118 h 188"/>
                <a:gd name="T58" fmla="*/ 208 w 329"/>
                <a:gd name="T59" fmla="*/ 112 h 188"/>
                <a:gd name="T60" fmla="*/ 194 w 329"/>
                <a:gd name="T61" fmla="*/ 106 h 188"/>
                <a:gd name="T62" fmla="*/ 174 w 329"/>
                <a:gd name="T63" fmla="*/ 102 h 188"/>
                <a:gd name="T64" fmla="*/ 152 w 329"/>
                <a:gd name="T65" fmla="*/ 94 h 188"/>
                <a:gd name="T66" fmla="*/ 136 w 329"/>
                <a:gd name="T67" fmla="*/ 80 h 188"/>
                <a:gd name="T68" fmla="*/ 128 w 329"/>
                <a:gd name="T69" fmla="*/ 62 h 188"/>
                <a:gd name="T70" fmla="*/ 122 w 329"/>
                <a:gd name="T71" fmla="*/ 46 h 188"/>
                <a:gd name="T72" fmla="*/ 106 w 329"/>
                <a:gd name="T73" fmla="*/ 40 h 188"/>
                <a:gd name="T74" fmla="*/ 90 w 329"/>
                <a:gd name="T75" fmla="*/ 32 h 188"/>
                <a:gd name="T76" fmla="*/ 76 w 329"/>
                <a:gd name="T77" fmla="*/ 26 h 188"/>
                <a:gd name="T78" fmla="*/ 62 w 329"/>
                <a:gd name="T79" fmla="*/ 20 h 188"/>
                <a:gd name="T80" fmla="*/ 48 w 329"/>
                <a:gd name="T81" fmla="*/ 14 h 188"/>
                <a:gd name="T82" fmla="*/ 34 w 329"/>
                <a:gd name="T83" fmla="*/ 8 h 188"/>
                <a:gd name="T84" fmla="*/ 22 w 329"/>
                <a:gd name="T85" fmla="*/ 4 h 188"/>
                <a:gd name="T86" fmla="*/ 12 w 329"/>
                <a:gd name="T87" fmla="*/ 0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29" h="188">
                  <a:moveTo>
                    <a:pt x="12" y="0"/>
                  </a:moveTo>
                  <a:lnTo>
                    <a:pt x="6" y="2"/>
                  </a:lnTo>
                  <a:lnTo>
                    <a:pt x="0" y="8"/>
                  </a:lnTo>
                  <a:lnTo>
                    <a:pt x="0" y="10"/>
                  </a:lnTo>
                  <a:lnTo>
                    <a:pt x="2" y="14"/>
                  </a:lnTo>
                  <a:lnTo>
                    <a:pt x="4" y="18"/>
                  </a:lnTo>
                  <a:lnTo>
                    <a:pt x="8" y="24"/>
                  </a:lnTo>
                  <a:lnTo>
                    <a:pt x="12" y="26"/>
                  </a:lnTo>
                  <a:lnTo>
                    <a:pt x="16" y="28"/>
                  </a:lnTo>
                  <a:lnTo>
                    <a:pt x="22" y="30"/>
                  </a:lnTo>
                  <a:lnTo>
                    <a:pt x="28" y="34"/>
                  </a:lnTo>
                  <a:lnTo>
                    <a:pt x="34" y="36"/>
                  </a:lnTo>
                  <a:lnTo>
                    <a:pt x="40" y="40"/>
                  </a:lnTo>
                  <a:lnTo>
                    <a:pt x="48" y="42"/>
                  </a:lnTo>
                  <a:lnTo>
                    <a:pt x="54" y="46"/>
                  </a:lnTo>
                  <a:lnTo>
                    <a:pt x="60" y="48"/>
                  </a:lnTo>
                  <a:lnTo>
                    <a:pt x="66" y="50"/>
                  </a:lnTo>
                  <a:lnTo>
                    <a:pt x="72" y="52"/>
                  </a:lnTo>
                  <a:lnTo>
                    <a:pt x="78" y="54"/>
                  </a:lnTo>
                  <a:lnTo>
                    <a:pt x="80" y="56"/>
                  </a:lnTo>
                  <a:lnTo>
                    <a:pt x="84" y="58"/>
                  </a:lnTo>
                  <a:lnTo>
                    <a:pt x="86" y="58"/>
                  </a:lnTo>
                  <a:lnTo>
                    <a:pt x="88" y="58"/>
                  </a:lnTo>
                  <a:lnTo>
                    <a:pt x="88" y="58"/>
                  </a:lnTo>
                  <a:lnTo>
                    <a:pt x="88" y="62"/>
                  </a:lnTo>
                  <a:lnTo>
                    <a:pt x="88" y="64"/>
                  </a:lnTo>
                  <a:lnTo>
                    <a:pt x="88" y="68"/>
                  </a:lnTo>
                  <a:lnTo>
                    <a:pt x="90" y="72"/>
                  </a:lnTo>
                  <a:lnTo>
                    <a:pt x="96" y="78"/>
                  </a:lnTo>
                  <a:lnTo>
                    <a:pt x="98" y="82"/>
                  </a:lnTo>
                  <a:lnTo>
                    <a:pt x="102" y="86"/>
                  </a:lnTo>
                  <a:lnTo>
                    <a:pt x="106" y="90"/>
                  </a:lnTo>
                  <a:lnTo>
                    <a:pt x="110" y="94"/>
                  </a:lnTo>
                  <a:lnTo>
                    <a:pt x="112" y="96"/>
                  </a:lnTo>
                  <a:lnTo>
                    <a:pt x="116" y="100"/>
                  </a:lnTo>
                  <a:lnTo>
                    <a:pt x="120" y="102"/>
                  </a:lnTo>
                  <a:lnTo>
                    <a:pt x="126" y="106"/>
                  </a:lnTo>
                  <a:lnTo>
                    <a:pt x="130" y="108"/>
                  </a:lnTo>
                  <a:lnTo>
                    <a:pt x="136" y="112"/>
                  </a:lnTo>
                  <a:lnTo>
                    <a:pt x="144" y="114"/>
                  </a:lnTo>
                  <a:lnTo>
                    <a:pt x="150" y="118"/>
                  </a:lnTo>
                  <a:lnTo>
                    <a:pt x="156" y="122"/>
                  </a:lnTo>
                  <a:lnTo>
                    <a:pt x="164" y="126"/>
                  </a:lnTo>
                  <a:lnTo>
                    <a:pt x="172" y="130"/>
                  </a:lnTo>
                  <a:lnTo>
                    <a:pt x="180" y="134"/>
                  </a:lnTo>
                  <a:lnTo>
                    <a:pt x="188" y="138"/>
                  </a:lnTo>
                  <a:lnTo>
                    <a:pt x="196" y="142"/>
                  </a:lnTo>
                  <a:lnTo>
                    <a:pt x="200" y="144"/>
                  </a:lnTo>
                  <a:lnTo>
                    <a:pt x="204" y="146"/>
                  </a:lnTo>
                  <a:lnTo>
                    <a:pt x="208" y="148"/>
                  </a:lnTo>
                  <a:lnTo>
                    <a:pt x="212" y="150"/>
                  </a:lnTo>
                  <a:lnTo>
                    <a:pt x="220" y="154"/>
                  </a:lnTo>
                  <a:lnTo>
                    <a:pt x="227" y="158"/>
                  </a:lnTo>
                  <a:lnTo>
                    <a:pt x="235" y="162"/>
                  </a:lnTo>
                  <a:lnTo>
                    <a:pt x="243" y="166"/>
                  </a:lnTo>
                  <a:lnTo>
                    <a:pt x="249" y="168"/>
                  </a:lnTo>
                  <a:lnTo>
                    <a:pt x="257" y="172"/>
                  </a:lnTo>
                  <a:lnTo>
                    <a:pt x="263" y="174"/>
                  </a:lnTo>
                  <a:lnTo>
                    <a:pt x="271" y="178"/>
                  </a:lnTo>
                  <a:lnTo>
                    <a:pt x="275" y="178"/>
                  </a:lnTo>
                  <a:lnTo>
                    <a:pt x="281" y="182"/>
                  </a:lnTo>
                  <a:lnTo>
                    <a:pt x="283" y="182"/>
                  </a:lnTo>
                  <a:lnTo>
                    <a:pt x="289" y="186"/>
                  </a:lnTo>
                  <a:lnTo>
                    <a:pt x="293" y="188"/>
                  </a:lnTo>
                  <a:lnTo>
                    <a:pt x="297" y="188"/>
                  </a:lnTo>
                  <a:lnTo>
                    <a:pt x="329" y="180"/>
                  </a:lnTo>
                  <a:lnTo>
                    <a:pt x="327" y="178"/>
                  </a:lnTo>
                  <a:lnTo>
                    <a:pt x="323" y="176"/>
                  </a:lnTo>
                  <a:lnTo>
                    <a:pt x="317" y="170"/>
                  </a:lnTo>
                  <a:lnTo>
                    <a:pt x="311" y="166"/>
                  </a:lnTo>
                  <a:lnTo>
                    <a:pt x="305" y="162"/>
                  </a:lnTo>
                  <a:lnTo>
                    <a:pt x="301" y="160"/>
                  </a:lnTo>
                  <a:lnTo>
                    <a:pt x="297" y="156"/>
                  </a:lnTo>
                  <a:lnTo>
                    <a:pt x="293" y="154"/>
                  </a:lnTo>
                  <a:lnTo>
                    <a:pt x="287" y="150"/>
                  </a:lnTo>
                  <a:lnTo>
                    <a:pt x="283" y="148"/>
                  </a:lnTo>
                  <a:lnTo>
                    <a:pt x="279" y="146"/>
                  </a:lnTo>
                  <a:lnTo>
                    <a:pt x="275" y="144"/>
                  </a:lnTo>
                  <a:lnTo>
                    <a:pt x="269" y="142"/>
                  </a:lnTo>
                  <a:lnTo>
                    <a:pt x="263" y="140"/>
                  </a:lnTo>
                  <a:lnTo>
                    <a:pt x="259" y="136"/>
                  </a:lnTo>
                  <a:lnTo>
                    <a:pt x="253" y="134"/>
                  </a:lnTo>
                  <a:lnTo>
                    <a:pt x="247" y="130"/>
                  </a:lnTo>
                  <a:lnTo>
                    <a:pt x="241" y="128"/>
                  </a:lnTo>
                  <a:lnTo>
                    <a:pt x="235" y="124"/>
                  </a:lnTo>
                  <a:lnTo>
                    <a:pt x="229" y="122"/>
                  </a:lnTo>
                  <a:lnTo>
                    <a:pt x="223" y="118"/>
                  </a:lnTo>
                  <a:lnTo>
                    <a:pt x="218" y="116"/>
                  </a:lnTo>
                  <a:lnTo>
                    <a:pt x="212" y="114"/>
                  </a:lnTo>
                  <a:lnTo>
                    <a:pt x="208" y="112"/>
                  </a:lnTo>
                  <a:lnTo>
                    <a:pt x="202" y="110"/>
                  </a:lnTo>
                  <a:lnTo>
                    <a:pt x="198" y="106"/>
                  </a:lnTo>
                  <a:lnTo>
                    <a:pt x="194" y="106"/>
                  </a:lnTo>
                  <a:lnTo>
                    <a:pt x="190" y="106"/>
                  </a:lnTo>
                  <a:lnTo>
                    <a:pt x="182" y="104"/>
                  </a:lnTo>
                  <a:lnTo>
                    <a:pt x="174" y="102"/>
                  </a:lnTo>
                  <a:lnTo>
                    <a:pt x="168" y="100"/>
                  </a:lnTo>
                  <a:lnTo>
                    <a:pt x="160" y="96"/>
                  </a:lnTo>
                  <a:lnTo>
                    <a:pt x="152" y="94"/>
                  </a:lnTo>
                  <a:lnTo>
                    <a:pt x="146" y="90"/>
                  </a:lnTo>
                  <a:lnTo>
                    <a:pt x="140" y="84"/>
                  </a:lnTo>
                  <a:lnTo>
                    <a:pt x="136" y="80"/>
                  </a:lnTo>
                  <a:lnTo>
                    <a:pt x="132" y="72"/>
                  </a:lnTo>
                  <a:lnTo>
                    <a:pt x="130" y="68"/>
                  </a:lnTo>
                  <a:lnTo>
                    <a:pt x="128" y="62"/>
                  </a:lnTo>
                  <a:lnTo>
                    <a:pt x="128" y="58"/>
                  </a:lnTo>
                  <a:lnTo>
                    <a:pt x="126" y="52"/>
                  </a:lnTo>
                  <a:lnTo>
                    <a:pt x="122" y="46"/>
                  </a:lnTo>
                  <a:lnTo>
                    <a:pt x="118" y="44"/>
                  </a:lnTo>
                  <a:lnTo>
                    <a:pt x="112" y="42"/>
                  </a:lnTo>
                  <a:lnTo>
                    <a:pt x="106" y="40"/>
                  </a:lnTo>
                  <a:lnTo>
                    <a:pt x="100" y="36"/>
                  </a:lnTo>
                  <a:lnTo>
                    <a:pt x="94" y="34"/>
                  </a:lnTo>
                  <a:lnTo>
                    <a:pt x="90" y="32"/>
                  </a:lnTo>
                  <a:lnTo>
                    <a:pt x="86" y="30"/>
                  </a:lnTo>
                  <a:lnTo>
                    <a:pt x="82" y="28"/>
                  </a:lnTo>
                  <a:lnTo>
                    <a:pt x="76" y="26"/>
                  </a:lnTo>
                  <a:lnTo>
                    <a:pt x="72" y="24"/>
                  </a:lnTo>
                  <a:lnTo>
                    <a:pt x="68" y="22"/>
                  </a:lnTo>
                  <a:lnTo>
                    <a:pt x="62" y="20"/>
                  </a:lnTo>
                  <a:lnTo>
                    <a:pt x="58" y="18"/>
                  </a:lnTo>
                  <a:lnTo>
                    <a:pt x="52" y="16"/>
                  </a:lnTo>
                  <a:lnTo>
                    <a:pt x="48" y="14"/>
                  </a:lnTo>
                  <a:lnTo>
                    <a:pt x="44" y="12"/>
                  </a:lnTo>
                  <a:lnTo>
                    <a:pt x="40" y="10"/>
                  </a:lnTo>
                  <a:lnTo>
                    <a:pt x="34" y="8"/>
                  </a:lnTo>
                  <a:lnTo>
                    <a:pt x="30" y="8"/>
                  </a:lnTo>
                  <a:lnTo>
                    <a:pt x="28" y="6"/>
                  </a:lnTo>
                  <a:lnTo>
                    <a:pt x="22" y="4"/>
                  </a:lnTo>
                  <a:lnTo>
                    <a:pt x="16" y="2"/>
                  </a:lnTo>
                  <a:lnTo>
                    <a:pt x="14" y="0"/>
                  </a:lnTo>
                  <a:lnTo>
                    <a:pt x="12" y="0"/>
                  </a:lnTo>
                  <a:lnTo>
                    <a:pt x="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39">
              <a:extLst>
                <a:ext uri="{FF2B5EF4-FFF2-40B4-BE49-F238E27FC236}">
                  <a16:creationId xmlns:a16="http://schemas.microsoft.com/office/drawing/2014/main" id="{904C243F-0248-4BC6-B0C4-F5E3A5DCAC7E}"/>
                </a:ext>
              </a:extLst>
            </p:cNvPr>
            <p:cNvSpPr>
              <a:spLocks/>
            </p:cNvSpPr>
            <p:nvPr/>
          </p:nvSpPr>
          <p:spPr bwMode="auto">
            <a:xfrm>
              <a:off x="6075363" y="2935288"/>
              <a:ext cx="990600" cy="611188"/>
            </a:xfrm>
            <a:custGeom>
              <a:avLst/>
              <a:gdLst>
                <a:gd name="T0" fmla="*/ 10 w 624"/>
                <a:gd name="T1" fmla="*/ 2 h 385"/>
                <a:gd name="T2" fmla="*/ 28 w 624"/>
                <a:gd name="T3" fmla="*/ 8 h 385"/>
                <a:gd name="T4" fmla="*/ 48 w 624"/>
                <a:gd name="T5" fmla="*/ 16 h 385"/>
                <a:gd name="T6" fmla="*/ 68 w 624"/>
                <a:gd name="T7" fmla="*/ 22 h 385"/>
                <a:gd name="T8" fmla="*/ 86 w 624"/>
                <a:gd name="T9" fmla="*/ 30 h 385"/>
                <a:gd name="T10" fmla="*/ 104 w 624"/>
                <a:gd name="T11" fmla="*/ 38 h 385"/>
                <a:gd name="T12" fmla="*/ 126 w 624"/>
                <a:gd name="T13" fmla="*/ 52 h 385"/>
                <a:gd name="T14" fmla="*/ 152 w 624"/>
                <a:gd name="T15" fmla="*/ 76 h 385"/>
                <a:gd name="T16" fmla="*/ 170 w 624"/>
                <a:gd name="T17" fmla="*/ 92 h 385"/>
                <a:gd name="T18" fmla="*/ 193 w 624"/>
                <a:gd name="T19" fmla="*/ 103 h 385"/>
                <a:gd name="T20" fmla="*/ 217 w 624"/>
                <a:gd name="T21" fmla="*/ 113 h 385"/>
                <a:gd name="T22" fmla="*/ 239 w 624"/>
                <a:gd name="T23" fmla="*/ 125 h 385"/>
                <a:gd name="T24" fmla="*/ 259 w 624"/>
                <a:gd name="T25" fmla="*/ 133 h 385"/>
                <a:gd name="T26" fmla="*/ 279 w 624"/>
                <a:gd name="T27" fmla="*/ 143 h 385"/>
                <a:gd name="T28" fmla="*/ 303 w 624"/>
                <a:gd name="T29" fmla="*/ 153 h 385"/>
                <a:gd name="T30" fmla="*/ 325 w 624"/>
                <a:gd name="T31" fmla="*/ 165 h 385"/>
                <a:gd name="T32" fmla="*/ 349 w 624"/>
                <a:gd name="T33" fmla="*/ 175 h 385"/>
                <a:gd name="T34" fmla="*/ 371 w 624"/>
                <a:gd name="T35" fmla="*/ 185 h 385"/>
                <a:gd name="T36" fmla="*/ 391 w 624"/>
                <a:gd name="T37" fmla="*/ 195 h 385"/>
                <a:gd name="T38" fmla="*/ 409 w 624"/>
                <a:gd name="T39" fmla="*/ 203 h 385"/>
                <a:gd name="T40" fmla="*/ 437 w 624"/>
                <a:gd name="T41" fmla="*/ 217 h 385"/>
                <a:gd name="T42" fmla="*/ 455 w 624"/>
                <a:gd name="T43" fmla="*/ 229 h 385"/>
                <a:gd name="T44" fmla="*/ 471 w 624"/>
                <a:gd name="T45" fmla="*/ 247 h 385"/>
                <a:gd name="T46" fmla="*/ 483 w 624"/>
                <a:gd name="T47" fmla="*/ 267 h 385"/>
                <a:gd name="T48" fmla="*/ 497 w 624"/>
                <a:gd name="T49" fmla="*/ 285 h 385"/>
                <a:gd name="T50" fmla="*/ 508 w 624"/>
                <a:gd name="T51" fmla="*/ 297 h 385"/>
                <a:gd name="T52" fmla="*/ 526 w 624"/>
                <a:gd name="T53" fmla="*/ 307 h 385"/>
                <a:gd name="T54" fmla="*/ 544 w 624"/>
                <a:gd name="T55" fmla="*/ 317 h 385"/>
                <a:gd name="T56" fmla="*/ 564 w 624"/>
                <a:gd name="T57" fmla="*/ 329 h 385"/>
                <a:gd name="T58" fmla="*/ 584 w 624"/>
                <a:gd name="T59" fmla="*/ 339 h 385"/>
                <a:gd name="T60" fmla="*/ 602 w 624"/>
                <a:gd name="T61" fmla="*/ 349 h 385"/>
                <a:gd name="T62" fmla="*/ 622 w 624"/>
                <a:gd name="T63" fmla="*/ 359 h 385"/>
                <a:gd name="T64" fmla="*/ 596 w 624"/>
                <a:gd name="T65" fmla="*/ 383 h 385"/>
                <a:gd name="T66" fmla="*/ 574 w 624"/>
                <a:gd name="T67" fmla="*/ 371 h 385"/>
                <a:gd name="T68" fmla="*/ 548 w 624"/>
                <a:gd name="T69" fmla="*/ 359 h 385"/>
                <a:gd name="T70" fmla="*/ 524 w 624"/>
                <a:gd name="T71" fmla="*/ 343 h 385"/>
                <a:gd name="T72" fmla="*/ 500 w 624"/>
                <a:gd name="T73" fmla="*/ 325 h 385"/>
                <a:gd name="T74" fmla="*/ 483 w 624"/>
                <a:gd name="T75" fmla="*/ 305 h 385"/>
                <a:gd name="T76" fmla="*/ 469 w 624"/>
                <a:gd name="T77" fmla="*/ 281 h 385"/>
                <a:gd name="T78" fmla="*/ 457 w 624"/>
                <a:gd name="T79" fmla="*/ 263 h 385"/>
                <a:gd name="T80" fmla="*/ 449 w 624"/>
                <a:gd name="T81" fmla="*/ 253 h 385"/>
                <a:gd name="T82" fmla="*/ 427 w 624"/>
                <a:gd name="T83" fmla="*/ 243 h 385"/>
                <a:gd name="T84" fmla="*/ 411 w 624"/>
                <a:gd name="T85" fmla="*/ 235 h 385"/>
                <a:gd name="T86" fmla="*/ 391 w 624"/>
                <a:gd name="T87" fmla="*/ 225 h 385"/>
                <a:gd name="T88" fmla="*/ 369 w 624"/>
                <a:gd name="T89" fmla="*/ 215 h 385"/>
                <a:gd name="T90" fmla="*/ 345 w 624"/>
                <a:gd name="T91" fmla="*/ 203 h 385"/>
                <a:gd name="T92" fmla="*/ 321 w 624"/>
                <a:gd name="T93" fmla="*/ 191 h 385"/>
                <a:gd name="T94" fmla="*/ 295 w 624"/>
                <a:gd name="T95" fmla="*/ 179 h 385"/>
                <a:gd name="T96" fmla="*/ 271 w 624"/>
                <a:gd name="T97" fmla="*/ 167 h 385"/>
                <a:gd name="T98" fmla="*/ 247 w 624"/>
                <a:gd name="T99" fmla="*/ 155 h 385"/>
                <a:gd name="T100" fmla="*/ 227 w 624"/>
                <a:gd name="T101" fmla="*/ 145 h 385"/>
                <a:gd name="T102" fmla="*/ 207 w 624"/>
                <a:gd name="T103" fmla="*/ 135 h 385"/>
                <a:gd name="T104" fmla="*/ 179 w 624"/>
                <a:gd name="T105" fmla="*/ 119 h 385"/>
                <a:gd name="T106" fmla="*/ 164 w 624"/>
                <a:gd name="T107" fmla="*/ 109 h 385"/>
                <a:gd name="T108" fmla="*/ 144 w 624"/>
                <a:gd name="T109" fmla="*/ 92 h 385"/>
                <a:gd name="T110" fmla="*/ 122 w 624"/>
                <a:gd name="T111" fmla="*/ 74 h 385"/>
                <a:gd name="T112" fmla="*/ 104 w 624"/>
                <a:gd name="T113" fmla="*/ 60 h 385"/>
                <a:gd name="T114" fmla="*/ 90 w 624"/>
                <a:gd name="T115" fmla="*/ 52 h 385"/>
                <a:gd name="T116" fmla="*/ 64 w 624"/>
                <a:gd name="T117" fmla="*/ 44 h 385"/>
                <a:gd name="T118" fmla="*/ 32 w 624"/>
                <a:gd name="T119" fmla="*/ 32 h 385"/>
                <a:gd name="T120" fmla="*/ 8 w 624"/>
                <a:gd name="T121" fmla="*/ 24 h 385"/>
                <a:gd name="T122" fmla="*/ 0 w 624"/>
                <a:gd name="T123" fmla="*/ 8 h 3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24" h="385">
                  <a:moveTo>
                    <a:pt x="2" y="0"/>
                  </a:moveTo>
                  <a:lnTo>
                    <a:pt x="4" y="0"/>
                  </a:lnTo>
                  <a:lnTo>
                    <a:pt x="6" y="0"/>
                  </a:lnTo>
                  <a:lnTo>
                    <a:pt x="10" y="2"/>
                  </a:lnTo>
                  <a:lnTo>
                    <a:pt x="18" y="4"/>
                  </a:lnTo>
                  <a:lnTo>
                    <a:pt x="20" y="6"/>
                  </a:lnTo>
                  <a:lnTo>
                    <a:pt x="24" y="6"/>
                  </a:lnTo>
                  <a:lnTo>
                    <a:pt x="28" y="8"/>
                  </a:lnTo>
                  <a:lnTo>
                    <a:pt x="32" y="10"/>
                  </a:lnTo>
                  <a:lnTo>
                    <a:pt x="38" y="12"/>
                  </a:lnTo>
                  <a:lnTo>
                    <a:pt x="42" y="12"/>
                  </a:lnTo>
                  <a:lnTo>
                    <a:pt x="48" y="16"/>
                  </a:lnTo>
                  <a:lnTo>
                    <a:pt x="52" y="18"/>
                  </a:lnTo>
                  <a:lnTo>
                    <a:pt x="58" y="18"/>
                  </a:lnTo>
                  <a:lnTo>
                    <a:pt x="62" y="20"/>
                  </a:lnTo>
                  <a:lnTo>
                    <a:pt x="68" y="22"/>
                  </a:lnTo>
                  <a:lnTo>
                    <a:pt x="72" y="24"/>
                  </a:lnTo>
                  <a:lnTo>
                    <a:pt x="78" y="26"/>
                  </a:lnTo>
                  <a:lnTo>
                    <a:pt x="82" y="28"/>
                  </a:lnTo>
                  <a:lnTo>
                    <a:pt x="86" y="30"/>
                  </a:lnTo>
                  <a:lnTo>
                    <a:pt x="92" y="32"/>
                  </a:lnTo>
                  <a:lnTo>
                    <a:pt x="96" y="34"/>
                  </a:lnTo>
                  <a:lnTo>
                    <a:pt x="100" y="36"/>
                  </a:lnTo>
                  <a:lnTo>
                    <a:pt x="104" y="38"/>
                  </a:lnTo>
                  <a:lnTo>
                    <a:pt x="108" y="40"/>
                  </a:lnTo>
                  <a:lnTo>
                    <a:pt x="114" y="42"/>
                  </a:lnTo>
                  <a:lnTo>
                    <a:pt x="120" y="46"/>
                  </a:lnTo>
                  <a:lnTo>
                    <a:pt x="126" y="52"/>
                  </a:lnTo>
                  <a:lnTo>
                    <a:pt x="134" y="58"/>
                  </a:lnTo>
                  <a:lnTo>
                    <a:pt x="140" y="66"/>
                  </a:lnTo>
                  <a:lnTo>
                    <a:pt x="148" y="72"/>
                  </a:lnTo>
                  <a:lnTo>
                    <a:pt x="152" y="76"/>
                  </a:lnTo>
                  <a:lnTo>
                    <a:pt x="156" y="80"/>
                  </a:lnTo>
                  <a:lnTo>
                    <a:pt x="160" y="84"/>
                  </a:lnTo>
                  <a:lnTo>
                    <a:pt x="166" y="88"/>
                  </a:lnTo>
                  <a:lnTo>
                    <a:pt x="170" y="92"/>
                  </a:lnTo>
                  <a:lnTo>
                    <a:pt x="177" y="94"/>
                  </a:lnTo>
                  <a:lnTo>
                    <a:pt x="183" y="98"/>
                  </a:lnTo>
                  <a:lnTo>
                    <a:pt x="189" y="101"/>
                  </a:lnTo>
                  <a:lnTo>
                    <a:pt x="193" y="103"/>
                  </a:lnTo>
                  <a:lnTo>
                    <a:pt x="197" y="105"/>
                  </a:lnTo>
                  <a:lnTo>
                    <a:pt x="203" y="107"/>
                  </a:lnTo>
                  <a:lnTo>
                    <a:pt x="211" y="111"/>
                  </a:lnTo>
                  <a:lnTo>
                    <a:pt x="217" y="113"/>
                  </a:lnTo>
                  <a:lnTo>
                    <a:pt x="225" y="117"/>
                  </a:lnTo>
                  <a:lnTo>
                    <a:pt x="229" y="119"/>
                  </a:lnTo>
                  <a:lnTo>
                    <a:pt x="235" y="121"/>
                  </a:lnTo>
                  <a:lnTo>
                    <a:pt x="239" y="125"/>
                  </a:lnTo>
                  <a:lnTo>
                    <a:pt x="245" y="127"/>
                  </a:lnTo>
                  <a:lnTo>
                    <a:pt x="249" y="129"/>
                  </a:lnTo>
                  <a:lnTo>
                    <a:pt x="253" y="131"/>
                  </a:lnTo>
                  <a:lnTo>
                    <a:pt x="259" y="133"/>
                  </a:lnTo>
                  <a:lnTo>
                    <a:pt x="265" y="135"/>
                  </a:lnTo>
                  <a:lnTo>
                    <a:pt x="269" y="137"/>
                  </a:lnTo>
                  <a:lnTo>
                    <a:pt x="275" y="141"/>
                  </a:lnTo>
                  <a:lnTo>
                    <a:pt x="279" y="143"/>
                  </a:lnTo>
                  <a:lnTo>
                    <a:pt x="285" y="145"/>
                  </a:lnTo>
                  <a:lnTo>
                    <a:pt x="291" y="147"/>
                  </a:lnTo>
                  <a:lnTo>
                    <a:pt x="297" y="151"/>
                  </a:lnTo>
                  <a:lnTo>
                    <a:pt x="303" y="153"/>
                  </a:lnTo>
                  <a:lnTo>
                    <a:pt x="309" y="157"/>
                  </a:lnTo>
                  <a:lnTo>
                    <a:pt x="315" y="159"/>
                  </a:lnTo>
                  <a:lnTo>
                    <a:pt x="321" y="161"/>
                  </a:lnTo>
                  <a:lnTo>
                    <a:pt x="325" y="165"/>
                  </a:lnTo>
                  <a:lnTo>
                    <a:pt x="333" y="167"/>
                  </a:lnTo>
                  <a:lnTo>
                    <a:pt x="337" y="169"/>
                  </a:lnTo>
                  <a:lnTo>
                    <a:pt x="343" y="173"/>
                  </a:lnTo>
                  <a:lnTo>
                    <a:pt x="349" y="175"/>
                  </a:lnTo>
                  <a:lnTo>
                    <a:pt x="355" y="177"/>
                  </a:lnTo>
                  <a:lnTo>
                    <a:pt x="359" y="179"/>
                  </a:lnTo>
                  <a:lnTo>
                    <a:pt x="365" y="183"/>
                  </a:lnTo>
                  <a:lnTo>
                    <a:pt x="371" y="185"/>
                  </a:lnTo>
                  <a:lnTo>
                    <a:pt x="377" y="187"/>
                  </a:lnTo>
                  <a:lnTo>
                    <a:pt x="381" y="191"/>
                  </a:lnTo>
                  <a:lnTo>
                    <a:pt x="387" y="193"/>
                  </a:lnTo>
                  <a:lnTo>
                    <a:pt x="391" y="195"/>
                  </a:lnTo>
                  <a:lnTo>
                    <a:pt x="395" y="197"/>
                  </a:lnTo>
                  <a:lnTo>
                    <a:pt x="401" y="199"/>
                  </a:lnTo>
                  <a:lnTo>
                    <a:pt x="405" y="201"/>
                  </a:lnTo>
                  <a:lnTo>
                    <a:pt x="409" y="203"/>
                  </a:lnTo>
                  <a:lnTo>
                    <a:pt x="415" y="207"/>
                  </a:lnTo>
                  <a:lnTo>
                    <a:pt x="423" y="211"/>
                  </a:lnTo>
                  <a:lnTo>
                    <a:pt x="431" y="215"/>
                  </a:lnTo>
                  <a:lnTo>
                    <a:pt x="437" y="217"/>
                  </a:lnTo>
                  <a:lnTo>
                    <a:pt x="443" y="221"/>
                  </a:lnTo>
                  <a:lnTo>
                    <a:pt x="449" y="223"/>
                  </a:lnTo>
                  <a:lnTo>
                    <a:pt x="453" y="227"/>
                  </a:lnTo>
                  <a:lnTo>
                    <a:pt x="455" y="229"/>
                  </a:lnTo>
                  <a:lnTo>
                    <a:pt x="459" y="231"/>
                  </a:lnTo>
                  <a:lnTo>
                    <a:pt x="463" y="235"/>
                  </a:lnTo>
                  <a:lnTo>
                    <a:pt x="469" y="243"/>
                  </a:lnTo>
                  <a:lnTo>
                    <a:pt x="471" y="247"/>
                  </a:lnTo>
                  <a:lnTo>
                    <a:pt x="475" y="253"/>
                  </a:lnTo>
                  <a:lnTo>
                    <a:pt x="477" y="257"/>
                  </a:lnTo>
                  <a:lnTo>
                    <a:pt x="481" y="263"/>
                  </a:lnTo>
                  <a:lnTo>
                    <a:pt x="483" y="267"/>
                  </a:lnTo>
                  <a:lnTo>
                    <a:pt x="487" y="273"/>
                  </a:lnTo>
                  <a:lnTo>
                    <a:pt x="491" y="277"/>
                  </a:lnTo>
                  <a:lnTo>
                    <a:pt x="493" y="281"/>
                  </a:lnTo>
                  <a:lnTo>
                    <a:pt x="497" y="285"/>
                  </a:lnTo>
                  <a:lnTo>
                    <a:pt x="499" y="289"/>
                  </a:lnTo>
                  <a:lnTo>
                    <a:pt x="502" y="293"/>
                  </a:lnTo>
                  <a:lnTo>
                    <a:pt x="506" y="295"/>
                  </a:lnTo>
                  <a:lnTo>
                    <a:pt x="508" y="297"/>
                  </a:lnTo>
                  <a:lnTo>
                    <a:pt x="514" y="301"/>
                  </a:lnTo>
                  <a:lnTo>
                    <a:pt x="518" y="303"/>
                  </a:lnTo>
                  <a:lnTo>
                    <a:pt x="522" y="305"/>
                  </a:lnTo>
                  <a:lnTo>
                    <a:pt x="526" y="307"/>
                  </a:lnTo>
                  <a:lnTo>
                    <a:pt x="530" y="311"/>
                  </a:lnTo>
                  <a:lnTo>
                    <a:pt x="534" y="313"/>
                  </a:lnTo>
                  <a:lnTo>
                    <a:pt x="540" y="315"/>
                  </a:lnTo>
                  <a:lnTo>
                    <a:pt x="544" y="317"/>
                  </a:lnTo>
                  <a:lnTo>
                    <a:pt x="548" y="321"/>
                  </a:lnTo>
                  <a:lnTo>
                    <a:pt x="554" y="323"/>
                  </a:lnTo>
                  <a:lnTo>
                    <a:pt x="560" y="327"/>
                  </a:lnTo>
                  <a:lnTo>
                    <a:pt x="564" y="329"/>
                  </a:lnTo>
                  <a:lnTo>
                    <a:pt x="570" y="333"/>
                  </a:lnTo>
                  <a:lnTo>
                    <a:pt x="574" y="335"/>
                  </a:lnTo>
                  <a:lnTo>
                    <a:pt x="580" y="337"/>
                  </a:lnTo>
                  <a:lnTo>
                    <a:pt x="584" y="339"/>
                  </a:lnTo>
                  <a:lnTo>
                    <a:pt x="590" y="343"/>
                  </a:lnTo>
                  <a:lnTo>
                    <a:pt x="594" y="345"/>
                  </a:lnTo>
                  <a:lnTo>
                    <a:pt x="598" y="347"/>
                  </a:lnTo>
                  <a:lnTo>
                    <a:pt x="602" y="349"/>
                  </a:lnTo>
                  <a:lnTo>
                    <a:pt x="606" y="351"/>
                  </a:lnTo>
                  <a:lnTo>
                    <a:pt x="612" y="355"/>
                  </a:lnTo>
                  <a:lnTo>
                    <a:pt x="618" y="357"/>
                  </a:lnTo>
                  <a:lnTo>
                    <a:pt x="622" y="359"/>
                  </a:lnTo>
                  <a:lnTo>
                    <a:pt x="624" y="361"/>
                  </a:lnTo>
                  <a:lnTo>
                    <a:pt x="600" y="385"/>
                  </a:lnTo>
                  <a:lnTo>
                    <a:pt x="598" y="385"/>
                  </a:lnTo>
                  <a:lnTo>
                    <a:pt x="596" y="383"/>
                  </a:lnTo>
                  <a:lnTo>
                    <a:pt x="592" y="381"/>
                  </a:lnTo>
                  <a:lnTo>
                    <a:pt x="586" y="379"/>
                  </a:lnTo>
                  <a:lnTo>
                    <a:pt x="580" y="375"/>
                  </a:lnTo>
                  <a:lnTo>
                    <a:pt x="574" y="371"/>
                  </a:lnTo>
                  <a:lnTo>
                    <a:pt x="564" y="367"/>
                  </a:lnTo>
                  <a:lnTo>
                    <a:pt x="558" y="363"/>
                  </a:lnTo>
                  <a:lnTo>
                    <a:pt x="552" y="361"/>
                  </a:lnTo>
                  <a:lnTo>
                    <a:pt x="548" y="359"/>
                  </a:lnTo>
                  <a:lnTo>
                    <a:pt x="544" y="355"/>
                  </a:lnTo>
                  <a:lnTo>
                    <a:pt x="540" y="353"/>
                  </a:lnTo>
                  <a:lnTo>
                    <a:pt x="532" y="349"/>
                  </a:lnTo>
                  <a:lnTo>
                    <a:pt x="524" y="343"/>
                  </a:lnTo>
                  <a:lnTo>
                    <a:pt x="516" y="339"/>
                  </a:lnTo>
                  <a:lnTo>
                    <a:pt x="510" y="333"/>
                  </a:lnTo>
                  <a:lnTo>
                    <a:pt x="504" y="329"/>
                  </a:lnTo>
                  <a:lnTo>
                    <a:pt x="500" y="325"/>
                  </a:lnTo>
                  <a:lnTo>
                    <a:pt x="495" y="319"/>
                  </a:lnTo>
                  <a:lnTo>
                    <a:pt x="493" y="315"/>
                  </a:lnTo>
                  <a:lnTo>
                    <a:pt x="487" y="309"/>
                  </a:lnTo>
                  <a:lnTo>
                    <a:pt x="483" y="305"/>
                  </a:lnTo>
                  <a:lnTo>
                    <a:pt x="479" y="297"/>
                  </a:lnTo>
                  <a:lnTo>
                    <a:pt x="475" y="293"/>
                  </a:lnTo>
                  <a:lnTo>
                    <a:pt x="471" y="285"/>
                  </a:lnTo>
                  <a:lnTo>
                    <a:pt x="469" y="281"/>
                  </a:lnTo>
                  <a:lnTo>
                    <a:pt x="465" y="275"/>
                  </a:lnTo>
                  <a:lnTo>
                    <a:pt x="461" y="271"/>
                  </a:lnTo>
                  <a:lnTo>
                    <a:pt x="459" y="267"/>
                  </a:lnTo>
                  <a:lnTo>
                    <a:pt x="457" y="263"/>
                  </a:lnTo>
                  <a:lnTo>
                    <a:pt x="453" y="257"/>
                  </a:lnTo>
                  <a:lnTo>
                    <a:pt x="453" y="255"/>
                  </a:lnTo>
                  <a:lnTo>
                    <a:pt x="451" y="255"/>
                  </a:lnTo>
                  <a:lnTo>
                    <a:pt x="449" y="253"/>
                  </a:lnTo>
                  <a:lnTo>
                    <a:pt x="445" y="251"/>
                  </a:lnTo>
                  <a:lnTo>
                    <a:pt x="441" y="249"/>
                  </a:lnTo>
                  <a:lnTo>
                    <a:pt x="435" y="247"/>
                  </a:lnTo>
                  <a:lnTo>
                    <a:pt x="427" y="243"/>
                  </a:lnTo>
                  <a:lnTo>
                    <a:pt x="425" y="241"/>
                  </a:lnTo>
                  <a:lnTo>
                    <a:pt x="421" y="239"/>
                  </a:lnTo>
                  <a:lnTo>
                    <a:pt x="415" y="237"/>
                  </a:lnTo>
                  <a:lnTo>
                    <a:pt x="411" y="235"/>
                  </a:lnTo>
                  <a:lnTo>
                    <a:pt x="407" y="233"/>
                  </a:lnTo>
                  <a:lnTo>
                    <a:pt x="403" y="231"/>
                  </a:lnTo>
                  <a:lnTo>
                    <a:pt x="397" y="227"/>
                  </a:lnTo>
                  <a:lnTo>
                    <a:pt x="391" y="225"/>
                  </a:lnTo>
                  <a:lnTo>
                    <a:pt x="385" y="223"/>
                  </a:lnTo>
                  <a:lnTo>
                    <a:pt x="381" y="219"/>
                  </a:lnTo>
                  <a:lnTo>
                    <a:pt x="375" y="217"/>
                  </a:lnTo>
                  <a:lnTo>
                    <a:pt x="369" y="215"/>
                  </a:lnTo>
                  <a:lnTo>
                    <a:pt x="363" y="211"/>
                  </a:lnTo>
                  <a:lnTo>
                    <a:pt x="357" y="209"/>
                  </a:lnTo>
                  <a:lnTo>
                    <a:pt x="351" y="205"/>
                  </a:lnTo>
                  <a:lnTo>
                    <a:pt x="345" y="203"/>
                  </a:lnTo>
                  <a:lnTo>
                    <a:pt x="339" y="201"/>
                  </a:lnTo>
                  <a:lnTo>
                    <a:pt x="333" y="197"/>
                  </a:lnTo>
                  <a:lnTo>
                    <a:pt x="327" y="195"/>
                  </a:lnTo>
                  <a:lnTo>
                    <a:pt x="321" y="191"/>
                  </a:lnTo>
                  <a:lnTo>
                    <a:pt x="315" y="187"/>
                  </a:lnTo>
                  <a:lnTo>
                    <a:pt x="307" y="185"/>
                  </a:lnTo>
                  <a:lnTo>
                    <a:pt x="301" y="181"/>
                  </a:lnTo>
                  <a:lnTo>
                    <a:pt x="295" y="179"/>
                  </a:lnTo>
                  <a:lnTo>
                    <a:pt x="289" y="175"/>
                  </a:lnTo>
                  <a:lnTo>
                    <a:pt x="283" y="173"/>
                  </a:lnTo>
                  <a:lnTo>
                    <a:pt x="277" y="169"/>
                  </a:lnTo>
                  <a:lnTo>
                    <a:pt x="271" y="167"/>
                  </a:lnTo>
                  <a:lnTo>
                    <a:pt x="265" y="163"/>
                  </a:lnTo>
                  <a:lnTo>
                    <a:pt x="259" y="161"/>
                  </a:lnTo>
                  <a:lnTo>
                    <a:pt x="253" y="157"/>
                  </a:lnTo>
                  <a:lnTo>
                    <a:pt x="247" y="155"/>
                  </a:lnTo>
                  <a:lnTo>
                    <a:pt x="241" y="153"/>
                  </a:lnTo>
                  <a:lnTo>
                    <a:pt x="235" y="149"/>
                  </a:lnTo>
                  <a:lnTo>
                    <a:pt x="231" y="147"/>
                  </a:lnTo>
                  <a:lnTo>
                    <a:pt x="227" y="145"/>
                  </a:lnTo>
                  <a:lnTo>
                    <a:pt x="221" y="141"/>
                  </a:lnTo>
                  <a:lnTo>
                    <a:pt x="215" y="139"/>
                  </a:lnTo>
                  <a:lnTo>
                    <a:pt x="211" y="137"/>
                  </a:lnTo>
                  <a:lnTo>
                    <a:pt x="207" y="135"/>
                  </a:lnTo>
                  <a:lnTo>
                    <a:pt x="199" y="129"/>
                  </a:lnTo>
                  <a:lnTo>
                    <a:pt x="191" y="125"/>
                  </a:lnTo>
                  <a:lnTo>
                    <a:pt x="185" y="121"/>
                  </a:lnTo>
                  <a:lnTo>
                    <a:pt x="179" y="119"/>
                  </a:lnTo>
                  <a:lnTo>
                    <a:pt x="175" y="117"/>
                  </a:lnTo>
                  <a:lnTo>
                    <a:pt x="173" y="115"/>
                  </a:lnTo>
                  <a:lnTo>
                    <a:pt x="170" y="111"/>
                  </a:lnTo>
                  <a:lnTo>
                    <a:pt x="164" y="109"/>
                  </a:lnTo>
                  <a:lnTo>
                    <a:pt x="160" y="103"/>
                  </a:lnTo>
                  <a:lnTo>
                    <a:pt x="156" y="99"/>
                  </a:lnTo>
                  <a:lnTo>
                    <a:pt x="148" y="96"/>
                  </a:lnTo>
                  <a:lnTo>
                    <a:pt x="144" y="92"/>
                  </a:lnTo>
                  <a:lnTo>
                    <a:pt x="138" y="88"/>
                  </a:lnTo>
                  <a:lnTo>
                    <a:pt x="134" y="82"/>
                  </a:lnTo>
                  <a:lnTo>
                    <a:pt x="128" y="78"/>
                  </a:lnTo>
                  <a:lnTo>
                    <a:pt x="122" y="74"/>
                  </a:lnTo>
                  <a:lnTo>
                    <a:pt x="118" y="68"/>
                  </a:lnTo>
                  <a:lnTo>
                    <a:pt x="114" y="66"/>
                  </a:lnTo>
                  <a:lnTo>
                    <a:pt x="108" y="62"/>
                  </a:lnTo>
                  <a:lnTo>
                    <a:pt x="104" y="60"/>
                  </a:lnTo>
                  <a:lnTo>
                    <a:pt x="102" y="56"/>
                  </a:lnTo>
                  <a:lnTo>
                    <a:pt x="98" y="56"/>
                  </a:lnTo>
                  <a:lnTo>
                    <a:pt x="94" y="54"/>
                  </a:lnTo>
                  <a:lnTo>
                    <a:pt x="90" y="52"/>
                  </a:lnTo>
                  <a:lnTo>
                    <a:pt x="84" y="50"/>
                  </a:lnTo>
                  <a:lnTo>
                    <a:pt x="78" y="48"/>
                  </a:lnTo>
                  <a:lnTo>
                    <a:pt x="70" y="46"/>
                  </a:lnTo>
                  <a:lnTo>
                    <a:pt x="64" y="44"/>
                  </a:lnTo>
                  <a:lnTo>
                    <a:pt x="56" y="40"/>
                  </a:lnTo>
                  <a:lnTo>
                    <a:pt x="48" y="38"/>
                  </a:lnTo>
                  <a:lnTo>
                    <a:pt x="40" y="36"/>
                  </a:lnTo>
                  <a:lnTo>
                    <a:pt x="32" y="32"/>
                  </a:lnTo>
                  <a:lnTo>
                    <a:pt x="24" y="30"/>
                  </a:lnTo>
                  <a:lnTo>
                    <a:pt x="18" y="28"/>
                  </a:lnTo>
                  <a:lnTo>
                    <a:pt x="12" y="26"/>
                  </a:lnTo>
                  <a:lnTo>
                    <a:pt x="8" y="24"/>
                  </a:lnTo>
                  <a:lnTo>
                    <a:pt x="4" y="22"/>
                  </a:lnTo>
                  <a:lnTo>
                    <a:pt x="2" y="22"/>
                  </a:lnTo>
                  <a:lnTo>
                    <a:pt x="0" y="14"/>
                  </a:lnTo>
                  <a:lnTo>
                    <a:pt x="0" y="8"/>
                  </a:lnTo>
                  <a:lnTo>
                    <a:pt x="2" y="2"/>
                  </a:lnTo>
                  <a:lnTo>
                    <a:pt x="2" y="0"/>
                  </a:lnTo>
                  <a:lnTo>
                    <a:pt x="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40">
              <a:extLst>
                <a:ext uri="{FF2B5EF4-FFF2-40B4-BE49-F238E27FC236}">
                  <a16:creationId xmlns:a16="http://schemas.microsoft.com/office/drawing/2014/main" id="{915C0A4F-40F6-49EF-87A8-A4FA258989BC}"/>
                </a:ext>
              </a:extLst>
            </p:cNvPr>
            <p:cNvSpPr>
              <a:spLocks/>
            </p:cNvSpPr>
            <p:nvPr/>
          </p:nvSpPr>
          <p:spPr bwMode="auto">
            <a:xfrm>
              <a:off x="5938838" y="2862263"/>
              <a:ext cx="158750" cy="50800"/>
            </a:xfrm>
            <a:custGeom>
              <a:avLst/>
              <a:gdLst>
                <a:gd name="T0" fmla="*/ 100 w 100"/>
                <a:gd name="T1" fmla="*/ 12 h 32"/>
                <a:gd name="T2" fmla="*/ 96 w 100"/>
                <a:gd name="T3" fmla="*/ 10 h 32"/>
                <a:gd name="T4" fmla="*/ 92 w 100"/>
                <a:gd name="T5" fmla="*/ 10 h 32"/>
                <a:gd name="T6" fmla="*/ 88 w 100"/>
                <a:gd name="T7" fmla="*/ 8 h 32"/>
                <a:gd name="T8" fmla="*/ 82 w 100"/>
                <a:gd name="T9" fmla="*/ 8 h 32"/>
                <a:gd name="T10" fmla="*/ 74 w 100"/>
                <a:gd name="T11" fmla="*/ 6 h 32"/>
                <a:gd name="T12" fmla="*/ 68 w 100"/>
                <a:gd name="T13" fmla="*/ 4 h 32"/>
                <a:gd name="T14" fmla="*/ 60 w 100"/>
                <a:gd name="T15" fmla="*/ 4 h 32"/>
                <a:gd name="T16" fmla="*/ 52 w 100"/>
                <a:gd name="T17" fmla="*/ 2 h 32"/>
                <a:gd name="T18" fmla="*/ 44 w 100"/>
                <a:gd name="T19" fmla="*/ 2 h 32"/>
                <a:gd name="T20" fmla="*/ 36 w 100"/>
                <a:gd name="T21" fmla="*/ 0 h 32"/>
                <a:gd name="T22" fmla="*/ 28 w 100"/>
                <a:gd name="T23" fmla="*/ 0 h 32"/>
                <a:gd name="T24" fmla="*/ 22 w 100"/>
                <a:gd name="T25" fmla="*/ 0 h 32"/>
                <a:gd name="T26" fmla="*/ 16 w 100"/>
                <a:gd name="T27" fmla="*/ 0 h 32"/>
                <a:gd name="T28" fmla="*/ 12 w 100"/>
                <a:gd name="T29" fmla="*/ 0 h 32"/>
                <a:gd name="T30" fmla="*/ 8 w 100"/>
                <a:gd name="T31" fmla="*/ 0 h 32"/>
                <a:gd name="T32" fmla="*/ 6 w 100"/>
                <a:gd name="T33" fmla="*/ 0 h 32"/>
                <a:gd name="T34" fmla="*/ 2 w 100"/>
                <a:gd name="T35" fmla="*/ 2 h 32"/>
                <a:gd name="T36" fmla="*/ 0 w 100"/>
                <a:gd name="T37" fmla="*/ 6 h 32"/>
                <a:gd name="T38" fmla="*/ 0 w 100"/>
                <a:gd name="T39" fmla="*/ 8 h 32"/>
                <a:gd name="T40" fmla="*/ 0 w 100"/>
                <a:gd name="T41" fmla="*/ 10 h 32"/>
                <a:gd name="T42" fmla="*/ 2 w 100"/>
                <a:gd name="T43" fmla="*/ 12 h 32"/>
                <a:gd name="T44" fmla="*/ 6 w 100"/>
                <a:gd name="T45" fmla="*/ 14 h 32"/>
                <a:gd name="T46" fmla="*/ 8 w 100"/>
                <a:gd name="T47" fmla="*/ 14 h 32"/>
                <a:gd name="T48" fmla="*/ 14 w 100"/>
                <a:gd name="T49" fmla="*/ 16 h 32"/>
                <a:gd name="T50" fmla="*/ 18 w 100"/>
                <a:gd name="T51" fmla="*/ 18 h 32"/>
                <a:gd name="T52" fmla="*/ 26 w 100"/>
                <a:gd name="T53" fmla="*/ 20 h 32"/>
                <a:gd name="T54" fmla="*/ 32 w 100"/>
                <a:gd name="T55" fmla="*/ 20 h 32"/>
                <a:gd name="T56" fmla="*/ 40 w 100"/>
                <a:gd name="T57" fmla="*/ 22 h 32"/>
                <a:gd name="T58" fmla="*/ 44 w 100"/>
                <a:gd name="T59" fmla="*/ 24 h 32"/>
                <a:gd name="T60" fmla="*/ 48 w 100"/>
                <a:gd name="T61" fmla="*/ 24 h 32"/>
                <a:gd name="T62" fmla="*/ 52 w 100"/>
                <a:gd name="T63" fmla="*/ 24 h 32"/>
                <a:gd name="T64" fmla="*/ 56 w 100"/>
                <a:gd name="T65" fmla="*/ 26 h 32"/>
                <a:gd name="T66" fmla="*/ 64 w 100"/>
                <a:gd name="T67" fmla="*/ 26 h 32"/>
                <a:gd name="T68" fmla="*/ 72 w 100"/>
                <a:gd name="T69" fmla="*/ 28 h 32"/>
                <a:gd name="T70" fmla="*/ 78 w 100"/>
                <a:gd name="T71" fmla="*/ 30 h 32"/>
                <a:gd name="T72" fmla="*/ 84 w 100"/>
                <a:gd name="T73" fmla="*/ 32 h 32"/>
                <a:gd name="T74" fmla="*/ 90 w 100"/>
                <a:gd name="T75" fmla="*/ 32 h 32"/>
                <a:gd name="T76" fmla="*/ 94 w 100"/>
                <a:gd name="T77" fmla="*/ 32 h 32"/>
                <a:gd name="T78" fmla="*/ 96 w 100"/>
                <a:gd name="T79" fmla="*/ 32 h 32"/>
                <a:gd name="T80" fmla="*/ 100 w 100"/>
                <a:gd name="T81" fmla="*/ 32 h 32"/>
                <a:gd name="T82" fmla="*/ 100 w 100"/>
                <a:gd name="T83" fmla="*/ 26 h 32"/>
                <a:gd name="T84" fmla="*/ 100 w 100"/>
                <a:gd name="T85" fmla="*/ 20 h 32"/>
                <a:gd name="T86" fmla="*/ 100 w 100"/>
                <a:gd name="T87" fmla="*/ 14 h 32"/>
                <a:gd name="T88" fmla="*/ 100 w 100"/>
                <a:gd name="T89" fmla="*/ 12 h 32"/>
                <a:gd name="T90" fmla="*/ 100 w 100"/>
                <a:gd name="T91" fmla="*/ 12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00" h="32">
                  <a:moveTo>
                    <a:pt x="100" y="12"/>
                  </a:moveTo>
                  <a:lnTo>
                    <a:pt x="96" y="10"/>
                  </a:lnTo>
                  <a:lnTo>
                    <a:pt x="92" y="10"/>
                  </a:lnTo>
                  <a:lnTo>
                    <a:pt x="88" y="8"/>
                  </a:lnTo>
                  <a:lnTo>
                    <a:pt x="82" y="8"/>
                  </a:lnTo>
                  <a:lnTo>
                    <a:pt x="74" y="6"/>
                  </a:lnTo>
                  <a:lnTo>
                    <a:pt x="68" y="4"/>
                  </a:lnTo>
                  <a:lnTo>
                    <a:pt x="60" y="4"/>
                  </a:lnTo>
                  <a:lnTo>
                    <a:pt x="52" y="2"/>
                  </a:lnTo>
                  <a:lnTo>
                    <a:pt x="44" y="2"/>
                  </a:lnTo>
                  <a:lnTo>
                    <a:pt x="36" y="0"/>
                  </a:lnTo>
                  <a:lnTo>
                    <a:pt x="28" y="0"/>
                  </a:lnTo>
                  <a:lnTo>
                    <a:pt x="22" y="0"/>
                  </a:lnTo>
                  <a:lnTo>
                    <a:pt x="16" y="0"/>
                  </a:lnTo>
                  <a:lnTo>
                    <a:pt x="12" y="0"/>
                  </a:lnTo>
                  <a:lnTo>
                    <a:pt x="8" y="0"/>
                  </a:lnTo>
                  <a:lnTo>
                    <a:pt x="6" y="0"/>
                  </a:lnTo>
                  <a:lnTo>
                    <a:pt x="2" y="2"/>
                  </a:lnTo>
                  <a:lnTo>
                    <a:pt x="0" y="6"/>
                  </a:lnTo>
                  <a:lnTo>
                    <a:pt x="0" y="8"/>
                  </a:lnTo>
                  <a:lnTo>
                    <a:pt x="0" y="10"/>
                  </a:lnTo>
                  <a:lnTo>
                    <a:pt x="2" y="12"/>
                  </a:lnTo>
                  <a:lnTo>
                    <a:pt x="6" y="14"/>
                  </a:lnTo>
                  <a:lnTo>
                    <a:pt x="8" y="14"/>
                  </a:lnTo>
                  <a:lnTo>
                    <a:pt x="14" y="16"/>
                  </a:lnTo>
                  <a:lnTo>
                    <a:pt x="18" y="18"/>
                  </a:lnTo>
                  <a:lnTo>
                    <a:pt x="26" y="20"/>
                  </a:lnTo>
                  <a:lnTo>
                    <a:pt x="32" y="20"/>
                  </a:lnTo>
                  <a:lnTo>
                    <a:pt x="40" y="22"/>
                  </a:lnTo>
                  <a:lnTo>
                    <a:pt x="44" y="24"/>
                  </a:lnTo>
                  <a:lnTo>
                    <a:pt x="48" y="24"/>
                  </a:lnTo>
                  <a:lnTo>
                    <a:pt x="52" y="24"/>
                  </a:lnTo>
                  <a:lnTo>
                    <a:pt x="56" y="26"/>
                  </a:lnTo>
                  <a:lnTo>
                    <a:pt x="64" y="26"/>
                  </a:lnTo>
                  <a:lnTo>
                    <a:pt x="72" y="28"/>
                  </a:lnTo>
                  <a:lnTo>
                    <a:pt x="78" y="30"/>
                  </a:lnTo>
                  <a:lnTo>
                    <a:pt x="84" y="32"/>
                  </a:lnTo>
                  <a:lnTo>
                    <a:pt x="90" y="32"/>
                  </a:lnTo>
                  <a:lnTo>
                    <a:pt x="94" y="32"/>
                  </a:lnTo>
                  <a:lnTo>
                    <a:pt x="96" y="32"/>
                  </a:lnTo>
                  <a:lnTo>
                    <a:pt x="100" y="32"/>
                  </a:lnTo>
                  <a:lnTo>
                    <a:pt x="100" y="26"/>
                  </a:lnTo>
                  <a:lnTo>
                    <a:pt x="100" y="20"/>
                  </a:lnTo>
                  <a:lnTo>
                    <a:pt x="100" y="14"/>
                  </a:lnTo>
                  <a:lnTo>
                    <a:pt x="100" y="12"/>
                  </a:lnTo>
                  <a:lnTo>
                    <a:pt x="100"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41">
              <a:extLst>
                <a:ext uri="{FF2B5EF4-FFF2-40B4-BE49-F238E27FC236}">
                  <a16:creationId xmlns:a16="http://schemas.microsoft.com/office/drawing/2014/main" id="{91084403-3E03-4B8F-8592-DA57CCEA0BA0}"/>
                </a:ext>
              </a:extLst>
            </p:cNvPr>
            <p:cNvSpPr>
              <a:spLocks/>
            </p:cNvSpPr>
            <p:nvPr/>
          </p:nvSpPr>
          <p:spPr bwMode="auto">
            <a:xfrm>
              <a:off x="5973763" y="2789238"/>
              <a:ext cx="146050" cy="60325"/>
            </a:xfrm>
            <a:custGeom>
              <a:avLst/>
              <a:gdLst>
                <a:gd name="T0" fmla="*/ 90 w 92"/>
                <a:gd name="T1" fmla="*/ 22 h 38"/>
                <a:gd name="T2" fmla="*/ 86 w 92"/>
                <a:gd name="T3" fmla="*/ 20 h 38"/>
                <a:gd name="T4" fmla="*/ 84 w 92"/>
                <a:gd name="T5" fmla="*/ 18 h 38"/>
                <a:gd name="T6" fmla="*/ 80 w 92"/>
                <a:gd name="T7" fmla="*/ 16 h 38"/>
                <a:gd name="T8" fmla="*/ 76 w 92"/>
                <a:gd name="T9" fmla="*/ 14 h 38"/>
                <a:gd name="T10" fmla="*/ 70 w 92"/>
                <a:gd name="T11" fmla="*/ 12 h 38"/>
                <a:gd name="T12" fmla="*/ 66 w 92"/>
                <a:gd name="T13" fmla="*/ 12 h 38"/>
                <a:gd name="T14" fmla="*/ 60 w 92"/>
                <a:gd name="T15" fmla="*/ 10 h 38"/>
                <a:gd name="T16" fmla="*/ 54 w 92"/>
                <a:gd name="T17" fmla="*/ 8 h 38"/>
                <a:gd name="T18" fmla="*/ 48 w 92"/>
                <a:gd name="T19" fmla="*/ 6 h 38"/>
                <a:gd name="T20" fmla="*/ 44 w 92"/>
                <a:gd name="T21" fmla="*/ 6 h 38"/>
                <a:gd name="T22" fmla="*/ 38 w 92"/>
                <a:gd name="T23" fmla="*/ 4 h 38"/>
                <a:gd name="T24" fmla="*/ 32 w 92"/>
                <a:gd name="T25" fmla="*/ 4 h 38"/>
                <a:gd name="T26" fmla="*/ 28 w 92"/>
                <a:gd name="T27" fmla="*/ 2 h 38"/>
                <a:gd name="T28" fmla="*/ 24 w 92"/>
                <a:gd name="T29" fmla="*/ 0 h 38"/>
                <a:gd name="T30" fmla="*/ 22 w 92"/>
                <a:gd name="T31" fmla="*/ 0 h 38"/>
                <a:gd name="T32" fmla="*/ 20 w 92"/>
                <a:gd name="T33" fmla="*/ 0 h 38"/>
                <a:gd name="T34" fmla="*/ 16 w 92"/>
                <a:gd name="T35" fmla="*/ 0 h 38"/>
                <a:gd name="T36" fmla="*/ 12 w 92"/>
                <a:gd name="T37" fmla="*/ 4 h 38"/>
                <a:gd name="T38" fmla="*/ 8 w 92"/>
                <a:gd name="T39" fmla="*/ 6 h 38"/>
                <a:gd name="T40" fmla="*/ 6 w 92"/>
                <a:gd name="T41" fmla="*/ 12 h 38"/>
                <a:gd name="T42" fmla="*/ 2 w 92"/>
                <a:gd name="T43" fmla="*/ 16 h 38"/>
                <a:gd name="T44" fmla="*/ 0 w 92"/>
                <a:gd name="T45" fmla="*/ 20 h 38"/>
                <a:gd name="T46" fmla="*/ 0 w 92"/>
                <a:gd name="T47" fmla="*/ 22 h 38"/>
                <a:gd name="T48" fmla="*/ 4 w 92"/>
                <a:gd name="T49" fmla="*/ 22 h 38"/>
                <a:gd name="T50" fmla="*/ 8 w 92"/>
                <a:gd name="T51" fmla="*/ 22 h 38"/>
                <a:gd name="T52" fmla="*/ 14 w 92"/>
                <a:gd name="T53" fmla="*/ 22 h 38"/>
                <a:gd name="T54" fmla="*/ 18 w 92"/>
                <a:gd name="T55" fmla="*/ 22 h 38"/>
                <a:gd name="T56" fmla="*/ 22 w 92"/>
                <a:gd name="T57" fmla="*/ 24 h 38"/>
                <a:gd name="T58" fmla="*/ 26 w 92"/>
                <a:gd name="T59" fmla="*/ 24 h 38"/>
                <a:gd name="T60" fmla="*/ 30 w 92"/>
                <a:gd name="T61" fmla="*/ 26 h 38"/>
                <a:gd name="T62" fmla="*/ 38 w 92"/>
                <a:gd name="T63" fmla="*/ 26 h 38"/>
                <a:gd name="T64" fmla="*/ 44 w 92"/>
                <a:gd name="T65" fmla="*/ 28 h 38"/>
                <a:gd name="T66" fmla="*/ 50 w 92"/>
                <a:gd name="T67" fmla="*/ 28 h 38"/>
                <a:gd name="T68" fmla="*/ 54 w 92"/>
                <a:gd name="T69" fmla="*/ 30 h 38"/>
                <a:gd name="T70" fmla="*/ 56 w 92"/>
                <a:gd name="T71" fmla="*/ 30 h 38"/>
                <a:gd name="T72" fmla="*/ 62 w 92"/>
                <a:gd name="T73" fmla="*/ 32 h 38"/>
                <a:gd name="T74" fmla="*/ 66 w 92"/>
                <a:gd name="T75" fmla="*/ 34 h 38"/>
                <a:gd name="T76" fmla="*/ 74 w 92"/>
                <a:gd name="T77" fmla="*/ 36 h 38"/>
                <a:gd name="T78" fmla="*/ 78 w 92"/>
                <a:gd name="T79" fmla="*/ 36 h 38"/>
                <a:gd name="T80" fmla="*/ 84 w 92"/>
                <a:gd name="T81" fmla="*/ 38 h 38"/>
                <a:gd name="T82" fmla="*/ 88 w 92"/>
                <a:gd name="T83" fmla="*/ 38 h 38"/>
                <a:gd name="T84" fmla="*/ 92 w 92"/>
                <a:gd name="T85" fmla="*/ 38 h 38"/>
                <a:gd name="T86" fmla="*/ 92 w 92"/>
                <a:gd name="T87" fmla="*/ 32 h 38"/>
                <a:gd name="T88" fmla="*/ 90 w 92"/>
                <a:gd name="T89" fmla="*/ 28 h 38"/>
                <a:gd name="T90" fmla="*/ 90 w 92"/>
                <a:gd name="T91" fmla="*/ 22 h 38"/>
                <a:gd name="T92" fmla="*/ 90 w 92"/>
                <a:gd name="T93" fmla="*/ 22 h 38"/>
                <a:gd name="T94" fmla="*/ 90 w 92"/>
                <a:gd name="T95" fmla="*/ 22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92" h="38">
                  <a:moveTo>
                    <a:pt x="90" y="22"/>
                  </a:moveTo>
                  <a:lnTo>
                    <a:pt x="86" y="20"/>
                  </a:lnTo>
                  <a:lnTo>
                    <a:pt x="84" y="18"/>
                  </a:lnTo>
                  <a:lnTo>
                    <a:pt x="80" y="16"/>
                  </a:lnTo>
                  <a:lnTo>
                    <a:pt x="76" y="14"/>
                  </a:lnTo>
                  <a:lnTo>
                    <a:pt x="70" y="12"/>
                  </a:lnTo>
                  <a:lnTo>
                    <a:pt x="66" y="12"/>
                  </a:lnTo>
                  <a:lnTo>
                    <a:pt x="60" y="10"/>
                  </a:lnTo>
                  <a:lnTo>
                    <a:pt x="54" y="8"/>
                  </a:lnTo>
                  <a:lnTo>
                    <a:pt x="48" y="6"/>
                  </a:lnTo>
                  <a:lnTo>
                    <a:pt x="44" y="6"/>
                  </a:lnTo>
                  <a:lnTo>
                    <a:pt x="38" y="4"/>
                  </a:lnTo>
                  <a:lnTo>
                    <a:pt x="32" y="4"/>
                  </a:lnTo>
                  <a:lnTo>
                    <a:pt x="28" y="2"/>
                  </a:lnTo>
                  <a:lnTo>
                    <a:pt x="24" y="0"/>
                  </a:lnTo>
                  <a:lnTo>
                    <a:pt x="22" y="0"/>
                  </a:lnTo>
                  <a:lnTo>
                    <a:pt x="20" y="0"/>
                  </a:lnTo>
                  <a:lnTo>
                    <a:pt x="16" y="0"/>
                  </a:lnTo>
                  <a:lnTo>
                    <a:pt x="12" y="4"/>
                  </a:lnTo>
                  <a:lnTo>
                    <a:pt x="8" y="6"/>
                  </a:lnTo>
                  <a:lnTo>
                    <a:pt x="6" y="12"/>
                  </a:lnTo>
                  <a:lnTo>
                    <a:pt x="2" y="16"/>
                  </a:lnTo>
                  <a:lnTo>
                    <a:pt x="0" y="20"/>
                  </a:lnTo>
                  <a:lnTo>
                    <a:pt x="0" y="22"/>
                  </a:lnTo>
                  <a:lnTo>
                    <a:pt x="4" y="22"/>
                  </a:lnTo>
                  <a:lnTo>
                    <a:pt x="8" y="22"/>
                  </a:lnTo>
                  <a:lnTo>
                    <a:pt x="14" y="22"/>
                  </a:lnTo>
                  <a:lnTo>
                    <a:pt x="18" y="22"/>
                  </a:lnTo>
                  <a:lnTo>
                    <a:pt x="22" y="24"/>
                  </a:lnTo>
                  <a:lnTo>
                    <a:pt x="26" y="24"/>
                  </a:lnTo>
                  <a:lnTo>
                    <a:pt x="30" y="26"/>
                  </a:lnTo>
                  <a:lnTo>
                    <a:pt x="38" y="26"/>
                  </a:lnTo>
                  <a:lnTo>
                    <a:pt x="44" y="28"/>
                  </a:lnTo>
                  <a:lnTo>
                    <a:pt x="50" y="28"/>
                  </a:lnTo>
                  <a:lnTo>
                    <a:pt x="54" y="30"/>
                  </a:lnTo>
                  <a:lnTo>
                    <a:pt x="56" y="30"/>
                  </a:lnTo>
                  <a:lnTo>
                    <a:pt x="62" y="32"/>
                  </a:lnTo>
                  <a:lnTo>
                    <a:pt x="66" y="34"/>
                  </a:lnTo>
                  <a:lnTo>
                    <a:pt x="74" y="36"/>
                  </a:lnTo>
                  <a:lnTo>
                    <a:pt x="78" y="36"/>
                  </a:lnTo>
                  <a:lnTo>
                    <a:pt x="84" y="38"/>
                  </a:lnTo>
                  <a:lnTo>
                    <a:pt x="88" y="38"/>
                  </a:lnTo>
                  <a:lnTo>
                    <a:pt x="92" y="38"/>
                  </a:lnTo>
                  <a:lnTo>
                    <a:pt x="92" y="32"/>
                  </a:lnTo>
                  <a:lnTo>
                    <a:pt x="90" y="28"/>
                  </a:lnTo>
                  <a:lnTo>
                    <a:pt x="90" y="22"/>
                  </a:lnTo>
                  <a:lnTo>
                    <a:pt x="90" y="22"/>
                  </a:lnTo>
                  <a:lnTo>
                    <a:pt x="90" y="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42">
              <a:extLst>
                <a:ext uri="{FF2B5EF4-FFF2-40B4-BE49-F238E27FC236}">
                  <a16:creationId xmlns:a16="http://schemas.microsoft.com/office/drawing/2014/main" id="{4F136B6F-0B91-45DC-8D3C-E721572D8A9C}"/>
                </a:ext>
              </a:extLst>
            </p:cNvPr>
            <p:cNvSpPr>
              <a:spLocks/>
            </p:cNvSpPr>
            <p:nvPr/>
          </p:nvSpPr>
          <p:spPr bwMode="auto">
            <a:xfrm>
              <a:off x="6018213" y="2728913"/>
              <a:ext cx="130175" cy="66675"/>
            </a:xfrm>
            <a:custGeom>
              <a:avLst/>
              <a:gdLst>
                <a:gd name="T0" fmla="*/ 82 w 82"/>
                <a:gd name="T1" fmla="*/ 26 h 42"/>
                <a:gd name="T2" fmla="*/ 80 w 82"/>
                <a:gd name="T3" fmla="*/ 24 h 42"/>
                <a:gd name="T4" fmla="*/ 78 w 82"/>
                <a:gd name="T5" fmla="*/ 22 h 42"/>
                <a:gd name="T6" fmla="*/ 74 w 82"/>
                <a:gd name="T7" fmla="*/ 20 h 42"/>
                <a:gd name="T8" fmla="*/ 70 w 82"/>
                <a:gd name="T9" fmla="*/ 20 h 42"/>
                <a:gd name="T10" fmla="*/ 64 w 82"/>
                <a:gd name="T11" fmla="*/ 16 h 42"/>
                <a:gd name="T12" fmla="*/ 60 w 82"/>
                <a:gd name="T13" fmla="*/ 14 h 42"/>
                <a:gd name="T14" fmla="*/ 54 w 82"/>
                <a:gd name="T15" fmla="*/ 12 h 42"/>
                <a:gd name="T16" fmla="*/ 46 w 82"/>
                <a:gd name="T17" fmla="*/ 10 h 42"/>
                <a:gd name="T18" fmla="*/ 40 w 82"/>
                <a:gd name="T19" fmla="*/ 8 h 42"/>
                <a:gd name="T20" fmla="*/ 34 w 82"/>
                <a:gd name="T21" fmla="*/ 6 h 42"/>
                <a:gd name="T22" fmla="*/ 28 w 82"/>
                <a:gd name="T23" fmla="*/ 4 h 42"/>
                <a:gd name="T24" fmla="*/ 24 w 82"/>
                <a:gd name="T25" fmla="*/ 2 h 42"/>
                <a:gd name="T26" fmla="*/ 18 w 82"/>
                <a:gd name="T27" fmla="*/ 0 h 42"/>
                <a:gd name="T28" fmla="*/ 16 w 82"/>
                <a:gd name="T29" fmla="*/ 0 h 42"/>
                <a:gd name="T30" fmla="*/ 12 w 82"/>
                <a:gd name="T31" fmla="*/ 0 h 42"/>
                <a:gd name="T32" fmla="*/ 12 w 82"/>
                <a:gd name="T33" fmla="*/ 0 h 42"/>
                <a:gd name="T34" fmla="*/ 6 w 82"/>
                <a:gd name="T35" fmla="*/ 2 h 42"/>
                <a:gd name="T36" fmla="*/ 2 w 82"/>
                <a:gd name="T37" fmla="*/ 4 h 42"/>
                <a:gd name="T38" fmla="*/ 0 w 82"/>
                <a:gd name="T39" fmla="*/ 6 h 42"/>
                <a:gd name="T40" fmla="*/ 2 w 82"/>
                <a:gd name="T41" fmla="*/ 8 h 42"/>
                <a:gd name="T42" fmla="*/ 2 w 82"/>
                <a:gd name="T43" fmla="*/ 10 h 42"/>
                <a:gd name="T44" fmla="*/ 8 w 82"/>
                <a:gd name="T45" fmla="*/ 12 h 42"/>
                <a:gd name="T46" fmla="*/ 10 w 82"/>
                <a:gd name="T47" fmla="*/ 14 h 42"/>
                <a:gd name="T48" fmla="*/ 12 w 82"/>
                <a:gd name="T49" fmla="*/ 16 h 42"/>
                <a:gd name="T50" fmla="*/ 16 w 82"/>
                <a:gd name="T51" fmla="*/ 18 h 42"/>
                <a:gd name="T52" fmla="*/ 22 w 82"/>
                <a:gd name="T53" fmla="*/ 20 h 42"/>
                <a:gd name="T54" fmla="*/ 26 w 82"/>
                <a:gd name="T55" fmla="*/ 22 h 42"/>
                <a:gd name="T56" fmla="*/ 30 w 82"/>
                <a:gd name="T57" fmla="*/ 26 h 42"/>
                <a:gd name="T58" fmla="*/ 36 w 82"/>
                <a:gd name="T59" fmla="*/ 28 h 42"/>
                <a:gd name="T60" fmla="*/ 42 w 82"/>
                <a:gd name="T61" fmla="*/ 32 h 42"/>
                <a:gd name="T62" fmla="*/ 48 w 82"/>
                <a:gd name="T63" fmla="*/ 34 h 42"/>
                <a:gd name="T64" fmla="*/ 54 w 82"/>
                <a:gd name="T65" fmla="*/ 36 h 42"/>
                <a:gd name="T66" fmla="*/ 58 w 82"/>
                <a:gd name="T67" fmla="*/ 38 h 42"/>
                <a:gd name="T68" fmla="*/ 64 w 82"/>
                <a:gd name="T69" fmla="*/ 42 h 42"/>
                <a:gd name="T70" fmla="*/ 68 w 82"/>
                <a:gd name="T71" fmla="*/ 42 h 42"/>
                <a:gd name="T72" fmla="*/ 72 w 82"/>
                <a:gd name="T73" fmla="*/ 42 h 42"/>
                <a:gd name="T74" fmla="*/ 74 w 82"/>
                <a:gd name="T75" fmla="*/ 42 h 42"/>
                <a:gd name="T76" fmla="*/ 76 w 82"/>
                <a:gd name="T77" fmla="*/ 42 h 42"/>
                <a:gd name="T78" fmla="*/ 80 w 82"/>
                <a:gd name="T79" fmla="*/ 38 h 42"/>
                <a:gd name="T80" fmla="*/ 82 w 82"/>
                <a:gd name="T81" fmla="*/ 32 h 42"/>
                <a:gd name="T82" fmla="*/ 82 w 82"/>
                <a:gd name="T83" fmla="*/ 28 h 42"/>
                <a:gd name="T84" fmla="*/ 82 w 82"/>
                <a:gd name="T85" fmla="*/ 26 h 42"/>
                <a:gd name="T86" fmla="*/ 82 w 82"/>
                <a:gd name="T87" fmla="*/ 26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82" h="42">
                  <a:moveTo>
                    <a:pt x="82" y="26"/>
                  </a:moveTo>
                  <a:lnTo>
                    <a:pt x="80" y="24"/>
                  </a:lnTo>
                  <a:lnTo>
                    <a:pt x="78" y="22"/>
                  </a:lnTo>
                  <a:lnTo>
                    <a:pt x="74" y="20"/>
                  </a:lnTo>
                  <a:lnTo>
                    <a:pt x="70" y="20"/>
                  </a:lnTo>
                  <a:lnTo>
                    <a:pt x="64" y="16"/>
                  </a:lnTo>
                  <a:lnTo>
                    <a:pt x="60" y="14"/>
                  </a:lnTo>
                  <a:lnTo>
                    <a:pt x="54" y="12"/>
                  </a:lnTo>
                  <a:lnTo>
                    <a:pt x="46" y="10"/>
                  </a:lnTo>
                  <a:lnTo>
                    <a:pt x="40" y="8"/>
                  </a:lnTo>
                  <a:lnTo>
                    <a:pt x="34" y="6"/>
                  </a:lnTo>
                  <a:lnTo>
                    <a:pt x="28" y="4"/>
                  </a:lnTo>
                  <a:lnTo>
                    <a:pt x="24" y="2"/>
                  </a:lnTo>
                  <a:lnTo>
                    <a:pt x="18" y="0"/>
                  </a:lnTo>
                  <a:lnTo>
                    <a:pt x="16" y="0"/>
                  </a:lnTo>
                  <a:lnTo>
                    <a:pt x="12" y="0"/>
                  </a:lnTo>
                  <a:lnTo>
                    <a:pt x="12" y="0"/>
                  </a:lnTo>
                  <a:lnTo>
                    <a:pt x="6" y="2"/>
                  </a:lnTo>
                  <a:lnTo>
                    <a:pt x="2" y="4"/>
                  </a:lnTo>
                  <a:lnTo>
                    <a:pt x="0" y="6"/>
                  </a:lnTo>
                  <a:lnTo>
                    <a:pt x="2" y="8"/>
                  </a:lnTo>
                  <a:lnTo>
                    <a:pt x="2" y="10"/>
                  </a:lnTo>
                  <a:lnTo>
                    <a:pt x="8" y="12"/>
                  </a:lnTo>
                  <a:lnTo>
                    <a:pt x="10" y="14"/>
                  </a:lnTo>
                  <a:lnTo>
                    <a:pt x="12" y="16"/>
                  </a:lnTo>
                  <a:lnTo>
                    <a:pt x="16" y="18"/>
                  </a:lnTo>
                  <a:lnTo>
                    <a:pt x="22" y="20"/>
                  </a:lnTo>
                  <a:lnTo>
                    <a:pt x="26" y="22"/>
                  </a:lnTo>
                  <a:lnTo>
                    <a:pt x="30" y="26"/>
                  </a:lnTo>
                  <a:lnTo>
                    <a:pt x="36" y="28"/>
                  </a:lnTo>
                  <a:lnTo>
                    <a:pt x="42" y="32"/>
                  </a:lnTo>
                  <a:lnTo>
                    <a:pt x="48" y="34"/>
                  </a:lnTo>
                  <a:lnTo>
                    <a:pt x="54" y="36"/>
                  </a:lnTo>
                  <a:lnTo>
                    <a:pt x="58" y="38"/>
                  </a:lnTo>
                  <a:lnTo>
                    <a:pt x="64" y="42"/>
                  </a:lnTo>
                  <a:lnTo>
                    <a:pt x="68" y="42"/>
                  </a:lnTo>
                  <a:lnTo>
                    <a:pt x="72" y="42"/>
                  </a:lnTo>
                  <a:lnTo>
                    <a:pt x="74" y="42"/>
                  </a:lnTo>
                  <a:lnTo>
                    <a:pt x="76" y="42"/>
                  </a:lnTo>
                  <a:lnTo>
                    <a:pt x="80" y="38"/>
                  </a:lnTo>
                  <a:lnTo>
                    <a:pt x="82" y="32"/>
                  </a:lnTo>
                  <a:lnTo>
                    <a:pt x="82" y="28"/>
                  </a:lnTo>
                  <a:lnTo>
                    <a:pt x="82" y="26"/>
                  </a:lnTo>
                  <a:lnTo>
                    <a:pt x="82"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43">
              <a:extLst>
                <a:ext uri="{FF2B5EF4-FFF2-40B4-BE49-F238E27FC236}">
                  <a16:creationId xmlns:a16="http://schemas.microsoft.com/office/drawing/2014/main" id="{AB9E6E3A-C220-4FA3-BC32-0785E69107B1}"/>
                </a:ext>
              </a:extLst>
            </p:cNvPr>
            <p:cNvSpPr>
              <a:spLocks/>
            </p:cNvSpPr>
            <p:nvPr/>
          </p:nvSpPr>
          <p:spPr bwMode="auto">
            <a:xfrm>
              <a:off x="6053138" y="2652713"/>
              <a:ext cx="130175" cy="85725"/>
            </a:xfrm>
            <a:custGeom>
              <a:avLst/>
              <a:gdLst>
                <a:gd name="T0" fmla="*/ 82 w 82"/>
                <a:gd name="T1" fmla="*/ 42 h 54"/>
                <a:gd name="T2" fmla="*/ 78 w 82"/>
                <a:gd name="T3" fmla="*/ 38 h 54"/>
                <a:gd name="T4" fmla="*/ 74 w 82"/>
                <a:gd name="T5" fmla="*/ 36 h 54"/>
                <a:gd name="T6" fmla="*/ 70 w 82"/>
                <a:gd name="T7" fmla="*/ 32 h 54"/>
                <a:gd name="T8" fmla="*/ 66 w 82"/>
                <a:gd name="T9" fmla="*/ 30 h 54"/>
                <a:gd name="T10" fmla="*/ 60 w 82"/>
                <a:gd name="T11" fmla="*/ 26 h 54"/>
                <a:gd name="T12" fmla="*/ 54 w 82"/>
                <a:gd name="T13" fmla="*/ 22 h 54"/>
                <a:gd name="T14" fmla="*/ 48 w 82"/>
                <a:gd name="T15" fmla="*/ 18 h 54"/>
                <a:gd name="T16" fmla="*/ 42 w 82"/>
                <a:gd name="T17" fmla="*/ 14 h 54"/>
                <a:gd name="T18" fmla="*/ 34 w 82"/>
                <a:gd name="T19" fmla="*/ 10 h 54"/>
                <a:gd name="T20" fmla="*/ 28 w 82"/>
                <a:gd name="T21" fmla="*/ 8 h 54"/>
                <a:gd name="T22" fmla="*/ 22 w 82"/>
                <a:gd name="T23" fmla="*/ 4 h 54"/>
                <a:gd name="T24" fmla="*/ 18 w 82"/>
                <a:gd name="T25" fmla="*/ 2 h 54"/>
                <a:gd name="T26" fmla="*/ 14 w 82"/>
                <a:gd name="T27" fmla="*/ 0 h 54"/>
                <a:gd name="T28" fmla="*/ 10 w 82"/>
                <a:gd name="T29" fmla="*/ 0 h 54"/>
                <a:gd name="T30" fmla="*/ 8 w 82"/>
                <a:gd name="T31" fmla="*/ 0 h 54"/>
                <a:gd name="T32" fmla="*/ 6 w 82"/>
                <a:gd name="T33" fmla="*/ 0 h 54"/>
                <a:gd name="T34" fmla="*/ 2 w 82"/>
                <a:gd name="T35" fmla="*/ 2 h 54"/>
                <a:gd name="T36" fmla="*/ 0 w 82"/>
                <a:gd name="T37" fmla="*/ 6 h 54"/>
                <a:gd name="T38" fmla="*/ 0 w 82"/>
                <a:gd name="T39" fmla="*/ 10 h 54"/>
                <a:gd name="T40" fmla="*/ 4 w 82"/>
                <a:gd name="T41" fmla="*/ 16 h 54"/>
                <a:gd name="T42" fmla="*/ 6 w 82"/>
                <a:gd name="T43" fmla="*/ 16 h 54"/>
                <a:gd name="T44" fmla="*/ 8 w 82"/>
                <a:gd name="T45" fmla="*/ 18 h 54"/>
                <a:gd name="T46" fmla="*/ 12 w 82"/>
                <a:gd name="T47" fmla="*/ 20 h 54"/>
                <a:gd name="T48" fmla="*/ 16 w 82"/>
                <a:gd name="T49" fmla="*/ 22 h 54"/>
                <a:gd name="T50" fmla="*/ 22 w 82"/>
                <a:gd name="T51" fmla="*/ 26 h 54"/>
                <a:gd name="T52" fmla="*/ 26 w 82"/>
                <a:gd name="T53" fmla="*/ 30 h 54"/>
                <a:gd name="T54" fmla="*/ 32 w 82"/>
                <a:gd name="T55" fmla="*/ 32 h 54"/>
                <a:gd name="T56" fmla="*/ 38 w 82"/>
                <a:gd name="T57" fmla="*/ 38 h 54"/>
                <a:gd name="T58" fmla="*/ 44 w 82"/>
                <a:gd name="T59" fmla="*/ 40 h 54"/>
                <a:gd name="T60" fmla="*/ 50 w 82"/>
                <a:gd name="T61" fmla="*/ 44 h 54"/>
                <a:gd name="T62" fmla="*/ 54 w 82"/>
                <a:gd name="T63" fmla="*/ 46 h 54"/>
                <a:gd name="T64" fmla="*/ 60 w 82"/>
                <a:gd name="T65" fmla="*/ 50 h 54"/>
                <a:gd name="T66" fmla="*/ 64 w 82"/>
                <a:gd name="T67" fmla="*/ 52 h 54"/>
                <a:gd name="T68" fmla="*/ 68 w 82"/>
                <a:gd name="T69" fmla="*/ 54 h 54"/>
                <a:gd name="T70" fmla="*/ 70 w 82"/>
                <a:gd name="T71" fmla="*/ 54 h 54"/>
                <a:gd name="T72" fmla="*/ 72 w 82"/>
                <a:gd name="T73" fmla="*/ 54 h 54"/>
                <a:gd name="T74" fmla="*/ 76 w 82"/>
                <a:gd name="T75" fmla="*/ 52 h 54"/>
                <a:gd name="T76" fmla="*/ 78 w 82"/>
                <a:gd name="T77" fmla="*/ 48 h 54"/>
                <a:gd name="T78" fmla="*/ 80 w 82"/>
                <a:gd name="T79" fmla="*/ 44 h 54"/>
                <a:gd name="T80" fmla="*/ 82 w 82"/>
                <a:gd name="T81" fmla="*/ 42 h 54"/>
                <a:gd name="T82" fmla="*/ 82 w 82"/>
                <a:gd name="T83" fmla="*/ 4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2" h="54">
                  <a:moveTo>
                    <a:pt x="82" y="42"/>
                  </a:moveTo>
                  <a:lnTo>
                    <a:pt x="78" y="38"/>
                  </a:lnTo>
                  <a:lnTo>
                    <a:pt x="74" y="36"/>
                  </a:lnTo>
                  <a:lnTo>
                    <a:pt x="70" y="32"/>
                  </a:lnTo>
                  <a:lnTo>
                    <a:pt x="66" y="30"/>
                  </a:lnTo>
                  <a:lnTo>
                    <a:pt x="60" y="26"/>
                  </a:lnTo>
                  <a:lnTo>
                    <a:pt x="54" y="22"/>
                  </a:lnTo>
                  <a:lnTo>
                    <a:pt x="48" y="18"/>
                  </a:lnTo>
                  <a:lnTo>
                    <a:pt x="42" y="14"/>
                  </a:lnTo>
                  <a:lnTo>
                    <a:pt x="34" y="10"/>
                  </a:lnTo>
                  <a:lnTo>
                    <a:pt x="28" y="8"/>
                  </a:lnTo>
                  <a:lnTo>
                    <a:pt x="22" y="4"/>
                  </a:lnTo>
                  <a:lnTo>
                    <a:pt x="18" y="2"/>
                  </a:lnTo>
                  <a:lnTo>
                    <a:pt x="14" y="0"/>
                  </a:lnTo>
                  <a:lnTo>
                    <a:pt x="10" y="0"/>
                  </a:lnTo>
                  <a:lnTo>
                    <a:pt x="8" y="0"/>
                  </a:lnTo>
                  <a:lnTo>
                    <a:pt x="6" y="0"/>
                  </a:lnTo>
                  <a:lnTo>
                    <a:pt x="2" y="2"/>
                  </a:lnTo>
                  <a:lnTo>
                    <a:pt x="0" y="6"/>
                  </a:lnTo>
                  <a:lnTo>
                    <a:pt x="0" y="10"/>
                  </a:lnTo>
                  <a:lnTo>
                    <a:pt x="4" y="16"/>
                  </a:lnTo>
                  <a:lnTo>
                    <a:pt x="6" y="16"/>
                  </a:lnTo>
                  <a:lnTo>
                    <a:pt x="8" y="18"/>
                  </a:lnTo>
                  <a:lnTo>
                    <a:pt x="12" y="20"/>
                  </a:lnTo>
                  <a:lnTo>
                    <a:pt x="16" y="22"/>
                  </a:lnTo>
                  <a:lnTo>
                    <a:pt x="22" y="26"/>
                  </a:lnTo>
                  <a:lnTo>
                    <a:pt x="26" y="30"/>
                  </a:lnTo>
                  <a:lnTo>
                    <a:pt x="32" y="32"/>
                  </a:lnTo>
                  <a:lnTo>
                    <a:pt x="38" y="38"/>
                  </a:lnTo>
                  <a:lnTo>
                    <a:pt x="44" y="40"/>
                  </a:lnTo>
                  <a:lnTo>
                    <a:pt x="50" y="44"/>
                  </a:lnTo>
                  <a:lnTo>
                    <a:pt x="54" y="46"/>
                  </a:lnTo>
                  <a:lnTo>
                    <a:pt x="60" y="50"/>
                  </a:lnTo>
                  <a:lnTo>
                    <a:pt x="64" y="52"/>
                  </a:lnTo>
                  <a:lnTo>
                    <a:pt x="68" y="54"/>
                  </a:lnTo>
                  <a:lnTo>
                    <a:pt x="70" y="54"/>
                  </a:lnTo>
                  <a:lnTo>
                    <a:pt x="72" y="54"/>
                  </a:lnTo>
                  <a:lnTo>
                    <a:pt x="76" y="52"/>
                  </a:lnTo>
                  <a:lnTo>
                    <a:pt x="78" y="48"/>
                  </a:lnTo>
                  <a:lnTo>
                    <a:pt x="80" y="44"/>
                  </a:lnTo>
                  <a:lnTo>
                    <a:pt x="82" y="42"/>
                  </a:lnTo>
                  <a:lnTo>
                    <a:pt x="82" y="4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44">
              <a:extLst>
                <a:ext uri="{FF2B5EF4-FFF2-40B4-BE49-F238E27FC236}">
                  <a16:creationId xmlns:a16="http://schemas.microsoft.com/office/drawing/2014/main" id="{EFBE3BA4-636B-44F1-BC16-2AD640F73E33}"/>
                </a:ext>
              </a:extLst>
            </p:cNvPr>
            <p:cNvSpPr>
              <a:spLocks/>
            </p:cNvSpPr>
            <p:nvPr/>
          </p:nvSpPr>
          <p:spPr bwMode="auto">
            <a:xfrm>
              <a:off x="6078538" y="2603500"/>
              <a:ext cx="1455737" cy="784225"/>
            </a:xfrm>
            <a:custGeom>
              <a:avLst/>
              <a:gdLst>
                <a:gd name="T0" fmla="*/ 16 w 917"/>
                <a:gd name="T1" fmla="*/ 15 h 494"/>
                <a:gd name="T2" fmla="*/ 50 w 917"/>
                <a:gd name="T3" fmla="*/ 47 h 494"/>
                <a:gd name="T4" fmla="*/ 78 w 917"/>
                <a:gd name="T5" fmla="*/ 69 h 494"/>
                <a:gd name="T6" fmla="*/ 92 w 917"/>
                <a:gd name="T7" fmla="*/ 65 h 494"/>
                <a:gd name="T8" fmla="*/ 100 w 917"/>
                <a:gd name="T9" fmla="*/ 61 h 494"/>
                <a:gd name="T10" fmla="*/ 122 w 917"/>
                <a:gd name="T11" fmla="*/ 67 h 494"/>
                <a:gd name="T12" fmla="*/ 152 w 917"/>
                <a:gd name="T13" fmla="*/ 79 h 494"/>
                <a:gd name="T14" fmla="*/ 191 w 917"/>
                <a:gd name="T15" fmla="*/ 97 h 494"/>
                <a:gd name="T16" fmla="*/ 237 w 917"/>
                <a:gd name="T17" fmla="*/ 115 h 494"/>
                <a:gd name="T18" fmla="*/ 287 w 917"/>
                <a:gd name="T19" fmla="*/ 137 h 494"/>
                <a:gd name="T20" fmla="*/ 341 w 917"/>
                <a:gd name="T21" fmla="*/ 161 h 494"/>
                <a:gd name="T22" fmla="*/ 395 w 917"/>
                <a:gd name="T23" fmla="*/ 185 h 494"/>
                <a:gd name="T24" fmla="*/ 445 w 917"/>
                <a:gd name="T25" fmla="*/ 211 h 494"/>
                <a:gd name="T26" fmla="*/ 493 w 917"/>
                <a:gd name="T27" fmla="*/ 235 h 494"/>
                <a:gd name="T28" fmla="*/ 534 w 917"/>
                <a:gd name="T29" fmla="*/ 259 h 494"/>
                <a:gd name="T30" fmla="*/ 568 w 917"/>
                <a:gd name="T31" fmla="*/ 283 h 494"/>
                <a:gd name="T32" fmla="*/ 596 w 917"/>
                <a:gd name="T33" fmla="*/ 307 h 494"/>
                <a:gd name="T34" fmla="*/ 626 w 917"/>
                <a:gd name="T35" fmla="*/ 338 h 494"/>
                <a:gd name="T36" fmla="*/ 642 w 917"/>
                <a:gd name="T37" fmla="*/ 362 h 494"/>
                <a:gd name="T38" fmla="*/ 656 w 917"/>
                <a:gd name="T39" fmla="*/ 388 h 494"/>
                <a:gd name="T40" fmla="*/ 672 w 917"/>
                <a:gd name="T41" fmla="*/ 408 h 494"/>
                <a:gd name="T42" fmla="*/ 698 w 917"/>
                <a:gd name="T43" fmla="*/ 422 h 494"/>
                <a:gd name="T44" fmla="*/ 730 w 917"/>
                <a:gd name="T45" fmla="*/ 438 h 494"/>
                <a:gd name="T46" fmla="*/ 766 w 917"/>
                <a:gd name="T47" fmla="*/ 456 h 494"/>
                <a:gd name="T48" fmla="*/ 802 w 917"/>
                <a:gd name="T49" fmla="*/ 470 h 494"/>
                <a:gd name="T50" fmla="*/ 829 w 917"/>
                <a:gd name="T51" fmla="*/ 484 h 494"/>
                <a:gd name="T52" fmla="*/ 849 w 917"/>
                <a:gd name="T53" fmla="*/ 492 h 494"/>
                <a:gd name="T54" fmla="*/ 859 w 917"/>
                <a:gd name="T55" fmla="*/ 482 h 494"/>
                <a:gd name="T56" fmla="*/ 881 w 917"/>
                <a:gd name="T57" fmla="*/ 450 h 494"/>
                <a:gd name="T58" fmla="*/ 907 w 917"/>
                <a:gd name="T59" fmla="*/ 432 h 494"/>
                <a:gd name="T60" fmla="*/ 899 w 917"/>
                <a:gd name="T61" fmla="*/ 416 h 494"/>
                <a:gd name="T62" fmla="*/ 875 w 917"/>
                <a:gd name="T63" fmla="*/ 424 h 494"/>
                <a:gd name="T64" fmla="*/ 855 w 917"/>
                <a:gd name="T65" fmla="*/ 450 h 494"/>
                <a:gd name="T66" fmla="*/ 841 w 917"/>
                <a:gd name="T67" fmla="*/ 456 h 494"/>
                <a:gd name="T68" fmla="*/ 818 w 917"/>
                <a:gd name="T69" fmla="*/ 448 h 494"/>
                <a:gd name="T70" fmla="*/ 786 w 917"/>
                <a:gd name="T71" fmla="*/ 434 h 494"/>
                <a:gd name="T72" fmla="*/ 752 w 917"/>
                <a:gd name="T73" fmla="*/ 420 h 494"/>
                <a:gd name="T74" fmla="*/ 722 w 917"/>
                <a:gd name="T75" fmla="*/ 406 h 494"/>
                <a:gd name="T76" fmla="*/ 696 w 917"/>
                <a:gd name="T77" fmla="*/ 390 h 494"/>
                <a:gd name="T78" fmla="*/ 680 w 917"/>
                <a:gd name="T79" fmla="*/ 368 h 494"/>
                <a:gd name="T80" fmla="*/ 664 w 917"/>
                <a:gd name="T81" fmla="*/ 342 h 494"/>
                <a:gd name="T82" fmla="*/ 638 w 917"/>
                <a:gd name="T83" fmla="*/ 308 h 494"/>
                <a:gd name="T84" fmla="*/ 614 w 917"/>
                <a:gd name="T85" fmla="*/ 287 h 494"/>
                <a:gd name="T86" fmla="*/ 588 w 917"/>
                <a:gd name="T87" fmla="*/ 269 h 494"/>
                <a:gd name="T88" fmla="*/ 554 w 917"/>
                <a:gd name="T89" fmla="*/ 249 h 494"/>
                <a:gd name="T90" fmla="*/ 510 w 917"/>
                <a:gd name="T91" fmla="*/ 223 h 494"/>
                <a:gd name="T92" fmla="*/ 465 w 917"/>
                <a:gd name="T93" fmla="*/ 197 h 494"/>
                <a:gd name="T94" fmla="*/ 415 w 917"/>
                <a:gd name="T95" fmla="*/ 171 h 494"/>
                <a:gd name="T96" fmla="*/ 363 w 917"/>
                <a:gd name="T97" fmla="*/ 145 h 494"/>
                <a:gd name="T98" fmla="*/ 309 w 917"/>
                <a:gd name="T99" fmla="*/ 119 h 494"/>
                <a:gd name="T100" fmla="*/ 257 w 917"/>
                <a:gd name="T101" fmla="*/ 95 h 494"/>
                <a:gd name="T102" fmla="*/ 207 w 917"/>
                <a:gd name="T103" fmla="*/ 73 h 494"/>
                <a:gd name="T104" fmla="*/ 164 w 917"/>
                <a:gd name="T105" fmla="*/ 59 h 494"/>
                <a:gd name="T106" fmla="*/ 124 w 917"/>
                <a:gd name="T107" fmla="*/ 47 h 494"/>
                <a:gd name="T108" fmla="*/ 96 w 917"/>
                <a:gd name="T109" fmla="*/ 47 h 494"/>
                <a:gd name="T110" fmla="*/ 76 w 917"/>
                <a:gd name="T111" fmla="*/ 35 h 494"/>
                <a:gd name="T112" fmla="*/ 46 w 917"/>
                <a:gd name="T113" fmla="*/ 17 h 494"/>
                <a:gd name="T114" fmla="*/ 26 w 917"/>
                <a:gd name="T115" fmla="*/ 5 h 494"/>
                <a:gd name="T116" fmla="*/ 2 w 917"/>
                <a:gd name="T117" fmla="*/ 0 h 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917" h="494">
                  <a:moveTo>
                    <a:pt x="0" y="1"/>
                  </a:moveTo>
                  <a:lnTo>
                    <a:pt x="2" y="3"/>
                  </a:lnTo>
                  <a:lnTo>
                    <a:pt x="6" y="5"/>
                  </a:lnTo>
                  <a:lnTo>
                    <a:pt x="12" y="9"/>
                  </a:lnTo>
                  <a:lnTo>
                    <a:pt x="16" y="15"/>
                  </a:lnTo>
                  <a:lnTo>
                    <a:pt x="22" y="21"/>
                  </a:lnTo>
                  <a:lnTo>
                    <a:pt x="30" y="27"/>
                  </a:lnTo>
                  <a:lnTo>
                    <a:pt x="38" y="35"/>
                  </a:lnTo>
                  <a:lnTo>
                    <a:pt x="44" y="41"/>
                  </a:lnTo>
                  <a:lnTo>
                    <a:pt x="50" y="47"/>
                  </a:lnTo>
                  <a:lnTo>
                    <a:pt x="58" y="53"/>
                  </a:lnTo>
                  <a:lnTo>
                    <a:pt x="64" y="59"/>
                  </a:lnTo>
                  <a:lnTo>
                    <a:pt x="70" y="63"/>
                  </a:lnTo>
                  <a:lnTo>
                    <a:pt x="76" y="67"/>
                  </a:lnTo>
                  <a:lnTo>
                    <a:pt x="78" y="69"/>
                  </a:lnTo>
                  <a:lnTo>
                    <a:pt x="82" y="71"/>
                  </a:lnTo>
                  <a:lnTo>
                    <a:pt x="86" y="69"/>
                  </a:lnTo>
                  <a:lnTo>
                    <a:pt x="88" y="69"/>
                  </a:lnTo>
                  <a:lnTo>
                    <a:pt x="90" y="67"/>
                  </a:lnTo>
                  <a:lnTo>
                    <a:pt x="92" y="65"/>
                  </a:lnTo>
                  <a:lnTo>
                    <a:pt x="94" y="61"/>
                  </a:lnTo>
                  <a:lnTo>
                    <a:pt x="94" y="59"/>
                  </a:lnTo>
                  <a:lnTo>
                    <a:pt x="96" y="59"/>
                  </a:lnTo>
                  <a:lnTo>
                    <a:pt x="98" y="61"/>
                  </a:lnTo>
                  <a:lnTo>
                    <a:pt x="100" y="61"/>
                  </a:lnTo>
                  <a:lnTo>
                    <a:pt x="104" y="61"/>
                  </a:lnTo>
                  <a:lnTo>
                    <a:pt x="108" y="63"/>
                  </a:lnTo>
                  <a:lnTo>
                    <a:pt x="112" y="65"/>
                  </a:lnTo>
                  <a:lnTo>
                    <a:pt x="116" y="67"/>
                  </a:lnTo>
                  <a:lnTo>
                    <a:pt x="122" y="67"/>
                  </a:lnTo>
                  <a:lnTo>
                    <a:pt x="126" y="69"/>
                  </a:lnTo>
                  <a:lnTo>
                    <a:pt x="132" y="73"/>
                  </a:lnTo>
                  <a:lnTo>
                    <a:pt x="138" y="75"/>
                  </a:lnTo>
                  <a:lnTo>
                    <a:pt x="144" y="77"/>
                  </a:lnTo>
                  <a:lnTo>
                    <a:pt x="152" y="79"/>
                  </a:lnTo>
                  <a:lnTo>
                    <a:pt x="160" y="83"/>
                  </a:lnTo>
                  <a:lnTo>
                    <a:pt x="166" y="85"/>
                  </a:lnTo>
                  <a:lnTo>
                    <a:pt x="175" y="89"/>
                  </a:lnTo>
                  <a:lnTo>
                    <a:pt x="181" y="91"/>
                  </a:lnTo>
                  <a:lnTo>
                    <a:pt x="191" y="97"/>
                  </a:lnTo>
                  <a:lnTo>
                    <a:pt x="199" y="99"/>
                  </a:lnTo>
                  <a:lnTo>
                    <a:pt x="209" y="103"/>
                  </a:lnTo>
                  <a:lnTo>
                    <a:pt x="217" y="107"/>
                  </a:lnTo>
                  <a:lnTo>
                    <a:pt x="227" y="111"/>
                  </a:lnTo>
                  <a:lnTo>
                    <a:pt x="237" y="115"/>
                  </a:lnTo>
                  <a:lnTo>
                    <a:pt x="247" y="119"/>
                  </a:lnTo>
                  <a:lnTo>
                    <a:pt x="255" y="123"/>
                  </a:lnTo>
                  <a:lnTo>
                    <a:pt x="267" y="129"/>
                  </a:lnTo>
                  <a:lnTo>
                    <a:pt x="277" y="133"/>
                  </a:lnTo>
                  <a:lnTo>
                    <a:pt x="287" y="137"/>
                  </a:lnTo>
                  <a:lnTo>
                    <a:pt x="299" y="143"/>
                  </a:lnTo>
                  <a:lnTo>
                    <a:pt x="309" y="147"/>
                  </a:lnTo>
                  <a:lnTo>
                    <a:pt x="319" y="151"/>
                  </a:lnTo>
                  <a:lnTo>
                    <a:pt x="331" y="157"/>
                  </a:lnTo>
                  <a:lnTo>
                    <a:pt x="341" y="161"/>
                  </a:lnTo>
                  <a:lnTo>
                    <a:pt x="353" y="165"/>
                  </a:lnTo>
                  <a:lnTo>
                    <a:pt x="363" y="171"/>
                  </a:lnTo>
                  <a:lnTo>
                    <a:pt x="373" y="175"/>
                  </a:lnTo>
                  <a:lnTo>
                    <a:pt x="383" y="181"/>
                  </a:lnTo>
                  <a:lnTo>
                    <a:pt x="395" y="185"/>
                  </a:lnTo>
                  <a:lnTo>
                    <a:pt x="405" y="189"/>
                  </a:lnTo>
                  <a:lnTo>
                    <a:pt x="415" y="195"/>
                  </a:lnTo>
                  <a:lnTo>
                    <a:pt x="425" y="201"/>
                  </a:lnTo>
                  <a:lnTo>
                    <a:pt x="435" y="205"/>
                  </a:lnTo>
                  <a:lnTo>
                    <a:pt x="445" y="211"/>
                  </a:lnTo>
                  <a:lnTo>
                    <a:pt x="455" y="215"/>
                  </a:lnTo>
                  <a:lnTo>
                    <a:pt x="465" y="221"/>
                  </a:lnTo>
                  <a:lnTo>
                    <a:pt x="475" y="227"/>
                  </a:lnTo>
                  <a:lnTo>
                    <a:pt x="485" y="231"/>
                  </a:lnTo>
                  <a:lnTo>
                    <a:pt x="493" y="235"/>
                  </a:lnTo>
                  <a:lnTo>
                    <a:pt x="502" y="239"/>
                  </a:lnTo>
                  <a:lnTo>
                    <a:pt x="510" y="245"/>
                  </a:lnTo>
                  <a:lnTo>
                    <a:pt x="518" y="249"/>
                  </a:lnTo>
                  <a:lnTo>
                    <a:pt x="526" y="255"/>
                  </a:lnTo>
                  <a:lnTo>
                    <a:pt x="534" y="259"/>
                  </a:lnTo>
                  <a:lnTo>
                    <a:pt x="542" y="265"/>
                  </a:lnTo>
                  <a:lnTo>
                    <a:pt x="550" y="269"/>
                  </a:lnTo>
                  <a:lnTo>
                    <a:pt x="556" y="273"/>
                  </a:lnTo>
                  <a:lnTo>
                    <a:pt x="562" y="277"/>
                  </a:lnTo>
                  <a:lnTo>
                    <a:pt x="568" y="283"/>
                  </a:lnTo>
                  <a:lnTo>
                    <a:pt x="574" y="287"/>
                  </a:lnTo>
                  <a:lnTo>
                    <a:pt x="580" y="291"/>
                  </a:lnTo>
                  <a:lnTo>
                    <a:pt x="584" y="297"/>
                  </a:lnTo>
                  <a:lnTo>
                    <a:pt x="590" y="301"/>
                  </a:lnTo>
                  <a:lnTo>
                    <a:pt x="596" y="307"/>
                  </a:lnTo>
                  <a:lnTo>
                    <a:pt x="604" y="314"/>
                  </a:lnTo>
                  <a:lnTo>
                    <a:pt x="610" y="320"/>
                  </a:lnTo>
                  <a:lnTo>
                    <a:pt x="616" y="328"/>
                  </a:lnTo>
                  <a:lnTo>
                    <a:pt x="620" y="332"/>
                  </a:lnTo>
                  <a:lnTo>
                    <a:pt x="626" y="338"/>
                  </a:lnTo>
                  <a:lnTo>
                    <a:pt x="630" y="344"/>
                  </a:lnTo>
                  <a:lnTo>
                    <a:pt x="634" y="350"/>
                  </a:lnTo>
                  <a:lnTo>
                    <a:pt x="638" y="352"/>
                  </a:lnTo>
                  <a:lnTo>
                    <a:pt x="640" y="358"/>
                  </a:lnTo>
                  <a:lnTo>
                    <a:pt x="642" y="362"/>
                  </a:lnTo>
                  <a:lnTo>
                    <a:pt x="646" y="366"/>
                  </a:lnTo>
                  <a:lnTo>
                    <a:pt x="648" y="372"/>
                  </a:lnTo>
                  <a:lnTo>
                    <a:pt x="652" y="378"/>
                  </a:lnTo>
                  <a:lnTo>
                    <a:pt x="654" y="382"/>
                  </a:lnTo>
                  <a:lnTo>
                    <a:pt x="656" y="388"/>
                  </a:lnTo>
                  <a:lnTo>
                    <a:pt x="658" y="390"/>
                  </a:lnTo>
                  <a:lnTo>
                    <a:pt x="660" y="396"/>
                  </a:lnTo>
                  <a:lnTo>
                    <a:pt x="662" y="400"/>
                  </a:lnTo>
                  <a:lnTo>
                    <a:pt x="666" y="404"/>
                  </a:lnTo>
                  <a:lnTo>
                    <a:pt x="672" y="408"/>
                  </a:lnTo>
                  <a:lnTo>
                    <a:pt x="680" y="412"/>
                  </a:lnTo>
                  <a:lnTo>
                    <a:pt x="682" y="416"/>
                  </a:lnTo>
                  <a:lnTo>
                    <a:pt x="688" y="418"/>
                  </a:lnTo>
                  <a:lnTo>
                    <a:pt x="692" y="420"/>
                  </a:lnTo>
                  <a:lnTo>
                    <a:pt x="698" y="422"/>
                  </a:lnTo>
                  <a:lnTo>
                    <a:pt x="704" y="424"/>
                  </a:lnTo>
                  <a:lnTo>
                    <a:pt x="710" y="428"/>
                  </a:lnTo>
                  <a:lnTo>
                    <a:pt x="716" y="432"/>
                  </a:lnTo>
                  <a:lnTo>
                    <a:pt x="724" y="436"/>
                  </a:lnTo>
                  <a:lnTo>
                    <a:pt x="730" y="438"/>
                  </a:lnTo>
                  <a:lnTo>
                    <a:pt x="738" y="442"/>
                  </a:lnTo>
                  <a:lnTo>
                    <a:pt x="744" y="444"/>
                  </a:lnTo>
                  <a:lnTo>
                    <a:pt x="752" y="448"/>
                  </a:lnTo>
                  <a:lnTo>
                    <a:pt x="758" y="452"/>
                  </a:lnTo>
                  <a:lnTo>
                    <a:pt x="766" y="456"/>
                  </a:lnTo>
                  <a:lnTo>
                    <a:pt x="774" y="458"/>
                  </a:lnTo>
                  <a:lnTo>
                    <a:pt x="782" y="462"/>
                  </a:lnTo>
                  <a:lnTo>
                    <a:pt x="788" y="464"/>
                  </a:lnTo>
                  <a:lnTo>
                    <a:pt x="794" y="468"/>
                  </a:lnTo>
                  <a:lnTo>
                    <a:pt x="802" y="470"/>
                  </a:lnTo>
                  <a:lnTo>
                    <a:pt x="808" y="474"/>
                  </a:lnTo>
                  <a:lnTo>
                    <a:pt x="814" y="476"/>
                  </a:lnTo>
                  <a:lnTo>
                    <a:pt x="820" y="478"/>
                  </a:lnTo>
                  <a:lnTo>
                    <a:pt x="824" y="482"/>
                  </a:lnTo>
                  <a:lnTo>
                    <a:pt x="829" y="484"/>
                  </a:lnTo>
                  <a:lnTo>
                    <a:pt x="835" y="486"/>
                  </a:lnTo>
                  <a:lnTo>
                    <a:pt x="839" y="488"/>
                  </a:lnTo>
                  <a:lnTo>
                    <a:pt x="841" y="490"/>
                  </a:lnTo>
                  <a:lnTo>
                    <a:pt x="845" y="492"/>
                  </a:lnTo>
                  <a:lnTo>
                    <a:pt x="849" y="492"/>
                  </a:lnTo>
                  <a:lnTo>
                    <a:pt x="851" y="494"/>
                  </a:lnTo>
                  <a:lnTo>
                    <a:pt x="851" y="492"/>
                  </a:lnTo>
                  <a:lnTo>
                    <a:pt x="853" y="490"/>
                  </a:lnTo>
                  <a:lnTo>
                    <a:pt x="855" y="486"/>
                  </a:lnTo>
                  <a:lnTo>
                    <a:pt x="859" y="482"/>
                  </a:lnTo>
                  <a:lnTo>
                    <a:pt x="863" y="476"/>
                  </a:lnTo>
                  <a:lnTo>
                    <a:pt x="869" y="470"/>
                  </a:lnTo>
                  <a:lnTo>
                    <a:pt x="871" y="464"/>
                  </a:lnTo>
                  <a:lnTo>
                    <a:pt x="877" y="456"/>
                  </a:lnTo>
                  <a:lnTo>
                    <a:pt x="881" y="450"/>
                  </a:lnTo>
                  <a:lnTo>
                    <a:pt x="885" y="444"/>
                  </a:lnTo>
                  <a:lnTo>
                    <a:pt x="891" y="440"/>
                  </a:lnTo>
                  <a:lnTo>
                    <a:pt x="895" y="436"/>
                  </a:lnTo>
                  <a:lnTo>
                    <a:pt x="901" y="434"/>
                  </a:lnTo>
                  <a:lnTo>
                    <a:pt x="907" y="432"/>
                  </a:lnTo>
                  <a:lnTo>
                    <a:pt x="911" y="430"/>
                  </a:lnTo>
                  <a:lnTo>
                    <a:pt x="917" y="432"/>
                  </a:lnTo>
                  <a:lnTo>
                    <a:pt x="903" y="416"/>
                  </a:lnTo>
                  <a:lnTo>
                    <a:pt x="903" y="416"/>
                  </a:lnTo>
                  <a:lnTo>
                    <a:pt x="899" y="416"/>
                  </a:lnTo>
                  <a:lnTo>
                    <a:pt x="893" y="416"/>
                  </a:lnTo>
                  <a:lnTo>
                    <a:pt x="887" y="418"/>
                  </a:lnTo>
                  <a:lnTo>
                    <a:pt x="883" y="420"/>
                  </a:lnTo>
                  <a:lnTo>
                    <a:pt x="879" y="422"/>
                  </a:lnTo>
                  <a:lnTo>
                    <a:pt x="875" y="424"/>
                  </a:lnTo>
                  <a:lnTo>
                    <a:pt x="871" y="430"/>
                  </a:lnTo>
                  <a:lnTo>
                    <a:pt x="865" y="436"/>
                  </a:lnTo>
                  <a:lnTo>
                    <a:pt x="861" y="442"/>
                  </a:lnTo>
                  <a:lnTo>
                    <a:pt x="859" y="446"/>
                  </a:lnTo>
                  <a:lnTo>
                    <a:pt x="855" y="450"/>
                  </a:lnTo>
                  <a:lnTo>
                    <a:pt x="853" y="456"/>
                  </a:lnTo>
                  <a:lnTo>
                    <a:pt x="851" y="460"/>
                  </a:lnTo>
                  <a:lnTo>
                    <a:pt x="849" y="460"/>
                  </a:lnTo>
                  <a:lnTo>
                    <a:pt x="845" y="458"/>
                  </a:lnTo>
                  <a:lnTo>
                    <a:pt x="841" y="456"/>
                  </a:lnTo>
                  <a:lnTo>
                    <a:pt x="837" y="454"/>
                  </a:lnTo>
                  <a:lnTo>
                    <a:pt x="833" y="454"/>
                  </a:lnTo>
                  <a:lnTo>
                    <a:pt x="829" y="452"/>
                  </a:lnTo>
                  <a:lnTo>
                    <a:pt x="824" y="450"/>
                  </a:lnTo>
                  <a:lnTo>
                    <a:pt x="818" y="448"/>
                  </a:lnTo>
                  <a:lnTo>
                    <a:pt x="812" y="444"/>
                  </a:lnTo>
                  <a:lnTo>
                    <a:pt x="806" y="442"/>
                  </a:lnTo>
                  <a:lnTo>
                    <a:pt x="800" y="440"/>
                  </a:lnTo>
                  <a:lnTo>
                    <a:pt x="794" y="438"/>
                  </a:lnTo>
                  <a:lnTo>
                    <a:pt x="786" y="434"/>
                  </a:lnTo>
                  <a:lnTo>
                    <a:pt x="780" y="432"/>
                  </a:lnTo>
                  <a:lnTo>
                    <a:pt x="772" y="428"/>
                  </a:lnTo>
                  <a:lnTo>
                    <a:pt x="766" y="426"/>
                  </a:lnTo>
                  <a:lnTo>
                    <a:pt x="760" y="422"/>
                  </a:lnTo>
                  <a:lnTo>
                    <a:pt x="752" y="420"/>
                  </a:lnTo>
                  <a:lnTo>
                    <a:pt x="746" y="416"/>
                  </a:lnTo>
                  <a:lnTo>
                    <a:pt x="738" y="414"/>
                  </a:lnTo>
                  <a:lnTo>
                    <a:pt x="732" y="410"/>
                  </a:lnTo>
                  <a:lnTo>
                    <a:pt x="728" y="408"/>
                  </a:lnTo>
                  <a:lnTo>
                    <a:pt x="722" y="406"/>
                  </a:lnTo>
                  <a:lnTo>
                    <a:pt x="716" y="402"/>
                  </a:lnTo>
                  <a:lnTo>
                    <a:pt x="712" y="400"/>
                  </a:lnTo>
                  <a:lnTo>
                    <a:pt x="706" y="398"/>
                  </a:lnTo>
                  <a:lnTo>
                    <a:pt x="700" y="392"/>
                  </a:lnTo>
                  <a:lnTo>
                    <a:pt x="696" y="390"/>
                  </a:lnTo>
                  <a:lnTo>
                    <a:pt x="692" y="386"/>
                  </a:lnTo>
                  <a:lnTo>
                    <a:pt x="690" y="382"/>
                  </a:lnTo>
                  <a:lnTo>
                    <a:pt x="686" y="378"/>
                  </a:lnTo>
                  <a:lnTo>
                    <a:pt x="684" y="374"/>
                  </a:lnTo>
                  <a:lnTo>
                    <a:pt x="680" y="368"/>
                  </a:lnTo>
                  <a:lnTo>
                    <a:pt x="678" y="364"/>
                  </a:lnTo>
                  <a:lnTo>
                    <a:pt x="674" y="358"/>
                  </a:lnTo>
                  <a:lnTo>
                    <a:pt x="672" y="354"/>
                  </a:lnTo>
                  <a:lnTo>
                    <a:pt x="668" y="348"/>
                  </a:lnTo>
                  <a:lnTo>
                    <a:pt x="664" y="342"/>
                  </a:lnTo>
                  <a:lnTo>
                    <a:pt x="660" y="336"/>
                  </a:lnTo>
                  <a:lnTo>
                    <a:pt x="656" y="330"/>
                  </a:lnTo>
                  <a:lnTo>
                    <a:pt x="650" y="322"/>
                  </a:lnTo>
                  <a:lnTo>
                    <a:pt x="644" y="316"/>
                  </a:lnTo>
                  <a:lnTo>
                    <a:pt x="638" y="308"/>
                  </a:lnTo>
                  <a:lnTo>
                    <a:pt x="634" y="303"/>
                  </a:lnTo>
                  <a:lnTo>
                    <a:pt x="628" y="297"/>
                  </a:lnTo>
                  <a:lnTo>
                    <a:pt x="622" y="293"/>
                  </a:lnTo>
                  <a:lnTo>
                    <a:pt x="618" y="291"/>
                  </a:lnTo>
                  <a:lnTo>
                    <a:pt x="614" y="287"/>
                  </a:lnTo>
                  <a:lnTo>
                    <a:pt x="610" y="285"/>
                  </a:lnTo>
                  <a:lnTo>
                    <a:pt x="606" y="281"/>
                  </a:lnTo>
                  <a:lnTo>
                    <a:pt x="600" y="277"/>
                  </a:lnTo>
                  <a:lnTo>
                    <a:pt x="594" y="273"/>
                  </a:lnTo>
                  <a:lnTo>
                    <a:pt x="588" y="269"/>
                  </a:lnTo>
                  <a:lnTo>
                    <a:pt x="582" y="265"/>
                  </a:lnTo>
                  <a:lnTo>
                    <a:pt x="576" y="261"/>
                  </a:lnTo>
                  <a:lnTo>
                    <a:pt x="568" y="257"/>
                  </a:lnTo>
                  <a:lnTo>
                    <a:pt x="560" y="253"/>
                  </a:lnTo>
                  <a:lnTo>
                    <a:pt x="554" y="249"/>
                  </a:lnTo>
                  <a:lnTo>
                    <a:pt x="546" y="243"/>
                  </a:lnTo>
                  <a:lnTo>
                    <a:pt x="538" y="239"/>
                  </a:lnTo>
                  <a:lnTo>
                    <a:pt x="528" y="233"/>
                  </a:lnTo>
                  <a:lnTo>
                    <a:pt x="520" y="229"/>
                  </a:lnTo>
                  <a:lnTo>
                    <a:pt x="510" y="223"/>
                  </a:lnTo>
                  <a:lnTo>
                    <a:pt x="502" y="219"/>
                  </a:lnTo>
                  <a:lnTo>
                    <a:pt x="493" y="213"/>
                  </a:lnTo>
                  <a:lnTo>
                    <a:pt x="485" y="209"/>
                  </a:lnTo>
                  <a:lnTo>
                    <a:pt x="475" y="203"/>
                  </a:lnTo>
                  <a:lnTo>
                    <a:pt x="465" y="197"/>
                  </a:lnTo>
                  <a:lnTo>
                    <a:pt x="455" y="191"/>
                  </a:lnTo>
                  <a:lnTo>
                    <a:pt x="445" y="187"/>
                  </a:lnTo>
                  <a:lnTo>
                    <a:pt x="435" y="181"/>
                  </a:lnTo>
                  <a:lnTo>
                    <a:pt x="425" y="177"/>
                  </a:lnTo>
                  <a:lnTo>
                    <a:pt x="415" y="171"/>
                  </a:lnTo>
                  <a:lnTo>
                    <a:pt x="405" y="167"/>
                  </a:lnTo>
                  <a:lnTo>
                    <a:pt x="393" y="161"/>
                  </a:lnTo>
                  <a:lnTo>
                    <a:pt x="383" y="155"/>
                  </a:lnTo>
                  <a:lnTo>
                    <a:pt x="371" y="149"/>
                  </a:lnTo>
                  <a:lnTo>
                    <a:pt x="363" y="145"/>
                  </a:lnTo>
                  <a:lnTo>
                    <a:pt x="351" y="139"/>
                  </a:lnTo>
                  <a:lnTo>
                    <a:pt x="341" y="133"/>
                  </a:lnTo>
                  <a:lnTo>
                    <a:pt x="329" y="129"/>
                  </a:lnTo>
                  <a:lnTo>
                    <a:pt x="319" y="123"/>
                  </a:lnTo>
                  <a:lnTo>
                    <a:pt x="309" y="119"/>
                  </a:lnTo>
                  <a:lnTo>
                    <a:pt x="297" y="113"/>
                  </a:lnTo>
                  <a:lnTo>
                    <a:pt x="287" y="109"/>
                  </a:lnTo>
                  <a:lnTo>
                    <a:pt x="277" y="105"/>
                  </a:lnTo>
                  <a:lnTo>
                    <a:pt x="267" y="99"/>
                  </a:lnTo>
                  <a:lnTo>
                    <a:pt x="257" y="95"/>
                  </a:lnTo>
                  <a:lnTo>
                    <a:pt x="247" y="91"/>
                  </a:lnTo>
                  <a:lnTo>
                    <a:pt x="237" y="87"/>
                  </a:lnTo>
                  <a:lnTo>
                    <a:pt x="227" y="83"/>
                  </a:lnTo>
                  <a:lnTo>
                    <a:pt x="217" y="77"/>
                  </a:lnTo>
                  <a:lnTo>
                    <a:pt x="207" y="73"/>
                  </a:lnTo>
                  <a:lnTo>
                    <a:pt x="199" y="71"/>
                  </a:lnTo>
                  <a:lnTo>
                    <a:pt x="189" y="67"/>
                  </a:lnTo>
                  <a:lnTo>
                    <a:pt x="179" y="63"/>
                  </a:lnTo>
                  <a:lnTo>
                    <a:pt x="171" y="61"/>
                  </a:lnTo>
                  <a:lnTo>
                    <a:pt x="164" y="59"/>
                  </a:lnTo>
                  <a:lnTo>
                    <a:pt x="154" y="55"/>
                  </a:lnTo>
                  <a:lnTo>
                    <a:pt x="146" y="53"/>
                  </a:lnTo>
                  <a:lnTo>
                    <a:pt x="138" y="51"/>
                  </a:lnTo>
                  <a:lnTo>
                    <a:pt x="132" y="49"/>
                  </a:lnTo>
                  <a:lnTo>
                    <a:pt x="124" y="47"/>
                  </a:lnTo>
                  <a:lnTo>
                    <a:pt x="118" y="45"/>
                  </a:lnTo>
                  <a:lnTo>
                    <a:pt x="110" y="45"/>
                  </a:lnTo>
                  <a:lnTo>
                    <a:pt x="106" y="45"/>
                  </a:lnTo>
                  <a:lnTo>
                    <a:pt x="96" y="47"/>
                  </a:lnTo>
                  <a:lnTo>
                    <a:pt x="96" y="47"/>
                  </a:lnTo>
                  <a:lnTo>
                    <a:pt x="94" y="45"/>
                  </a:lnTo>
                  <a:lnTo>
                    <a:pt x="90" y="43"/>
                  </a:lnTo>
                  <a:lnTo>
                    <a:pt x="88" y="41"/>
                  </a:lnTo>
                  <a:lnTo>
                    <a:pt x="82" y="37"/>
                  </a:lnTo>
                  <a:lnTo>
                    <a:pt x="76" y="35"/>
                  </a:lnTo>
                  <a:lnTo>
                    <a:pt x="72" y="31"/>
                  </a:lnTo>
                  <a:lnTo>
                    <a:pt x="66" y="29"/>
                  </a:lnTo>
                  <a:lnTo>
                    <a:pt x="60" y="23"/>
                  </a:lnTo>
                  <a:lnTo>
                    <a:pt x="52" y="19"/>
                  </a:lnTo>
                  <a:lnTo>
                    <a:pt x="46" y="17"/>
                  </a:lnTo>
                  <a:lnTo>
                    <a:pt x="42" y="13"/>
                  </a:lnTo>
                  <a:lnTo>
                    <a:pt x="36" y="9"/>
                  </a:lnTo>
                  <a:lnTo>
                    <a:pt x="32" y="7"/>
                  </a:lnTo>
                  <a:lnTo>
                    <a:pt x="28" y="5"/>
                  </a:lnTo>
                  <a:lnTo>
                    <a:pt x="26" y="5"/>
                  </a:lnTo>
                  <a:lnTo>
                    <a:pt x="20" y="1"/>
                  </a:lnTo>
                  <a:lnTo>
                    <a:pt x="16" y="1"/>
                  </a:lnTo>
                  <a:lnTo>
                    <a:pt x="12" y="0"/>
                  </a:lnTo>
                  <a:lnTo>
                    <a:pt x="8" y="0"/>
                  </a:lnTo>
                  <a:lnTo>
                    <a:pt x="2" y="0"/>
                  </a:lnTo>
                  <a:lnTo>
                    <a:pt x="0" y="1"/>
                  </a:lnTo>
                  <a:lnTo>
                    <a:pt x="0"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45">
              <a:extLst>
                <a:ext uri="{FF2B5EF4-FFF2-40B4-BE49-F238E27FC236}">
                  <a16:creationId xmlns:a16="http://schemas.microsoft.com/office/drawing/2014/main" id="{65B6F08A-EE42-4879-9F2B-43D33ED07DB4}"/>
                </a:ext>
              </a:extLst>
            </p:cNvPr>
            <p:cNvSpPr>
              <a:spLocks/>
            </p:cNvSpPr>
            <p:nvPr/>
          </p:nvSpPr>
          <p:spPr bwMode="auto">
            <a:xfrm>
              <a:off x="5913438" y="2928938"/>
              <a:ext cx="146050" cy="31750"/>
            </a:xfrm>
            <a:custGeom>
              <a:avLst/>
              <a:gdLst>
                <a:gd name="T0" fmla="*/ 80 w 92"/>
                <a:gd name="T1" fmla="*/ 4 h 20"/>
                <a:gd name="T2" fmla="*/ 76 w 92"/>
                <a:gd name="T3" fmla="*/ 2 h 20"/>
                <a:gd name="T4" fmla="*/ 72 w 92"/>
                <a:gd name="T5" fmla="*/ 2 h 20"/>
                <a:gd name="T6" fmla="*/ 66 w 92"/>
                <a:gd name="T7" fmla="*/ 2 h 20"/>
                <a:gd name="T8" fmla="*/ 60 w 92"/>
                <a:gd name="T9" fmla="*/ 2 h 20"/>
                <a:gd name="T10" fmla="*/ 54 w 92"/>
                <a:gd name="T11" fmla="*/ 0 h 20"/>
                <a:gd name="T12" fmla="*/ 46 w 92"/>
                <a:gd name="T13" fmla="*/ 0 h 20"/>
                <a:gd name="T14" fmla="*/ 40 w 92"/>
                <a:gd name="T15" fmla="*/ 2 h 20"/>
                <a:gd name="T16" fmla="*/ 32 w 92"/>
                <a:gd name="T17" fmla="*/ 2 h 20"/>
                <a:gd name="T18" fmla="*/ 24 w 92"/>
                <a:gd name="T19" fmla="*/ 2 h 20"/>
                <a:gd name="T20" fmla="*/ 18 w 92"/>
                <a:gd name="T21" fmla="*/ 2 h 20"/>
                <a:gd name="T22" fmla="*/ 12 w 92"/>
                <a:gd name="T23" fmla="*/ 4 h 20"/>
                <a:gd name="T24" fmla="*/ 8 w 92"/>
                <a:gd name="T25" fmla="*/ 4 h 20"/>
                <a:gd name="T26" fmla="*/ 4 w 92"/>
                <a:gd name="T27" fmla="*/ 4 h 20"/>
                <a:gd name="T28" fmla="*/ 2 w 92"/>
                <a:gd name="T29" fmla="*/ 6 h 20"/>
                <a:gd name="T30" fmla="*/ 0 w 92"/>
                <a:gd name="T31" fmla="*/ 8 h 20"/>
                <a:gd name="T32" fmla="*/ 2 w 92"/>
                <a:gd name="T33" fmla="*/ 10 h 20"/>
                <a:gd name="T34" fmla="*/ 4 w 92"/>
                <a:gd name="T35" fmla="*/ 10 h 20"/>
                <a:gd name="T36" fmla="*/ 8 w 92"/>
                <a:gd name="T37" fmla="*/ 12 h 20"/>
                <a:gd name="T38" fmla="*/ 12 w 92"/>
                <a:gd name="T39" fmla="*/ 14 h 20"/>
                <a:gd name="T40" fmla="*/ 18 w 92"/>
                <a:gd name="T41" fmla="*/ 14 h 20"/>
                <a:gd name="T42" fmla="*/ 26 w 92"/>
                <a:gd name="T43" fmla="*/ 16 h 20"/>
                <a:gd name="T44" fmla="*/ 34 w 92"/>
                <a:gd name="T45" fmla="*/ 16 h 20"/>
                <a:gd name="T46" fmla="*/ 38 w 92"/>
                <a:gd name="T47" fmla="*/ 16 h 20"/>
                <a:gd name="T48" fmla="*/ 42 w 92"/>
                <a:gd name="T49" fmla="*/ 16 h 20"/>
                <a:gd name="T50" fmla="*/ 46 w 92"/>
                <a:gd name="T51" fmla="*/ 18 h 20"/>
                <a:gd name="T52" fmla="*/ 50 w 92"/>
                <a:gd name="T53" fmla="*/ 18 h 20"/>
                <a:gd name="T54" fmla="*/ 58 w 92"/>
                <a:gd name="T55" fmla="*/ 18 h 20"/>
                <a:gd name="T56" fmla="*/ 66 w 92"/>
                <a:gd name="T57" fmla="*/ 18 h 20"/>
                <a:gd name="T58" fmla="*/ 72 w 92"/>
                <a:gd name="T59" fmla="*/ 18 h 20"/>
                <a:gd name="T60" fmla="*/ 78 w 92"/>
                <a:gd name="T61" fmla="*/ 20 h 20"/>
                <a:gd name="T62" fmla="*/ 84 w 92"/>
                <a:gd name="T63" fmla="*/ 18 h 20"/>
                <a:gd name="T64" fmla="*/ 88 w 92"/>
                <a:gd name="T65" fmla="*/ 18 h 20"/>
                <a:gd name="T66" fmla="*/ 90 w 92"/>
                <a:gd name="T67" fmla="*/ 18 h 20"/>
                <a:gd name="T68" fmla="*/ 92 w 92"/>
                <a:gd name="T69" fmla="*/ 16 h 20"/>
                <a:gd name="T70" fmla="*/ 88 w 92"/>
                <a:gd name="T71" fmla="*/ 10 h 20"/>
                <a:gd name="T72" fmla="*/ 84 w 92"/>
                <a:gd name="T73" fmla="*/ 6 h 20"/>
                <a:gd name="T74" fmla="*/ 82 w 92"/>
                <a:gd name="T75" fmla="*/ 4 h 20"/>
                <a:gd name="T76" fmla="*/ 80 w 92"/>
                <a:gd name="T77" fmla="*/ 4 h 20"/>
                <a:gd name="T78" fmla="*/ 80 w 92"/>
                <a:gd name="T79" fmla="*/ 4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92" h="20">
                  <a:moveTo>
                    <a:pt x="80" y="4"/>
                  </a:moveTo>
                  <a:lnTo>
                    <a:pt x="76" y="2"/>
                  </a:lnTo>
                  <a:lnTo>
                    <a:pt x="72" y="2"/>
                  </a:lnTo>
                  <a:lnTo>
                    <a:pt x="66" y="2"/>
                  </a:lnTo>
                  <a:lnTo>
                    <a:pt x="60" y="2"/>
                  </a:lnTo>
                  <a:lnTo>
                    <a:pt x="54" y="0"/>
                  </a:lnTo>
                  <a:lnTo>
                    <a:pt x="46" y="0"/>
                  </a:lnTo>
                  <a:lnTo>
                    <a:pt x="40" y="2"/>
                  </a:lnTo>
                  <a:lnTo>
                    <a:pt x="32" y="2"/>
                  </a:lnTo>
                  <a:lnTo>
                    <a:pt x="24" y="2"/>
                  </a:lnTo>
                  <a:lnTo>
                    <a:pt x="18" y="2"/>
                  </a:lnTo>
                  <a:lnTo>
                    <a:pt x="12" y="4"/>
                  </a:lnTo>
                  <a:lnTo>
                    <a:pt x="8" y="4"/>
                  </a:lnTo>
                  <a:lnTo>
                    <a:pt x="4" y="4"/>
                  </a:lnTo>
                  <a:lnTo>
                    <a:pt x="2" y="6"/>
                  </a:lnTo>
                  <a:lnTo>
                    <a:pt x="0" y="8"/>
                  </a:lnTo>
                  <a:lnTo>
                    <a:pt x="2" y="10"/>
                  </a:lnTo>
                  <a:lnTo>
                    <a:pt x="4" y="10"/>
                  </a:lnTo>
                  <a:lnTo>
                    <a:pt x="8" y="12"/>
                  </a:lnTo>
                  <a:lnTo>
                    <a:pt x="12" y="14"/>
                  </a:lnTo>
                  <a:lnTo>
                    <a:pt x="18" y="14"/>
                  </a:lnTo>
                  <a:lnTo>
                    <a:pt x="26" y="16"/>
                  </a:lnTo>
                  <a:lnTo>
                    <a:pt x="34" y="16"/>
                  </a:lnTo>
                  <a:lnTo>
                    <a:pt x="38" y="16"/>
                  </a:lnTo>
                  <a:lnTo>
                    <a:pt x="42" y="16"/>
                  </a:lnTo>
                  <a:lnTo>
                    <a:pt x="46" y="18"/>
                  </a:lnTo>
                  <a:lnTo>
                    <a:pt x="50" y="18"/>
                  </a:lnTo>
                  <a:lnTo>
                    <a:pt x="58" y="18"/>
                  </a:lnTo>
                  <a:lnTo>
                    <a:pt x="66" y="18"/>
                  </a:lnTo>
                  <a:lnTo>
                    <a:pt x="72" y="18"/>
                  </a:lnTo>
                  <a:lnTo>
                    <a:pt x="78" y="20"/>
                  </a:lnTo>
                  <a:lnTo>
                    <a:pt x="84" y="18"/>
                  </a:lnTo>
                  <a:lnTo>
                    <a:pt x="88" y="18"/>
                  </a:lnTo>
                  <a:lnTo>
                    <a:pt x="90" y="18"/>
                  </a:lnTo>
                  <a:lnTo>
                    <a:pt x="92" y="16"/>
                  </a:lnTo>
                  <a:lnTo>
                    <a:pt x="88" y="10"/>
                  </a:lnTo>
                  <a:lnTo>
                    <a:pt x="84" y="6"/>
                  </a:lnTo>
                  <a:lnTo>
                    <a:pt x="82" y="4"/>
                  </a:lnTo>
                  <a:lnTo>
                    <a:pt x="80" y="4"/>
                  </a:lnTo>
                  <a:lnTo>
                    <a:pt x="80"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46">
              <a:extLst>
                <a:ext uri="{FF2B5EF4-FFF2-40B4-BE49-F238E27FC236}">
                  <a16:creationId xmlns:a16="http://schemas.microsoft.com/office/drawing/2014/main" id="{727F9DFB-BB3A-4191-A759-98278B579108}"/>
                </a:ext>
              </a:extLst>
            </p:cNvPr>
            <p:cNvSpPr>
              <a:spLocks/>
            </p:cNvSpPr>
            <p:nvPr/>
          </p:nvSpPr>
          <p:spPr bwMode="auto">
            <a:xfrm>
              <a:off x="6600825" y="3333750"/>
              <a:ext cx="1474787" cy="803275"/>
            </a:xfrm>
            <a:custGeom>
              <a:avLst/>
              <a:gdLst>
                <a:gd name="T0" fmla="*/ 546 w 929"/>
                <a:gd name="T1" fmla="*/ 88 h 506"/>
                <a:gd name="T2" fmla="*/ 574 w 929"/>
                <a:gd name="T3" fmla="*/ 114 h 506"/>
                <a:gd name="T4" fmla="*/ 612 w 929"/>
                <a:gd name="T5" fmla="*/ 146 h 506"/>
                <a:gd name="T6" fmla="*/ 652 w 929"/>
                <a:gd name="T7" fmla="*/ 183 h 506"/>
                <a:gd name="T8" fmla="*/ 696 w 929"/>
                <a:gd name="T9" fmla="*/ 223 h 506"/>
                <a:gd name="T10" fmla="*/ 738 w 929"/>
                <a:gd name="T11" fmla="*/ 265 h 506"/>
                <a:gd name="T12" fmla="*/ 774 w 929"/>
                <a:gd name="T13" fmla="*/ 305 h 506"/>
                <a:gd name="T14" fmla="*/ 802 w 929"/>
                <a:gd name="T15" fmla="*/ 341 h 506"/>
                <a:gd name="T16" fmla="*/ 825 w 929"/>
                <a:gd name="T17" fmla="*/ 349 h 506"/>
                <a:gd name="T18" fmla="*/ 863 w 929"/>
                <a:gd name="T19" fmla="*/ 331 h 506"/>
                <a:gd name="T20" fmla="*/ 895 w 929"/>
                <a:gd name="T21" fmla="*/ 295 h 506"/>
                <a:gd name="T22" fmla="*/ 901 w 929"/>
                <a:gd name="T23" fmla="*/ 257 h 506"/>
                <a:gd name="T24" fmla="*/ 927 w 929"/>
                <a:gd name="T25" fmla="*/ 257 h 506"/>
                <a:gd name="T26" fmla="*/ 925 w 929"/>
                <a:gd name="T27" fmla="*/ 295 h 506"/>
                <a:gd name="T28" fmla="*/ 887 w 929"/>
                <a:gd name="T29" fmla="*/ 343 h 506"/>
                <a:gd name="T30" fmla="*/ 841 w 929"/>
                <a:gd name="T31" fmla="*/ 371 h 506"/>
                <a:gd name="T32" fmla="*/ 827 w 929"/>
                <a:gd name="T33" fmla="*/ 385 h 506"/>
                <a:gd name="T34" fmla="*/ 833 w 929"/>
                <a:gd name="T35" fmla="*/ 421 h 506"/>
                <a:gd name="T36" fmla="*/ 831 w 929"/>
                <a:gd name="T37" fmla="*/ 462 h 506"/>
                <a:gd name="T38" fmla="*/ 818 w 929"/>
                <a:gd name="T39" fmla="*/ 500 h 506"/>
                <a:gd name="T40" fmla="*/ 794 w 929"/>
                <a:gd name="T41" fmla="*/ 484 h 506"/>
                <a:gd name="T42" fmla="*/ 810 w 929"/>
                <a:gd name="T43" fmla="*/ 439 h 506"/>
                <a:gd name="T44" fmla="*/ 804 w 929"/>
                <a:gd name="T45" fmla="*/ 393 h 506"/>
                <a:gd name="T46" fmla="*/ 784 w 929"/>
                <a:gd name="T47" fmla="*/ 359 h 506"/>
                <a:gd name="T48" fmla="*/ 756 w 929"/>
                <a:gd name="T49" fmla="*/ 323 h 506"/>
                <a:gd name="T50" fmla="*/ 722 w 929"/>
                <a:gd name="T51" fmla="*/ 285 h 506"/>
                <a:gd name="T52" fmla="*/ 688 w 929"/>
                <a:gd name="T53" fmla="*/ 249 h 506"/>
                <a:gd name="T54" fmla="*/ 640 w 929"/>
                <a:gd name="T55" fmla="*/ 203 h 506"/>
                <a:gd name="T56" fmla="*/ 602 w 929"/>
                <a:gd name="T57" fmla="*/ 169 h 506"/>
                <a:gd name="T58" fmla="*/ 566 w 929"/>
                <a:gd name="T59" fmla="*/ 136 h 506"/>
                <a:gd name="T60" fmla="*/ 522 w 929"/>
                <a:gd name="T61" fmla="*/ 98 h 506"/>
                <a:gd name="T62" fmla="*/ 498 w 929"/>
                <a:gd name="T63" fmla="*/ 76 h 506"/>
                <a:gd name="T64" fmla="*/ 455 w 929"/>
                <a:gd name="T65" fmla="*/ 78 h 506"/>
                <a:gd name="T66" fmla="*/ 421 w 929"/>
                <a:gd name="T67" fmla="*/ 84 h 506"/>
                <a:gd name="T68" fmla="*/ 381 w 929"/>
                <a:gd name="T69" fmla="*/ 96 h 506"/>
                <a:gd name="T70" fmla="*/ 337 w 929"/>
                <a:gd name="T71" fmla="*/ 112 h 506"/>
                <a:gd name="T72" fmla="*/ 289 w 929"/>
                <a:gd name="T73" fmla="*/ 136 h 506"/>
                <a:gd name="T74" fmla="*/ 241 w 929"/>
                <a:gd name="T75" fmla="*/ 163 h 506"/>
                <a:gd name="T76" fmla="*/ 193 w 929"/>
                <a:gd name="T77" fmla="*/ 203 h 506"/>
                <a:gd name="T78" fmla="*/ 146 w 929"/>
                <a:gd name="T79" fmla="*/ 247 h 506"/>
                <a:gd name="T80" fmla="*/ 112 w 929"/>
                <a:gd name="T81" fmla="*/ 285 h 506"/>
                <a:gd name="T82" fmla="*/ 82 w 929"/>
                <a:gd name="T83" fmla="*/ 321 h 506"/>
                <a:gd name="T84" fmla="*/ 58 w 929"/>
                <a:gd name="T85" fmla="*/ 355 h 506"/>
                <a:gd name="T86" fmla="*/ 36 w 929"/>
                <a:gd name="T87" fmla="*/ 393 h 506"/>
                <a:gd name="T88" fmla="*/ 30 w 929"/>
                <a:gd name="T89" fmla="*/ 417 h 506"/>
                <a:gd name="T90" fmla="*/ 2 w 929"/>
                <a:gd name="T91" fmla="*/ 411 h 506"/>
                <a:gd name="T92" fmla="*/ 16 w 929"/>
                <a:gd name="T93" fmla="*/ 373 h 506"/>
                <a:gd name="T94" fmla="*/ 38 w 929"/>
                <a:gd name="T95" fmla="*/ 333 h 506"/>
                <a:gd name="T96" fmla="*/ 58 w 929"/>
                <a:gd name="T97" fmla="*/ 299 h 506"/>
                <a:gd name="T98" fmla="*/ 88 w 929"/>
                <a:gd name="T99" fmla="*/ 263 h 506"/>
                <a:gd name="T100" fmla="*/ 122 w 929"/>
                <a:gd name="T101" fmla="*/ 227 h 506"/>
                <a:gd name="T102" fmla="*/ 168 w 929"/>
                <a:gd name="T103" fmla="*/ 187 h 506"/>
                <a:gd name="T104" fmla="*/ 215 w 929"/>
                <a:gd name="T105" fmla="*/ 152 h 506"/>
                <a:gd name="T106" fmla="*/ 267 w 929"/>
                <a:gd name="T107" fmla="*/ 122 h 506"/>
                <a:gd name="T108" fmla="*/ 317 w 929"/>
                <a:gd name="T109" fmla="*/ 98 h 506"/>
                <a:gd name="T110" fmla="*/ 365 w 929"/>
                <a:gd name="T111" fmla="*/ 80 h 506"/>
                <a:gd name="T112" fmla="*/ 409 w 929"/>
                <a:gd name="T113" fmla="*/ 66 h 506"/>
                <a:gd name="T114" fmla="*/ 447 w 929"/>
                <a:gd name="T115" fmla="*/ 56 h 506"/>
                <a:gd name="T116" fmla="*/ 481 w 929"/>
                <a:gd name="T117" fmla="*/ 48 h 506"/>
                <a:gd name="T118" fmla="*/ 506 w 929"/>
                <a:gd name="T119" fmla="*/ 44 h 5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29" h="506">
                  <a:moveTo>
                    <a:pt x="542" y="0"/>
                  </a:moveTo>
                  <a:lnTo>
                    <a:pt x="524" y="72"/>
                  </a:lnTo>
                  <a:lnTo>
                    <a:pt x="526" y="72"/>
                  </a:lnTo>
                  <a:lnTo>
                    <a:pt x="530" y="76"/>
                  </a:lnTo>
                  <a:lnTo>
                    <a:pt x="534" y="80"/>
                  </a:lnTo>
                  <a:lnTo>
                    <a:pt x="540" y="84"/>
                  </a:lnTo>
                  <a:lnTo>
                    <a:pt x="546" y="88"/>
                  </a:lnTo>
                  <a:lnTo>
                    <a:pt x="548" y="92"/>
                  </a:lnTo>
                  <a:lnTo>
                    <a:pt x="552" y="94"/>
                  </a:lnTo>
                  <a:lnTo>
                    <a:pt x="556" y="98"/>
                  </a:lnTo>
                  <a:lnTo>
                    <a:pt x="562" y="102"/>
                  </a:lnTo>
                  <a:lnTo>
                    <a:pt x="564" y="106"/>
                  </a:lnTo>
                  <a:lnTo>
                    <a:pt x="570" y="110"/>
                  </a:lnTo>
                  <a:lnTo>
                    <a:pt x="574" y="114"/>
                  </a:lnTo>
                  <a:lnTo>
                    <a:pt x="580" y="118"/>
                  </a:lnTo>
                  <a:lnTo>
                    <a:pt x="584" y="122"/>
                  </a:lnTo>
                  <a:lnTo>
                    <a:pt x="590" y="126"/>
                  </a:lnTo>
                  <a:lnTo>
                    <a:pt x="594" y="132"/>
                  </a:lnTo>
                  <a:lnTo>
                    <a:pt x="600" y="136"/>
                  </a:lnTo>
                  <a:lnTo>
                    <a:pt x="606" y="142"/>
                  </a:lnTo>
                  <a:lnTo>
                    <a:pt x="612" y="146"/>
                  </a:lnTo>
                  <a:lnTo>
                    <a:pt x="616" y="152"/>
                  </a:lnTo>
                  <a:lnTo>
                    <a:pt x="622" y="155"/>
                  </a:lnTo>
                  <a:lnTo>
                    <a:pt x="628" y="161"/>
                  </a:lnTo>
                  <a:lnTo>
                    <a:pt x="634" y="167"/>
                  </a:lnTo>
                  <a:lnTo>
                    <a:pt x="640" y="173"/>
                  </a:lnTo>
                  <a:lnTo>
                    <a:pt x="648" y="179"/>
                  </a:lnTo>
                  <a:lnTo>
                    <a:pt x="652" y="183"/>
                  </a:lnTo>
                  <a:lnTo>
                    <a:pt x="660" y="189"/>
                  </a:lnTo>
                  <a:lnTo>
                    <a:pt x="666" y="195"/>
                  </a:lnTo>
                  <a:lnTo>
                    <a:pt x="672" y="201"/>
                  </a:lnTo>
                  <a:lnTo>
                    <a:pt x="678" y="205"/>
                  </a:lnTo>
                  <a:lnTo>
                    <a:pt x="684" y="211"/>
                  </a:lnTo>
                  <a:lnTo>
                    <a:pt x="690" y="217"/>
                  </a:lnTo>
                  <a:lnTo>
                    <a:pt x="696" y="223"/>
                  </a:lnTo>
                  <a:lnTo>
                    <a:pt x="702" y="229"/>
                  </a:lnTo>
                  <a:lnTo>
                    <a:pt x="708" y="235"/>
                  </a:lnTo>
                  <a:lnTo>
                    <a:pt x="714" y="241"/>
                  </a:lnTo>
                  <a:lnTo>
                    <a:pt x="720" y="247"/>
                  </a:lnTo>
                  <a:lnTo>
                    <a:pt x="726" y="253"/>
                  </a:lnTo>
                  <a:lnTo>
                    <a:pt x="732" y="259"/>
                  </a:lnTo>
                  <a:lnTo>
                    <a:pt x="738" y="265"/>
                  </a:lnTo>
                  <a:lnTo>
                    <a:pt x="744" y="271"/>
                  </a:lnTo>
                  <a:lnTo>
                    <a:pt x="748" y="277"/>
                  </a:lnTo>
                  <a:lnTo>
                    <a:pt x="754" y="283"/>
                  </a:lnTo>
                  <a:lnTo>
                    <a:pt x="760" y="287"/>
                  </a:lnTo>
                  <a:lnTo>
                    <a:pt x="764" y="293"/>
                  </a:lnTo>
                  <a:lnTo>
                    <a:pt x="768" y="299"/>
                  </a:lnTo>
                  <a:lnTo>
                    <a:pt x="774" y="305"/>
                  </a:lnTo>
                  <a:lnTo>
                    <a:pt x="778" y="309"/>
                  </a:lnTo>
                  <a:lnTo>
                    <a:pt x="784" y="315"/>
                  </a:lnTo>
                  <a:lnTo>
                    <a:pt x="788" y="321"/>
                  </a:lnTo>
                  <a:lnTo>
                    <a:pt x="792" y="325"/>
                  </a:lnTo>
                  <a:lnTo>
                    <a:pt x="796" y="331"/>
                  </a:lnTo>
                  <a:lnTo>
                    <a:pt x="800" y="337"/>
                  </a:lnTo>
                  <a:lnTo>
                    <a:pt x="802" y="341"/>
                  </a:lnTo>
                  <a:lnTo>
                    <a:pt x="806" y="345"/>
                  </a:lnTo>
                  <a:lnTo>
                    <a:pt x="810" y="349"/>
                  </a:lnTo>
                  <a:lnTo>
                    <a:pt x="814" y="355"/>
                  </a:lnTo>
                  <a:lnTo>
                    <a:pt x="814" y="353"/>
                  </a:lnTo>
                  <a:lnTo>
                    <a:pt x="820" y="351"/>
                  </a:lnTo>
                  <a:lnTo>
                    <a:pt x="822" y="351"/>
                  </a:lnTo>
                  <a:lnTo>
                    <a:pt x="825" y="349"/>
                  </a:lnTo>
                  <a:lnTo>
                    <a:pt x="831" y="347"/>
                  </a:lnTo>
                  <a:lnTo>
                    <a:pt x="837" y="345"/>
                  </a:lnTo>
                  <a:lnTo>
                    <a:pt x="841" y="343"/>
                  </a:lnTo>
                  <a:lnTo>
                    <a:pt x="847" y="341"/>
                  </a:lnTo>
                  <a:lnTo>
                    <a:pt x="853" y="337"/>
                  </a:lnTo>
                  <a:lnTo>
                    <a:pt x="859" y="333"/>
                  </a:lnTo>
                  <a:lnTo>
                    <a:pt x="863" y="331"/>
                  </a:lnTo>
                  <a:lnTo>
                    <a:pt x="869" y="327"/>
                  </a:lnTo>
                  <a:lnTo>
                    <a:pt x="875" y="321"/>
                  </a:lnTo>
                  <a:lnTo>
                    <a:pt x="881" y="317"/>
                  </a:lnTo>
                  <a:lnTo>
                    <a:pt x="885" y="311"/>
                  </a:lnTo>
                  <a:lnTo>
                    <a:pt x="889" y="305"/>
                  </a:lnTo>
                  <a:lnTo>
                    <a:pt x="893" y="299"/>
                  </a:lnTo>
                  <a:lnTo>
                    <a:pt x="895" y="295"/>
                  </a:lnTo>
                  <a:lnTo>
                    <a:pt x="897" y="289"/>
                  </a:lnTo>
                  <a:lnTo>
                    <a:pt x="899" y="283"/>
                  </a:lnTo>
                  <a:lnTo>
                    <a:pt x="901" y="277"/>
                  </a:lnTo>
                  <a:lnTo>
                    <a:pt x="901" y="273"/>
                  </a:lnTo>
                  <a:lnTo>
                    <a:pt x="901" y="267"/>
                  </a:lnTo>
                  <a:lnTo>
                    <a:pt x="901" y="261"/>
                  </a:lnTo>
                  <a:lnTo>
                    <a:pt x="901" y="257"/>
                  </a:lnTo>
                  <a:lnTo>
                    <a:pt x="901" y="255"/>
                  </a:lnTo>
                  <a:lnTo>
                    <a:pt x="901" y="249"/>
                  </a:lnTo>
                  <a:lnTo>
                    <a:pt x="901" y="247"/>
                  </a:lnTo>
                  <a:lnTo>
                    <a:pt x="925" y="247"/>
                  </a:lnTo>
                  <a:lnTo>
                    <a:pt x="925" y="249"/>
                  </a:lnTo>
                  <a:lnTo>
                    <a:pt x="927" y="255"/>
                  </a:lnTo>
                  <a:lnTo>
                    <a:pt x="927" y="257"/>
                  </a:lnTo>
                  <a:lnTo>
                    <a:pt x="927" y="261"/>
                  </a:lnTo>
                  <a:lnTo>
                    <a:pt x="929" y="265"/>
                  </a:lnTo>
                  <a:lnTo>
                    <a:pt x="929" y="271"/>
                  </a:lnTo>
                  <a:lnTo>
                    <a:pt x="929" y="277"/>
                  </a:lnTo>
                  <a:lnTo>
                    <a:pt x="929" y="283"/>
                  </a:lnTo>
                  <a:lnTo>
                    <a:pt x="927" y="289"/>
                  </a:lnTo>
                  <a:lnTo>
                    <a:pt x="925" y="295"/>
                  </a:lnTo>
                  <a:lnTo>
                    <a:pt x="921" y="303"/>
                  </a:lnTo>
                  <a:lnTo>
                    <a:pt x="919" y="311"/>
                  </a:lnTo>
                  <a:lnTo>
                    <a:pt x="913" y="317"/>
                  </a:lnTo>
                  <a:lnTo>
                    <a:pt x="909" y="325"/>
                  </a:lnTo>
                  <a:lnTo>
                    <a:pt x="901" y="331"/>
                  </a:lnTo>
                  <a:lnTo>
                    <a:pt x="893" y="339"/>
                  </a:lnTo>
                  <a:lnTo>
                    <a:pt x="887" y="343"/>
                  </a:lnTo>
                  <a:lnTo>
                    <a:pt x="879" y="349"/>
                  </a:lnTo>
                  <a:lnTo>
                    <a:pt x="873" y="355"/>
                  </a:lnTo>
                  <a:lnTo>
                    <a:pt x="865" y="359"/>
                  </a:lnTo>
                  <a:lnTo>
                    <a:pt x="859" y="363"/>
                  </a:lnTo>
                  <a:lnTo>
                    <a:pt x="853" y="367"/>
                  </a:lnTo>
                  <a:lnTo>
                    <a:pt x="847" y="369"/>
                  </a:lnTo>
                  <a:lnTo>
                    <a:pt x="841" y="371"/>
                  </a:lnTo>
                  <a:lnTo>
                    <a:pt x="837" y="373"/>
                  </a:lnTo>
                  <a:lnTo>
                    <a:pt x="833" y="375"/>
                  </a:lnTo>
                  <a:lnTo>
                    <a:pt x="827" y="377"/>
                  </a:lnTo>
                  <a:lnTo>
                    <a:pt x="825" y="377"/>
                  </a:lnTo>
                  <a:lnTo>
                    <a:pt x="825" y="379"/>
                  </a:lnTo>
                  <a:lnTo>
                    <a:pt x="827" y="383"/>
                  </a:lnTo>
                  <a:lnTo>
                    <a:pt x="827" y="385"/>
                  </a:lnTo>
                  <a:lnTo>
                    <a:pt x="827" y="391"/>
                  </a:lnTo>
                  <a:lnTo>
                    <a:pt x="829" y="393"/>
                  </a:lnTo>
                  <a:lnTo>
                    <a:pt x="831" y="399"/>
                  </a:lnTo>
                  <a:lnTo>
                    <a:pt x="831" y="403"/>
                  </a:lnTo>
                  <a:lnTo>
                    <a:pt x="831" y="409"/>
                  </a:lnTo>
                  <a:lnTo>
                    <a:pt x="833" y="415"/>
                  </a:lnTo>
                  <a:lnTo>
                    <a:pt x="833" y="421"/>
                  </a:lnTo>
                  <a:lnTo>
                    <a:pt x="833" y="427"/>
                  </a:lnTo>
                  <a:lnTo>
                    <a:pt x="835" y="433"/>
                  </a:lnTo>
                  <a:lnTo>
                    <a:pt x="835" y="439"/>
                  </a:lnTo>
                  <a:lnTo>
                    <a:pt x="835" y="447"/>
                  </a:lnTo>
                  <a:lnTo>
                    <a:pt x="833" y="451"/>
                  </a:lnTo>
                  <a:lnTo>
                    <a:pt x="831" y="457"/>
                  </a:lnTo>
                  <a:lnTo>
                    <a:pt x="831" y="462"/>
                  </a:lnTo>
                  <a:lnTo>
                    <a:pt x="829" y="468"/>
                  </a:lnTo>
                  <a:lnTo>
                    <a:pt x="827" y="472"/>
                  </a:lnTo>
                  <a:lnTo>
                    <a:pt x="825" y="478"/>
                  </a:lnTo>
                  <a:lnTo>
                    <a:pt x="825" y="482"/>
                  </a:lnTo>
                  <a:lnTo>
                    <a:pt x="823" y="486"/>
                  </a:lnTo>
                  <a:lnTo>
                    <a:pt x="820" y="494"/>
                  </a:lnTo>
                  <a:lnTo>
                    <a:pt x="818" y="500"/>
                  </a:lnTo>
                  <a:lnTo>
                    <a:pt x="816" y="504"/>
                  </a:lnTo>
                  <a:lnTo>
                    <a:pt x="816" y="506"/>
                  </a:lnTo>
                  <a:lnTo>
                    <a:pt x="786" y="502"/>
                  </a:lnTo>
                  <a:lnTo>
                    <a:pt x="786" y="500"/>
                  </a:lnTo>
                  <a:lnTo>
                    <a:pt x="790" y="494"/>
                  </a:lnTo>
                  <a:lnTo>
                    <a:pt x="792" y="490"/>
                  </a:lnTo>
                  <a:lnTo>
                    <a:pt x="794" y="484"/>
                  </a:lnTo>
                  <a:lnTo>
                    <a:pt x="796" y="480"/>
                  </a:lnTo>
                  <a:lnTo>
                    <a:pt x="800" y="474"/>
                  </a:lnTo>
                  <a:lnTo>
                    <a:pt x="802" y="468"/>
                  </a:lnTo>
                  <a:lnTo>
                    <a:pt x="804" y="460"/>
                  </a:lnTo>
                  <a:lnTo>
                    <a:pt x="806" y="453"/>
                  </a:lnTo>
                  <a:lnTo>
                    <a:pt x="808" y="447"/>
                  </a:lnTo>
                  <a:lnTo>
                    <a:pt x="810" y="439"/>
                  </a:lnTo>
                  <a:lnTo>
                    <a:pt x="810" y="431"/>
                  </a:lnTo>
                  <a:lnTo>
                    <a:pt x="810" y="425"/>
                  </a:lnTo>
                  <a:lnTo>
                    <a:pt x="810" y="417"/>
                  </a:lnTo>
                  <a:lnTo>
                    <a:pt x="810" y="409"/>
                  </a:lnTo>
                  <a:lnTo>
                    <a:pt x="806" y="401"/>
                  </a:lnTo>
                  <a:lnTo>
                    <a:pt x="804" y="397"/>
                  </a:lnTo>
                  <a:lnTo>
                    <a:pt x="804" y="393"/>
                  </a:lnTo>
                  <a:lnTo>
                    <a:pt x="800" y="387"/>
                  </a:lnTo>
                  <a:lnTo>
                    <a:pt x="800" y="383"/>
                  </a:lnTo>
                  <a:lnTo>
                    <a:pt x="796" y="379"/>
                  </a:lnTo>
                  <a:lnTo>
                    <a:pt x="794" y="375"/>
                  </a:lnTo>
                  <a:lnTo>
                    <a:pt x="790" y="369"/>
                  </a:lnTo>
                  <a:lnTo>
                    <a:pt x="788" y="365"/>
                  </a:lnTo>
                  <a:lnTo>
                    <a:pt x="784" y="359"/>
                  </a:lnTo>
                  <a:lnTo>
                    <a:pt x="780" y="355"/>
                  </a:lnTo>
                  <a:lnTo>
                    <a:pt x="776" y="349"/>
                  </a:lnTo>
                  <a:lnTo>
                    <a:pt x="774" y="345"/>
                  </a:lnTo>
                  <a:lnTo>
                    <a:pt x="768" y="339"/>
                  </a:lnTo>
                  <a:lnTo>
                    <a:pt x="764" y="333"/>
                  </a:lnTo>
                  <a:lnTo>
                    <a:pt x="760" y="327"/>
                  </a:lnTo>
                  <a:lnTo>
                    <a:pt x="756" y="323"/>
                  </a:lnTo>
                  <a:lnTo>
                    <a:pt x="752" y="317"/>
                  </a:lnTo>
                  <a:lnTo>
                    <a:pt x="748" y="313"/>
                  </a:lnTo>
                  <a:lnTo>
                    <a:pt x="742" y="307"/>
                  </a:lnTo>
                  <a:lnTo>
                    <a:pt x="738" y="301"/>
                  </a:lnTo>
                  <a:lnTo>
                    <a:pt x="732" y="295"/>
                  </a:lnTo>
                  <a:lnTo>
                    <a:pt x="728" y="291"/>
                  </a:lnTo>
                  <a:lnTo>
                    <a:pt x="722" y="285"/>
                  </a:lnTo>
                  <a:lnTo>
                    <a:pt x="718" y="281"/>
                  </a:lnTo>
                  <a:lnTo>
                    <a:pt x="712" y="275"/>
                  </a:lnTo>
                  <a:lnTo>
                    <a:pt x="708" y="271"/>
                  </a:lnTo>
                  <a:lnTo>
                    <a:pt x="702" y="265"/>
                  </a:lnTo>
                  <a:lnTo>
                    <a:pt x="698" y="261"/>
                  </a:lnTo>
                  <a:lnTo>
                    <a:pt x="692" y="255"/>
                  </a:lnTo>
                  <a:lnTo>
                    <a:pt x="688" y="249"/>
                  </a:lnTo>
                  <a:lnTo>
                    <a:pt x="680" y="243"/>
                  </a:lnTo>
                  <a:lnTo>
                    <a:pt x="674" y="237"/>
                  </a:lnTo>
                  <a:lnTo>
                    <a:pt x="666" y="229"/>
                  </a:lnTo>
                  <a:lnTo>
                    <a:pt x="660" y="223"/>
                  </a:lnTo>
                  <a:lnTo>
                    <a:pt x="652" y="215"/>
                  </a:lnTo>
                  <a:lnTo>
                    <a:pt x="644" y="209"/>
                  </a:lnTo>
                  <a:lnTo>
                    <a:pt x="640" y="203"/>
                  </a:lnTo>
                  <a:lnTo>
                    <a:pt x="636" y="201"/>
                  </a:lnTo>
                  <a:lnTo>
                    <a:pt x="630" y="197"/>
                  </a:lnTo>
                  <a:lnTo>
                    <a:pt x="628" y="193"/>
                  </a:lnTo>
                  <a:lnTo>
                    <a:pt x="618" y="185"/>
                  </a:lnTo>
                  <a:lnTo>
                    <a:pt x="612" y="177"/>
                  </a:lnTo>
                  <a:lnTo>
                    <a:pt x="606" y="173"/>
                  </a:lnTo>
                  <a:lnTo>
                    <a:pt x="602" y="169"/>
                  </a:lnTo>
                  <a:lnTo>
                    <a:pt x="598" y="165"/>
                  </a:lnTo>
                  <a:lnTo>
                    <a:pt x="594" y="161"/>
                  </a:lnTo>
                  <a:lnTo>
                    <a:pt x="586" y="153"/>
                  </a:lnTo>
                  <a:lnTo>
                    <a:pt x="578" y="148"/>
                  </a:lnTo>
                  <a:lnTo>
                    <a:pt x="574" y="144"/>
                  </a:lnTo>
                  <a:lnTo>
                    <a:pt x="570" y="140"/>
                  </a:lnTo>
                  <a:lnTo>
                    <a:pt x="566" y="136"/>
                  </a:lnTo>
                  <a:lnTo>
                    <a:pt x="562" y="132"/>
                  </a:lnTo>
                  <a:lnTo>
                    <a:pt x="554" y="126"/>
                  </a:lnTo>
                  <a:lnTo>
                    <a:pt x="548" y="120"/>
                  </a:lnTo>
                  <a:lnTo>
                    <a:pt x="540" y="114"/>
                  </a:lnTo>
                  <a:lnTo>
                    <a:pt x="534" y="108"/>
                  </a:lnTo>
                  <a:lnTo>
                    <a:pt x="526" y="102"/>
                  </a:lnTo>
                  <a:lnTo>
                    <a:pt x="522" y="98"/>
                  </a:lnTo>
                  <a:lnTo>
                    <a:pt x="516" y="92"/>
                  </a:lnTo>
                  <a:lnTo>
                    <a:pt x="512" y="88"/>
                  </a:lnTo>
                  <a:lnTo>
                    <a:pt x="508" y="84"/>
                  </a:lnTo>
                  <a:lnTo>
                    <a:pt x="506" y="82"/>
                  </a:lnTo>
                  <a:lnTo>
                    <a:pt x="500" y="76"/>
                  </a:lnTo>
                  <a:lnTo>
                    <a:pt x="500" y="76"/>
                  </a:lnTo>
                  <a:lnTo>
                    <a:pt x="498" y="76"/>
                  </a:lnTo>
                  <a:lnTo>
                    <a:pt x="493" y="76"/>
                  </a:lnTo>
                  <a:lnTo>
                    <a:pt x="487" y="76"/>
                  </a:lnTo>
                  <a:lnTo>
                    <a:pt x="483" y="76"/>
                  </a:lnTo>
                  <a:lnTo>
                    <a:pt x="477" y="76"/>
                  </a:lnTo>
                  <a:lnTo>
                    <a:pt x="471" y="78"/>
                  </a:lnTo>
                  <a:lnTo>
                    <a:pt x="463" y="78"/>
                  </a:lnTo>
                  <a:lnTo>
                    <a:pt x="455" y="78"/>
                  </a:lnTo>
                  <a:lnTo>
                    <a:pt x="449" y="78"/>
                  </a:lnTo>
                  <a:lnTo>
                    <a:pt x="445" y="80"/>
                  </a:lnTo>
                  <a:lnTo>
                    <a:pt x="441" y="82"/>
                  </a:lnTo>
                  <a:lnTo>
                    <a:pt x="437" y="82"/>
                  </a:lnTo>
                  <a:lnTo>
                    <a:pt x="431" y="82"/>
                  </a:lnTo>
                  <a:lnTo>
                    <a:pt x="425" y="84"/>
                  </a:lnTo>
                  <a:lnTo>
                    <a:pt x="421" y="84"/>
                  </a:lnTo>
                  <a:lnTo>
                    <a:pt x="415" y="86"/>
                  </a:lnTo>
                  <a:lnTo>
                    <a:pt x="409" y="88"/>
                  </a:lnTo>
                  <a:lnTo>
                    <a:pt x="405" y="90"/>
                  </a:lnTo>
                  <a:lnTo>
                    <a:pt x="399" y="92"/>
                  </a:lnTo>
                  <a:lnTo>
                    <a:pt x="393" y="94"/>
                  </a:lnTo>
                  <a:lnTo>
                    <a:pt x="387" y="94"/>
                  </a:lnTo>
                  <a:lnTo>
                    <a:pt x="381" y="96"/>
                  </a:lnTo>
                  <a:lnTo>
                    <a:pt x="375" y="98"/>
                  </a:lnTo>
                  <a:lnTo>
                    <a:pt x="369" y="100"/>
                  </a:lnTo>
                  <a:lnTo>
                    <a:pt x="363" y="102"/>
                  </a:lnTo>
                  <a:lnTo>
                    <a:pt x="355" y="104"/>
                  </a:lnTo>
                  <a:lnTo>
                    <a:pt x="349" y="106"/>
                  </a:lnTo>
                  <a:lnTo>
                    <a:pt x="343" y="110"/>
                  </a:lnTo>
                  <a:lnTo>
                    <a:pt x="337" y="112"/>
                  </a:lnTo>
                  <a:lnTo>
                    <a:pt x="331" y="114"/>
                  </a:lnTo>
                  <a:lnTo>
                    <a:pt x="323" y="118"/>
                  </a:lnTo>
                  <a:lnTo>
                    <a:pt x="317" y="120"/>
                  </a:lnTo>
                  <a:lnTo>
                    <a:pt x="309" y="124"/>
                  </a:lnTo>
                  <a:lnTo>
                    <a:pt x="303" y="128"/>
                  </a:lnTo>
                  <a:lnTo>
                    <a:pt x="297" y="130"/>
                  </a:lnTo>
                  <a:lnTo>
                    <a:pt x="289" y="136"/>
                  </a:lnTo>
                  <a:lnTo>
                    <a:pt x="283" y="138"/>
                  </a:lnTo>
                  <a:lnTo>
                    <a:pt x="275" y="142"/>
                  </a:lnTo>
                  <a:lnTo>
                    <a:pt x="267" y="146"/>
                  </a:lnTo>
                  <a:lnTo>
                    <a:pt x="261" y="152"/>
                  </a:lnTo>
                  <a:lnTo>
                    <a:pt x="255" y="153"/>
                  </a:lnTo>
                  <a:lnTo>
                    <a:pt x="247" y="159"/>
                  </a:lnTo>
                  <a:lnTo>
                    <a:pt x="241" y="163"/>
                  </a:lnTo>
                  <a:lnTo>
                    <a:pt x="233" y="169"/>
                  </a:lnTo>
                  <a:lnTo>
                    <a:pt x="227" y="173"/>
                  </a:lnTo>
                  <a:lnTo>
                    <a:pt x="219" y="179"/>
                  </a:lnTo>
                  <a:lnTo>
                    <a:pt x="213" y="185"/>
                  </a:lnTo>
                  <a:lnTo>
                    <a:pt x="205" y="191"/>
                  </a:lnTo>
                  <a:lnTo>
                    <a:pt x="199" y="197"/>
                  </a:lnTo>
                  <a:lnTo>
                    <a:pt x="193" y="203"/>
                  </a:lnTo>
                  <a:lnTo>
                    <a:pt x="185" y="211"/>
                  </a:lnTo>
                  <a:lnTo>
                    <a:pt x="179" y="217"/>
                  </a:lnTo>
                  <a:lnTo>
                    <a:pt x="171" y="223"/>
                  </a:lnTo>
                  <a:lnTo>
                    <a:pt x="166" y="229"/>
                  </a:lnTo>
                  <a:lnTo>
                    <a:pt x="160" y="235"/>
                  </a:lnTo>
                  <a:lnTo>
                    <a:pt x="154" y="243"/>
                  </a:lnTo>
                  <a:lnTo>
                    <a:pt x="146" y="247"/>
                  </a:lnTo>
                  <a:lnTo>
                    <a:pt x="142" y="253"/>
                  </a:lnTo>
                  <a:lnTo>
                    <a:pt x="136" y="259"/>
                  </a:lnTo>
                  <a:lnTo>
                    <a:pt x="130" y="265"/>
                  </a:lnTo>
                  <a:lnTo>
                    <a:pt x="126" y="271"/>
                  </a:lnTo>
                  <a:lnTo>
                    <a:pt x="120" y="275"/>
                  </a:lnTo>
                  <a:lnTo>
                    <a:pt x="116" y="281"/>
                  </a:lnTo>
                  <a:lnTo>
                    <a:pt x="112" y="285"/>
                  </a:lnTo>
                  <a:lnTo>
                    <a:pt x="106" y="291"/>
                  </a:lnTo>
                  <a:lnTo>
                    <a:pt x="102" y="295"/>
                  </a:lnTo>
                  <a:lnTo>
                    <a:pt x="98" y="301"/>
                  </a:lnTo>
                  <a:lnTo>
                    <a:pt x="94" y="307"/>
                  </a:lnTo>
                  <a:lnTo>
                    <a:pt x="90" y="311"/>
                  </a:lnTo>
                  <a:lnTo>
                    <a:pt x="86" y="315"/>
                  </a:lnTo>
                  <a:lnTo>
                    <a:pt x="82" y="321"/>
                  </a:lnTo>
                  <a:lnTo>
                    <a:pt x="80" y="325"/>
                  </a:lnTo>
                  <a:lnTo>
                    <a:pt x="76" y="329"/>
                  </a:lnTo>
                  <a:lnTo>
                    <a:pt x="72" y="333"/>
                  </a:lnTo>
                  <a:lnTo>
                    <a:pt x="70" y="337"/>
                  </a:lnTo>
                  <a:lnTo>
                    <a:pt x="68" y="341"/>
                  </a:lnTo>
                  <a:lnTo>
                    <a:pt x="62" y="349"/>
                  </a:lnTo>
                  <a:lnTo>
                    <a:pt x="58" y="355"/>
                  </a:lnTo>
                  <a:lnTo>
                    <a:pt x="52" y="363"/>
                  </a:lnTo>
                  <a:lnTo>
                    <a:pt x="50" y="369"/>
                  </a:lnTo>
                  <a:lnTo>
                    <a:pt x="46" y="375"/>
                  </a:lnTo>
                  <a:lnTo>
                    <a:pt x="42" y="381"/>
                  </a:lnTo>
                  <a:lnTo>
                    <a:pt x="40" y="385"/>
                  </a:lnTo>
                  <a:lnTo>
                    <a:pt x="38" y="391"/>
                  </a:lnTo>
                  <a:lnTo>
                    <a:pt x="36" y="393"/>
                  </a:lnTo>
                  <a:lnTo>
                    <a:pt x="34" y="399"/>
                  </a:lnTo>
                  <a:lnTo>
                    <a:pt x="34" y="401"/>
                  </a:lnTo>
                  <a:lnTo>
                    <a:pt x="32" y="405"/>
                  </a:lnTo>
                  <a:lnTo>
                    <a:pt x="30" y="409"/>
                  </a:lnTo>
                  <a:lnTo>
                    <a:pt x="30" y="415"/>
                  </a:lnTo>
                  <a:lnTo>
                    <a:pt x="30" y="415"/>
                  </a:lnTo>
                  <a:lnTo>
                    <a:pt x="30" y="417"/>
                  </a:lnTo>
                  <a:lnTo>
                    <a:pt x="82" y="472"/>
                  </a:lnTo>
                  <a:lnTo>
                    <a:pt x="62" y="478"/>
                  </a:lnTo>
                  <a:lnTo>
                    <a:pt x="0" y="423"/>
                  </a:lnTo>
                  <a:lnTo>
                    <a:pt x="0" y="421"/>
                  </a:lnTo>
                  <a:lnTo>
                    <a:pt x="2" y="417"/>
                  </a:lnTo>
                  <a:lnTo>
                    <a:pt x="2" y="415"/>
                  </a:lnTo>
                  <a:lnTo>
                    <a:pt x="2" y="411"/>
                  </a:lnTo>
                  <a:lnTo>
                    <a:pt x="4" y="407"/>
                  </a:lnTo>
                  <a:lnTo>
                    <a:pt x="6" y="403"/>
                  </a:lnTo>
                  <a:lnTo>
                    <a:pt x="8" y="397"/>
                  </a:lnTo>
                  <a:lnTo>
                    <a:pt x="8" y="393"/>
                  </a:lnTo>
                  <a:lnTo>
                    <a:pt x="12" y="387"/>
                  </a:lnTo>
                  <a:lnTo>
                    <a:pt x="14" y="381"/>
                  </a:lnTo>
                  <a:lnTo>
                    <a:pt x="16" y="373"/>
                  </a:lnTo>
                  <a:lnTo>
                    <a:pt x="20" y="365"/>
                  </a:lnTo>
                  <a:lnTo>
                    <a:pt x="24" y="359"/>
                  </a:lnTo>
                  <a:lnTo>
                    <a:pt x="30" y="351"/>
                  </a:lnTo>
                  <a:lnTo>
                    <a:pt x="30" y="345"/>
                  </a:lnTo>
                  <a:lnTo>
                    <a:pt x="34" y="341"/>
                  </a:lnTo>
                  <a:lnTo>
                    <a:pt x="36" y="337"/>
                  </a:lnTo>
                  <a:lnTo>
                    <a:pt x="38" y="333"/>
                  </a:lnTo>
                  <a:lnTo>
                    <a:pt x="40" y="327"/>
                  </a:lnTo>
                  <a:lnTo>
                    <a:pt x="42" y="323"/>
                  </a:lnTo>
                  <a:lnTo>
                    <a:pt x="46" y="319"/>
                  </a:lnTo>
                  <a:lnTo>
                    <a:pt x="50" y="315"/>
                  </a:lnTo>
                  <a:lnTo>
                    <a:pt x="52" y="309"/>
                  </a:lnTo>
                  <a:lnTo>
                    <a:pt x="56" y="305"/>
                  </a:lnTo>
                  <a:lnTo>
                    <a:pt x="58" y="299"/>
                  </a:lnTo>
                  <a:lnTo>
                    <a:pt x="64" y="295"/>
                  </a:lnTo>
                  <a:lnTo>
                    <a:pt x="66" y="289"/>
                  </a:lnTo>
                  <a:lnTo>
                    <a:pt x="70" y="285"/>
                  </a:lnTo>
                  <a:lnTo>
                    <a:pt x="74" y="279"/>
                  </a:lnTo>
                  <a:lnTo>
                    <a:pt x="80" y="275"/>
                  </a:lnTo>
                  <a:lnTo>
                    <a:pt x="84" y="269"/>
                  </a:lnTo>
                  <a:lnTo>
                    <a:pt x="88" y="263"/>
                  </a:lnTo>
                  <a:lnTo>
                    <a:pt x="92" y="257"/>
                  </a:lnTo>
                  <a:lnTo>
                    <a:pt x="98" y="253"/>
                  </a:lnTo>
                  <a:lnTo>
                    <a:pt x="102" y="247"/>
                  </a:lnTo>
                  <a:lnTo>
                    <a:pt x="106" y="243"/>
                  </a:lnTo>
                  <a:lnTo>
                    <a:pt x="112" y="237"/>
                  </a:lnTo>
                  <a:lnTo>
                    <a:pt x="118" y="231"/>
                  </a:lnTo>
                  <a:lnTo>
                    <a:pt x="122" y="227"/>
                  </a:lnTo>
                  <a:lnTo>
                    <a:pt x="128" y="221"/>
                  </a:lnTo>
                  <a:lnTo>
                    <a:pt x="134" y="215"/>
                  </a:lnTo>
                  <a:lnTo>
                    <a:pt x="140" y="209"/>
                  </a:lnTo>
                  <a:lnTo>
                    <a:pt x="146" y="203"/>
                  </a:lnTo>
                  <a:lnTo>
                    <a:pt x="154" y="197"/>
                  </a:lnTo>
                  <a:lnTo>
                    <a:pt x="160" y="193"/>
                  </a:lnTo>
                  <a:lnTo>
                    <a:pt x="168" y="187"/>
                  </a:lnTo>
                  <a:lnTo>
                    <a:pt x="173" y="181"/>
                  </a:lnTo>
                  <a:lnTo>
                    <a:pt x="179" y="175"/>
                  </a:lnTo>
                  <a:lnTo>
                    <a:pt x="187" y="169"/>
                  </a:lnTo>
                  <a:lnTo>
                    <a:pt x="193" y="165"/>
                  </a:lnTo>
                  <a:lnTo>
                    <a:pt x="201" y="161"/>
                  </a:lnTo>
                  <a:lnTo>
                    <a:pt x="209" y="155"/>
                  </a:lnTo>
                  <a:lnTo>
                    <a:pt x="215" y="152"/>
                  </a:lnTo>
                  <a:lnTo>
                    <a:pt x="223" y="148"/>
                  </a:lnTo>
                  <a:lnTo>
                    <a:pt x="231" y="142"/>
                  </a:lnTo>
                  <a:lnTo>
                    <a:pt x="237" y="138"/>
                  </a:lnTo>
                  <a:lnTo>
                    <a:pt x="245" y="134"/>
                  </a:lnTo>
                  <a:lnTo>
                    <a:pt x="251" y="130"/>
                  </a:lnTo>
                  <a:lnTo>
                    <a:pt x="259" y="126"/>
                  </a:lnTo>
                  <a:lnTo>
                    <a:pt x="267" y="122"/>
                  </a:lnTo>
                  <a:lnTo>
                    <a:pt x="275" y="118"/>
                  </a:lnTo>
                  <a:lnTo>
                    <a:pt x="281" y="116"/>
                  </a:lnTo>
                  <a:lnTo>
                    <a:pt x="289" y="110"/>
                  </a:lnTo>
                  <a:lnTo>
                    <a:pt x="297" y="108"/>
                  </a:lnTo>
                  <a:lnTo>
                    <a:pt x="303" y="104"/>
                  </a:lnTo>
                  <a:lnTo>
                    <a:pt x="311" y="102"/>
                  </a:lnTo>
                  <a:lnTo>
                    <a:pt x="317" y="98"/>
                  </a:lnTo>
                  <a:lnTo>
                    <a:pt x="325" y="94"/>
                  </a:lnTo>
                  <a:lnTo>
                    <a:pt x="331" y="92"/>
                  </a:lnTo>
                  <a:lnTo>
                    <a:pt x="339" y="90"/>
                  </a:lnTo>
                  <a:lnTo>
                    <a:pt x="345" y="88"/>
                  </a:lnTo>
                  <a:lnTo>
                    <a:pt x="353" y="84"/>
                  </a:lnTo>
                  <a:lnTo>
                    <a:pt x="359" y="82"/>
                  </a:lnTo>
                  <a:lnTo>
                    <a:pt x="365" y="80"/>
                  </a:lnTo>
                  <a:lnTo>
                    <a:pt x="371" y="78"/>
                  </a:lnTo>
                  <a:lnTo>
                    <a:pt x="379" y="76"/>
                  </a:lnTo>
                  <a:lnTo>
                    <a:pt x="385" y="74"/>
                  </a:lnTo>
                  <a:lnTo>
                    <a:pt x="393" y="72"/>
                  </a:lnTo>
                  <a:lnTo>
                    <a:pt x="397" y="70"/>
                  </a:lnTo>
                  <a:lnTo>
                    <a:pt x="403" y="68"/>
                  </a:lnTo>
                  <a:lnTo>
                    <a:pt x="409" y="66"/>
                  </a:lnTo>
                  <a:lnTo>
                    <a:pt x="415" y="64"/>
                  </a:lnTo>
                  <a:lnTo>
                    <a:pt x="421" y="62"/>
                  </a:lnTo>
                  <a:lnTo>
                    <a:pt x="427" y="60"/>
                  </a:lnTo>
                  <a:lnTo>
                    <a:pt x="431" y="60"/>
                  </a:lnTo>
                  <a:lnTo>
                    <a:pt x="437" y="58"/>
                  </a:lnTo>
                  <a:lnTo>
                    <a:pt x="443" y="56"/>
                  </a:lnTo>
                  <a:lnTo>
                    <a:pt x="447" y="56"/>
                  </a:lnTo>
                  <a:lnTo>
                    <a:pt x="451" y="54"/>
                  </a:lnTo>
                  <a:lnTo>
                    <a:pt x="457" y="54"/>
                  </a:lnTo>
                  <a:lnTo>
                    <a:pt x="461" y="52"/>
                  </a:lnTo>
                  <a:lnTo>
                    <a:pt x="465" y="52"/>
                  </a:lnTo>
                  <a:lnTo>
                    <a:pt x="469" y="50"/>
                  </a:lnTo>
                  <a:lnTo>
                    <a:pt x="475" y="50"/>
                  </a:lnTo>
                  <a:lnTo>
                    <a:pt x="481" y="48"/>
                  </a:lnTo>
                  <a:lnTo>
                    <a:pt x="487" y="46"/>
                  </a:lnTo>
                  <a:lnTo>
                    <a:pt x="493" y="46"/>
                  </a:lnTo>
                  <a:lnTo>
                    <a:pt x="496" y="46"/>
                  </a:lnTo>
                  <a:lnTo>
                    <a:pt x="500" y="44"/>
                  </a:lnTo>
                  <a:lnTo>
                    <a:pt x="504" y="44"/>
                  </a:lnTo>
                  <a:lnTo>
                    <a:pt x="506" y="44"/>
                  </a:lnTo>
                  <a:lnTo>
                    <a:pt x="506" y="44"/>
                  </a:lnTo>
                  <a:lnTo>
                    <a:pt x="516" y="22"/>
                  </a:lnTo>
                  <a:lnTo>
                    <a:pt x="542" y="0"/>
                  </a:lnTo>
                  <a:lnTo>
                    <a:pt x="54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50">
              <a:extLst>
                <a:ext uri="{FF2B5EF4-FFF2-40B4-BE49-F238E27FC236}">
                  <a16:creationId xmlns:a16="http://schemas.microsoft.com/office/drawing/2014/main" id="{763992CA-66B8-4684-B389-3BF9EC750CF2}"/>
                </a:ext>
              </a:extLst>
            </p:cNvPr>
            <p:cNvSpPr>
              <a:spLocks/>
            </p:cNvSpPr>
            <p:nvPr/>
          </p:nvSpPr>
          <p:spPr bwMode="auto">
            <a:xfrm>
              <a:off x="7493000" y="3763963"/>
              <a:ext cx="922337" cy="735013"/>
            </a:xfrm>
            <a:custGeom>
              <a:avLst/>
              <a:gdLst>
                <a:gd name="T0" fmla="*/ 0 w 581"/>
                <a:gd name="T1" fmla="*/ 8 h 463"/>
                <a:gd name="T2" fmla="*/ 0 w 581"/>
                <a:gd name="T3" fmla="*/ 42 h 463"/>
                <a:gd name="T4" fmla="*/ 2 w 581"/>
                <a:gd name="T5" fmla="*/ 94 h 463"/>
                <a:gd name="T6" fmla="*/ 12 w 581"/>
                <a:gd name="T7" fmla="*/ 148 h 463"/>
                <a:gd name="T8" fmla="*/ 34 w 581"/>
                <a:gd name="T9" fmla="*/ 193 h 463"/>
                <a:gd name="T10" fmla="*/ 72 w 581"/>
                <a:gd name="T11" fmla="*/ 221 h 463"/>
                <a:gd name="T12" fmla="*/ 106 w 581"/>
                <a:gd name="T13" fmla="*/ 233 h 463"/>
                <a:gd name="T14" fmla="*/ 146 w 581"/>
                <a:gd name="T15" fmla="*/ 241 h 463"/>
                <a:gd name="T16" fmla="*/ 190 w 581"/>
                <a:gd name="T17" fmla="*/ 249 h 463"/>
                <a:gd name="T18" fmla="*/ 232 w 581"/>
                <a:gd name="T19" fmla="*/ 253 h 463"/>
                <a:gd name="T20" fmla="*/ 269 w 581"/>
                <a:gd name="T21" fmla="*/ 257 h 463"/>
                <a:gd name="T22" fmla="*/ 311 w 581"/>
                <a:gd name="T23" fmla="*/ 261 h 463"/>
                <a:gd name="T24" fmla="*/ 331 w 581"/>
                <a:gd name="T25" fmla="*/ 257 h 463"/>
                <a:gd name="T26" fmla="*/ 365 w 581"/>
                <a:gd name="T27" fmla="*/ 235 h 463"/>
                <a:gd name="T28" fmla="*/ 401 w 581"/>
                <a:gd name="T29" fmla="*/ 231 h 463"/>
                <a:gd name="T30" fmla="*/ 425 w 581"/>
                <a:gd name="T31" fmla="*/ 249 h 463"/>
                <a:gd name="T32" fmla="*/ 457 w 581"/>
                <a:gd name="T33" fmla="*/ 241 h 463"/>
                <a:gd name="T34" fmla="*/ 493 w 581"/>
                <a:gd name="T35" fmla="*/ 239 h 463"/>
                <a:gd name="T36" fmla="*/ 523 w 581"/>
                <a:gd name="T37" fmla="*/ 247 h 463"/>
                <a:gd name="T38" fmla="*/ 555 w 581"/>
                <a:gd name="T39" fmla="*/ 285 h 463"/>
                <a:gd name="T40" fmla="*/ 561 w 581"/>
                <a:gd name="T41" fmla="*/ 315 h 463"/>
                <a:gd name="T42" fmla="*/ 555 w 581"/>
                <a:gd name="T43" fmla="*/ 345 h 463"/>
                <a:gd name="T44" fmla="*/ 541 w 581"/>
                <a:gd name="T45" fmla="*/ 383 h 463"/>
                <a:gd name="T46" fmla="*/ 495 w 581"/>
                <a:gd name="T47" fmla="*/ 423 h 463"/>
                <a:gd name="T48" fmla="*/ 441 w 581"/>
                <a:gd name="T49" fmla="*/ 443 h 463"/>
                <a:gd name="T50" fmla="*/ 409 w 581"/>
                <a:gd name="T51" fmla="*/ 443 h 463"/>
                <a:gd name="T52" fmla="*/ 379 w 581"/>
                <a:gd name="T53" fmla="*/ 433 h 463"/>
                <a:gd name="T54" fmla="*/ 341 w 581"/>
                <a:gd name="T55" fmla="*/ 415 h 463"/>
                <a:gd name="T56" fmla="*/ 341 w 581"/>
                <a:gd name="T57" fmla="*/ 441 h 463"/>
                <a:gd name="T58" fmla="*/ 373 w 581"/>
                <a:gd name="T59" fmla="*/ 453 h 463"/>
                <a:gd name="T60" fmla="*/ 411 w 581"/>
                <a:gd name="T61" fmla="*/ 461 h 463"/>
                <a:gd name="T62" fmla="*/ 455 w 581"/>
                <a:gd name="T63" fmla="*/ 463 h 463"/>
                <a:gd name="T64" fmla="*/ 495 w 581"/>
                <a:gd name="T65" fmla="*/ 451 h 463"/>
                <a:gd name="T66" fmla="*/ 529 w 581"/>
                <a:gd name="T67" fmla="*/ 431 h 463"/>
                <a:gd name="T68" fmla="*/ 561 w 581"/>
                <a:gd name="T69" fmla="*/ 397 h 463"/>
                <a:gd name="T70" fmla="*/ 575 w 581"/>
                <a:gd name="T71" fmla="*/ 365 h 463"/>
                <a:gd name="T72" fmla="*/ 579 w 581"/>
                <a:gd name="T73" fmla="*/ 331 h 463"/>
                <a:gd name="T74" fmla="*/ 579 w 581"/>
                <a:gd name="T75" fmla="*/ 297 h 463"/>
                <a:gd name="T76" fmla="*/ 567 w 581"/>
                <a:gd name="T77" fmla="*/ 259 h 463"/>
                <a:gd name="T78" fmla="*/ 529 w 581"/>
                <a:gd name="T79" fmla="*/ 229 h 463"/>
                <a:gd name="T80" fmla="*/ 499 w 581"/>
                <a:gd name="T81" fmla="*/ 223 h 463"/>
                <a:gd name="T82" fmla="*/ 453 w 581"/>
                <a:gd name="T83" fmla="*/ 225 h 463"/>
                <a:gd name="T84" fmla="*/ 431 w 581"/>
                <a:gd name="T85" fmla="*/ 229 h 463"/>
                <a:gd name="T86" fmla="*/ 403 w 581"/>
                <a:gd name="T87" fmla="*/ 215 h 463"/>
                <a:gd name="T88" fmla="*/ 365 w 581"/>
                <a:gd name="T89" fmla="*/ 219 h 463"/>
                <a:gd name="T90" fmla="*/ 331 w 581"/>
                <a:gd name="T91" fmla="*/ 235 h 463"/>
                <a:gd name="T92" fmla="*/ 299 w 581"/>
                <a:gd name="T93" fmla="*/ 235 h 463"/>
                <a:gd name="T94" fmla="*/ 260 w 581"/>
                <a:gd name="T95" fmla="*/ 231 h 463"/>
                <a:gd name="T96" fmla="*/ 226 w 581"/>
                <a:gd name="T97" fmla="*/ 227 h 463"/>
                <a:gd name="T98" fmla="*/ 188 w 581"/>
                <a:gd name="T99" fmla="*/ 221 h 463"/>
                <a:gd name="T100" fmla="*/ 154 w 581"/>
                <a:gd name="T101" fmla="*/ 213 h 463"/>
                <a:gd name="T102" fmla="*/ 122 w 581"/>
                <a:gd name="T103" fmla="*/ 205 h 463"/>
                <a:gd name="T104" fmla="*/ 88 w 581"/>
                <a:gd name="T105" fmla="*/ 191 h 463"/>
                <a:gd name="T106" fmla="*/ 60 w 581"/>
                <a:gd name="T107" fmla="*/ 160 h 463"/>
                <a:gd name="T108" fmla="*/ 40 w 581"/>
                <a:gd name="T109" fmla="*/ 110 h 463"/>
                <a:gd name="T110" fmla="*/ 26 w 581"/>
                <a:gd name="T111" fmla="*/ 56 h 463"/>
                <a:gd name="T112" fmla="*/ 18 w 581"/>
                <a:gd name="T113" fmla="*/ 16 h 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81" h="463">
                  <a:moveTo>
                    <a:pt x="18" y="8"/>
                  </a:moveTo>
                  <a:lnTo>
                    <a:pt x="14" y="2"/>
                  </a:lnTo>
                  <a:lnTo>
                    <a:pt x="8" y="0"/>
                  </a:lnTo>
                  <a:lnTo>
                    <a:pt x="4" y="0"/>
                  </a:lnTo>
                  <a:lnTo>
                    <a:pt x="2" y="0"/>
                  </a:lnTo>
                  <a:lnTo>
                    <a:pt x="0" y="2"/>
                  </a:lnTo>
                  <a:lnTo>
                    <a:pt x="0" y="8"/>
                  </a:lnTo>
                  <a:lnTo>
                    <a:pt x="0" y="12"/>
                  </a:lnTo>
                  <a:lnTo>
                    <a:pt x="0" y="18"/>
                  </a:lnTo>
                  <a:lnTo>
                    <a:pt x="0" y="22"/>
                  </a:lnTo>
                  <a:lnTo>
                    <a:pt x="0" y="26"/>
                  </a:lnTo>
                  <a:lnTo>
                    <a:pt x="0" y="30"/>
                  </a:lnTo>
                  <a:lnTo>
                    <a:pt x="0" y="38"/>
                  </a:lnTo>
                  <a:lnTo>
                    <a:pt x="0" y="42"/>
                  </a:lnTo>
                  <a:lnTo>
                    <a:pt x="0" y="48"/>
                  </a:lnTo>
                  <a:lnTo>
                    <a:pt x="0" y="56"/>
                  </a:lnTo>
                  <a:lnTo>
                    <a:pt x="0" y="62"/>
                  </a:lnTo>
                  <a:lnTo>
                    <a:pt x="0" y="70"/>
                  </a:lnTo>
                  <a:lnTo>
                    <a:pt x="0" y="78"/>
                  </a:lnTo>
                  <a:lnTo>
                    <a:pt x="2" y="84"/>
                  </a:lnTo>
                  <a:lnTo>
                    <a:pt x="2" y="94"/>
                  </a:lnTo>
                  <a:lnTo>
                    <a:pt x="2" y="100"/>
                  </a:lnTo>
                  <a:lnTo>
                    <a:pt x="4" y="108"/>
                  </a:lnTo>
                  <a:lnTo>
                    <a:pt x="6" y="116"/>
                  </a:lnTo>
                  <a:lnTo>
                    <a:pt x="8" y="124"/>
                  </a:lnTo>
                  <a:lnTo>
                    <a:pt x="10" y="132"/>
                  </a:lnTo>
                  <a:lnTo>
                    <a:pt x="10" y="140"/>
                  </a:lnTo>
                  <a:lnTo>
                    <a:pt x="12" y="148"/>
                  </a:lnTo>
                  <a:lnTo>
                    <a:pt x="16" y="156"/>
                  </a:lnTo>
                  <a:lnTo>
                    <a:pt x="18" y="162"/>
                  </a:lnTo>
                  <a:lnTo>
                    <a:pt x="20" y="170"/>
                  </a:lnTo>
                  <a:lnTo>
                    <a:pt x="22" y="176"/>
                  </a:lnTo>
                  <a:lnTo>
                    <a:pt x="26" y="182"/>
                  </a:lnTo>
                  <a:lnTo>
                    <a:pt x="30" y="188"/>
                  </a:lnTo>
                  <a:lnTo>
                    <a:pt x="34" y="193"/>
                  </a:lnTo>
                  <a:lnTo>
                    <a:pt x="38" y="199"/>
                  </a:lnTo>
                  <a:lnTo>
                    <a:pt x="42" y="203"/>
                  </a:lnTo>
                  <a:lnTo>
                    <a:pt x="46" y="207"/>
                  </a:lnTo>
                  <a:lnTo>
                    <a:pt x="52" y="211"/>
                  </a:lnTo>
                  <a:lnTo>
                    <a:pt x="60" y="215"/>
                  </a:lnTo>
                  <a:lnTo>
                    <a:pt x="68" y="219"/>
                  </a:lnTo>
                  <a:lnTo>
                    <a:pt x="72" y="221"/>
                  </a:lnTo>
                  <a:lnTo>
                    <a:pt x="76" y="223"/>
                  </a:lnTo>
                  <a:lnTo>
                    <a:pt x="80" y="223"/>
                  </a:lnTo>
                  <a:lnTo>
                    <a:pt x="84" y="225"/>
                  </a:lnTo>
                  <a:lnTo>
                    <a:pt x="90" y="227"/>
                  </a:lnTo>
                  <a:lnTo>
                    <a:pt x="94" y="229"/>
                  </a:lnTo>
                  <a:lnTo>
                    <a:pt x="100" y="231"/>
                  </a:lnTo>
                  <a:lnTo>
                    <a:pt x="106" y="233"/>
                  </a:lnTo>
                  <a:lnTo>
                    <a:pt x="110" y="233"/>
                  </a:lnTo>
                  <a:lnTo>
                    <a:pt x="116" y="235"/>
                  </a:lnTo>
                  <a:lnTo>
                    <a:pt x="122" y="235"/>
                  </a:lnTo>
                  <a:lnTo>
                    <a:pt x="128" y="237"/>
                  </a:lnTo>
                  <a:lnTo>
                    <a:pt x="134" y="239"/>
                  </a:lnTo>
                  <a:lnTo>
                    <a:pt x="140" y="239"/>
                  </a:lnTo>
                  <a:lnTo>
                    <a:pt x="146" y="241"/>
                  </a:lnTo>
                  <a:lnTo>
                    <a:pt x="152" y="243"/>
                  </a:lnTo>
                  <a:lnTo>
                    <a:pt x="158" y="243"/>
                  </a:lnTo>
                  <a:lnTo>
                    <a:pt x="164" y="243"/>
                  </a:lnTo>
                  <a:lnTo>
                    <a:pt x="170" y="245"/>
                  </a:lnTo>
                  <a:lnTo>
                    <a:pt x="176" y="247"/>
                  </a:lnTo>
                  <a:lnTo>
                    <a:pt x="182" y="247"/>
                  </a:lnTo>
                  <a:lnTo>
                    <a:pt x="190" y="249"/>
                  </a:lnTo>
                  <a:lnTo>
                    <a:pt x="196" y="249"/>
                  </a:lnTo>
                  <a:lnTo>
                    <a:pt x="202" y="251"/>
                  </a:lnTo>
                  <a:lnTo>
                    <a:pt x="208" y="251"/>
                  </a:lnTo>
                  <a:lnTo>
                    <a:pt x="214" y="251"/>
                  </a:lnTo>
                  <a:lnTo>
                    <a:pt x="220" y="253"/>
                  </a:lnTo>
                  <a:lnTo>
                    <a:pt x="226" y="253"/>
                  </a:lnTo>
                  <a:lnTo>
                    <a:pt x="232" y="253"/>
                  </a:lnTo>
                  <a:lnTo>
                    <a:pt x="238" y="253"/>
                  </a:lnTo>
                  <a:lnTo>
                    <a:pt x="244" y="255"/>
                  </a:lnTo>
                  <a:lnTo>
                    <a:pt x="250" y="255"/>
                  </a:lnTo>
                  <a:lnTo>
                    <a:pt x="254" y="255"/>
                  </a:lnTo>
                  <a:lnTo>
                    <a:pt x="260" y="257"/>
                  </a:lnTo>
                  <a:lnTo>
                    <a:pt x="263" y="257"/>
                  </a:lnTo>
                  <a:lnTo>
                    <a:pt x="269" y="257"/>
                  </a:lnTo>
                  <a:lnTo>
                    <a:pt x="273" y="257"/>
                  </a:lnTo>
                  <a:lnTo>
                    <a:pt x="279" y="257"/>
                  </a:lnTo>
                  <a:lnTo>
                    <a:pt x="283" y="259"/>
                  </a:lnTo>
                  <a:lnTo>
                    <a:pt x="289" y="259"/>
                  </a:lnTo>
                  <a:lnTo>
                    <a:pt x="297" y="259"/>
                  </a:lnTo>
                  <a:lnTo>
                    <a:pt x="303" y="259"/>
                  </a:lnTo>
                  <a:lnTo>
                    <a:pt x="311" y="261"/>
                  </a:lnTo>
                  <a:lnTo>
                    <a:pt x="317" y="261"/>
                  </a:lnTo>
                  <a:lnTo>
                    <a:pt x="321" y="261"/>
                  </a:lnTo>
                  <a:lnTo>
                    <a:pt x="325" y="261"/>
                  </a:lnTo>
                  <a:lnTo>
                    <a:pt x="325" y="261"/>
                  </a:lnTo>
                  <a:lnTo>
                    <a:pt x="327" y="263"/>
                  </a:lnTo>
                  <a:lnTo>
                    <a:pt x="327" y="261"/>
                  </a:lnTo>
                  <a:lnTo>
                    <a:pt x="331" y="257"/>
                  </a:lnTo>
                  <a:lnTo>
                    <a:pt x="335" y="253"/>
                  </a:lnTo>
                  <a:lnTo>
                    <a:pt x="343" y="247"/>
                  </a:lnTo>
                  <a:lnTo>
                    <a:pt x="345" y="245"/>
                  </a:lnTo>
                  <a:lnTo>
                    <a:pt x="351" y="241"/>
                  </a:lnTo>
                  <a:lnTo>
                    <a:pt x="355" y="239"/>
                  </a:lnTo>
                  <a:lnTo>
                    <a:pt x="359" y="237"/>
                  </a:lnTo>
                  <a:lnTo>
                    <a:pt x="365" y="235"/>
                  </a:lnTo>
                  <a:lnTo>
                    <a:pt x="369" y="233"/>
                  </a:lnTo>
                  <a:lnTo>
                    <a:pt x="375" y="231"/>
                  </a:lnTo>
                  <a:lnTo>
                    <a:pt x="381" y="231"/>
                  </a:lnTo>
                  <a:lnTo>
                    <a:pt x="387" y="229"/>
                  </a:lnTo>
                  <a:lnTo>
                    <a:pt x="391" y="231"/>
                  </a:lnTo>
                  <a:lnTo>
                    <a:pt x="395" y="231"/>
                  </a:lnTo>
                  <a:lnTo>
                    <a:pt x="401" y="231"/>
                  </a:lnTo>
                  <a:lnTo>
                    <a:pt x="407" y="235"/>
                  </a:lnTo>
                  <a:lnTo>
                    <a:pt x="413" y="239"/>
                  </a:lnTo>
                  <a:lnTo>
                    <a:pt x="419" y="241"/>
                  </a:lnTo>
                  <a:lnTo>
                    <a:pt x="423" y="245"/>
                  </a:lnTo>
                  <a:lnTo>
                    <a:pt x="423" y="247"/>
                  </a:lnTo>
                  <a:lnTo>
                    <a:pt x="425" y="249"/>
                  </a:lnTo>
                  <a:lnTo>
                    <a:pt x="425" y="249"/>
                  </a:lnTo>
                  <a:lnTo>
                    <a:pt x="427" y="247"/>
                  </a:lnTo>
                  <a:lnTo>
                    <a:pt x="429" y="247"/>
                  </a:lnTo>
                  <a:lnTo>
                    <a:pt x="435" y="245"/>
                  </a:lnTo>
                  <a:lnTo>
                    <a:pt x="439" y="243"/>
                  </a:lnTo>
                  <a:lnTo>
                    <a:pt x="445" y="243"/>
                  </a:lnTo>
                  <a:lnTo>
                    <a:pt x="451" y="241"/>
                  </a:lnTo>
                  <a:lnTo>
                    <a:pt x="457" y="241"/>
                  </a:lnTo>
                  <a:lnTo>
                    <a:pt x="465" y="239"/>
                  </a:lnTo>
                  <a:lnTo>
                    <a:pt x="473" y="239"/>
                  </a:lnTo>
                  <a:lnTo>
                    <a:pt x="477" y="239"/>
                  </a:lnTo>
                  <a:lnTo>
                    <a:pt x="481" y="239"/>
                  </a:lnTo>
                  <a:lnTo>
                    <a:pt x="485" y="239"/>
                  </a:lnTo>
                  <a:lnTo>
                    <a:pt x="489" y="239"/>
                  </a:lnTo>
                  <a:lnTo>
                    <a:pt x="493" y="239"/>
                  </a:lnTo>
                  <a:lnTo>
                    <a:pt x="497" y="239"/>
                  </a:lnTo>
                  <a:lnTo>
                    <a:pt x="501" y="239"/>
                  </a:lnTo>
                  <a:lnTo>
                    <a:pt x="507" y="241"/>
                  </a:lnTo>
                  <a:lnTo>
                    <a:pt x="511" y="241"/>
                  </a:lnTo>
                  <a:lnTo>
                    <a:pt x="515" y="243"/>
                  </a:lnTo>
                  <a:lnTo>
                    <a:pt x="519" y="245"/>
                  </a:lnTo>
                  <a:lnTo>
                    <a:pt x="523" y="247"/>
                  </a:lnTo>
                  <a:lnTo>
                    <a:pt x="531" y="251"/>
                  </a:lnTo>
                  <a:lnTo>
                    <a:pt x="537" y="257"/>
                  </a:lnTo>
                  <a:lnTo>
                    <a:pt x="543" y="261"/>
                  </a:lnTo>
                  <a:lnTo>
                    <a:pt x="549" y="269"/>
                  </a:lnTo>
                  <a:lnTo>
                    <a:pt x="551" y="275"/>
                  </a:lnTo>
                  <a:lnTo>
                    <a:pt x="555" y="281"/>
                  </a:lnTo>
                  <a:lnTo>
                    <a:pt x="555" y="285"/>
                  </a:lnTo>
                  <a:lnTo>
                    <a:pt x="557" y="289"/>
                  </a:lnTo>
                  <a:lnTo>
                    <a:pt x="557" y="295"/>
                  </a:lnTo>
                  <a:lnTo>
                    <a:pt x="559" y="299"/>
                  </a:lnTo>
                  <a:lnTo>
                    <a:pt x="559" y="303"/>
                  </a:lnTo>
                  <a:lnTo>
                    <a:pt x="559" y="307"/>
                  </a:lnTo>
                  <a:lnTo>
                    <a:pt x="559" y="311"/>
                  </a:lnTo>
                  <a:lnTo>
                    <a:pt x="561" y="315"/>
                  </a:lnTo>
                  <a:lnTo>
                    <a:pt x="559" y="319"/>
                  </a:lnTo>
                  <a:lnTo>
                    <a:pt x="559" y="323"/>
                  </a:lnTo>
                  <a:lnTo>
                    <a:pt x="559" y="329"/>
                  </a:lnTo>
                  <a:lnTo>
                    <a:pt x="559" y="333"/>
                  </a:lnTo>
                  <a:lnTo>
                    <a:pt x="557" y="337"/>
                  </a:lnTo>
                  <a:lnTo>
                    <a:pt x="557" y="341"/>
                  </a:lnTo>
                  <a:lnTo>
                    <a:pt x="555" y="345"/>
                  </a:lnTo>
                  <a:lnTo>
                    <a:pt x="555" y="351"/>
                  </a:lnTo>
                  <a:lnTo>
                    <a:pt x="553" y="355"/>
                  </a:lnTo>
                  <a:lnTo>
                    <a:pt x="551" y="359"/>
                  </a:lnTo>
                  <a:lnTo>
                    <a:pt x="549" y="363"/>
                  </a:lnTo>
                  <a:lnTo>
                    <a:pt x="549" y="369"/>
                  </a:lnTo>
                  <a:lnTo>
                    <a:pt x="545" y="377"/>
                  </a:lnTo>
                  <a:lnTo>
                    <a:pt x="541" y="383"/>
                  </a:lnTo>
                  <a:lnTo>
                    <a:pt x="535" y="391"/>
                  </a:lnTo>
                  <a:lnTo>
                    <a:pt x="531" y="397"/>
                  </a:lnTo>
                  <a:lnTo>
                    <a:pt x="523" y="403"/>
                  </a:lnTo>
                  <a:lnTo>
                    <a:pt x="517" y="409"/>
                  </a:lnTo>
                  <a:lnTo>
                    <a:pt x="511" y="415"/>
                  </a:lnTo>
                  <a:lnTo>
                    <a:pt x="503" y="419"/>
                  </a:lnTo>
                  <a:lnTo>
                    <a:pt x="495" y="423"/>
                  </a:lnTo>
                  <a:lnTo>
                    <a:pt x="487" y="427"/>
                  </a:lnTo>
                  <a:lnTo>
                    <a:pt x="479" y="429"/>
                  </a:lnTo>
                  <a:lnTo>
                    <a:pt x="471" y="433"/>
                  </a:lnTo>
                  <a:lnTo>
                    <a:pt x="463" y="437"/>
                  </a:lnTo>
                  <a:lnTo>
                    <a:pt x="455" y="439"/>
                  </a:lnTo>
                  <a:lnTo>
                    <a:pt x="447" y="441"/>
                  </a:lnTo>
                  <a:lnTo>
                    <a:pt x="441" y="443"/>
                  </a:lnTo>
                  <a:lnTo>
                    <a:pt x="435" y="443"/>
                  </a:lnTo>
                  <a:lnTo>
                    <a:pt x="431" y="443"/>
                  </a:lnTo>
                  <a:lnTo>
                    <a:pt x="427" y="443"/>
                  </a:lnTo>
                  <a:lnTo>
                    <a:pt x="423" y="443"/>
                  </a:lnTo>
                  <a:lnTo>
                    <a:pt x="417" y="443"/>
                  </a:lnTo>
                  <a:lnTo>
                    <a:pt x="413" y="443"/>
                  </a:lnTo>
                  <a:lnTo>
                    <a:pt x="409" y="443"/>
                  </a:lnTo>
                  <a:lnTo>
                    <a:pt x="405" y="441"/>
                  </a:lnTo>
                  <a:lnTo>
                    <a:pt x="401" y="441"/>
                  </a:lnTo>
                  <a:lnTo>
                    <a:pt x="395" y="439"/>
                  </a:lnTo>
                  <a:lnTo>
                    <a:pt x="391" y="437"/>
                  </a:lnTo>
                  <a:lnTo>
                    <a:pt x="387" y="437"/>
                  </a:lnTo>
                  <a:lnTo>
                    <a:pt x="383" y="435"/>
                  </a:lnTo>
                  <a:lnTo>
                    <a:pt x="379" y="433"/>
                  </a:lnTo>
                  <a:lnTo>
                    <a:pt x="375" y="431"/>
                  </a:lnTo>
                  <a:lnTo>
                    <a:pt x="371" y="431"/>
                  </a:lnTo>
                  <a:lnTo>
                    <a:pt x="363" y="427"/>
                  </a:lnTo>
                  <a:lnTo>
                    <a:pt x="357" y="425"/>
                  </a:lnTo>
                  <a:lnTo>
                    <a:pt x="351" y="421"/>
                  </a:lnTo>
                  <a:lnTo>
                    <a:pt x="345" y="417"/>
                  </a:lnTo>
                  <a:lnTo>
                    <a:pt x="341" y="415"/>
                  </a:lnTo>
                  <a:lnTo>
                    <a:pt x="339" y="415"/>
                  </a:lnTo>
                  <a:lnTo>
                    <a:pt x="335" y="413"/>
                  </a:lnTo>
                  <a:lnTo>
                    <a:pt x="325" y="431"/>
                  </a:lnTo>
                  <a:lnTo>
                    <a:pt x="327" y="433"/>
                  </a:lnTo>
                  <a:lnTo>
                    <a:pt x="331" y="435"/>
                  </a:lnTo>
                  <a:lnTo>
                    <a:pt x="335" y="437"/>
                  </a:lnTo>
                  <a:lnTo>
                    <a:pt x="341" y="441"/>
                  </a:lnTo>
                  <a:lnTo>
                    <a:pt x="347" y="443"/>
                  </a:lnTo>
                  <a:lnTo>
                    <a:pt x="351" y="445"/>
                  </a:lnTo>
                  <a:lnTo>
                    <a:pt x="355" y="447"/>
                  </a:lnTo>
                  <a:lnTo>
                    <a:pt x="359" y="449"/>
                  </a:lnTo>
                  <a:lnTo>
                    <a:pt x="363" y="451"/>
                  </a:lnTo>
                  <a:lnTo>
                    <a:pt x="367" y="451"/>
                  </a:lnTo>
                  <a:lnTo>
                    <a:pt x="373" y="453"/>
                  </a:lnTo>
                  <a:lnTo>
                    <a:pt x="377" y="455"/>
                  </a:lnTo>
                  <a:lnTo>
                    <a:pt x="383" y="457"/>
                  </a:lnTo>
                  <a:lnTo>
                    <a:pt x="387" y="457"/>
                  </a:lnTo>
                  <a:lnTo>
                    <a:pt x="393" y="459"/>
                  </a:lnTo>
                  <a:lnTo>
                    <a:pt x="399" y="461"/>
                  </a:lnTo>
                  <a:lnTo>
                    <a:pt x="405" y="461"/>
                  </a:lnTo>
                  <a:lnTo>
                    <a:pt x="411" y="461"/>
                  </a:lnTo>
                  <a:lnTo>
                    <a:pt x="415" y="463"/>
                  </a:lnTo>
                  <a:lnTo>
                    <a:pt x="421" y="463"/>
                  </a:lnTo>
                  <a:lnTo>
                    <a:pt x="429" y="463"/>
                  </a:lnTo>
                  <a:lnTo>
                    <a:pt x="435" y="463"/>
                  </a:lnTo>
                  <a:lnTo>
                    <a:pt x="441" y="463"/>
                  </a:lnTo>
                  <a:lnTo>
                    <a:pt x="447" y="463"/>
                  </a:lnTo>
                  <a:lnTo>
                    <a:pt x="455" y="463"/>
                  </a:lnTo>
                  <a:lnTo>
                    <a:pt x="461" y="461"/>
                  </a:lnTo>
                  <a:lnTo>
                    <a:pt x="467" y="459"/>
                  </a:lnTo>
                  <a:lnTo>
                    <a:pt x="473" y="459"/>
                  </a:lnTo>
                  <a:lnTo>
                    <a:pt x="479" y="457"/>
                  </a:lnTo>
                  <a:lnTo>
                    <a:pt x="485" y="455"/>
                  </a:lnTo>
                  <a:lnTo>
                    <a:pt x="489" y="453"/>
                  </a:lnTo>
                  <a:lnTo>
                    <a:pt x="495" y="451"/>
                  </a:lnTo>
                  <a:lnTo>
                    <a:pt x="501" y="449"/>
                  </a:lnTo>
                  <a:lnTo>
                    <a:pt x="505" y="445"/>
                  </a:lnTo>
                  <a:lnTo>
                    <a:pt x="511" y="443"/>
                  </a:lnTo>
                  <a:lnTo>
                    <a:pt x="515" y="441"/>
                  </a:lnTo>
                  <a:lnTo>
                    <a:pt x="521" y="439"/>
                  </a:lnTo>
                  <a:lnTo>
                    <a:pt x="525" y="435"/>
                  </a:lnTo>
                  <a:lnTo>
                    <a:pt x="529" y="431"/>
                  </a:lnTo>
                  <a:lnTo>
                    <a:pt x="533" y="429"/>
                  </a:lnTo>
                  <a:lnTo>
                    <a:pt x="539" y="425"/>
                  </a:lnTo>
                  <a:lnTo>
                    <a:pt x="545" y="417"/>
                  </a:lnTo>
                  <a:lnTo>
                    <a:pt x="551" y="409"/>
                  </a:lnTo>
                  <a:lnTo>
                    <a:pt x="555" y="405"/>
                  </a:lnTo>
                  <a:lnTo>
                    <a:pt x="557" y="401"/>
                  </a:lnTo>
                  <a:lnTo>
                    <a:pt x="561" y="397"/>
                  </a:lnTo>
                  <a:lnTo>
                    <a:pt x="563" y="393"/>
                  </a:lnTo>
                  <a:lnTo>
                    <a:pt x="565" y="389"/>
                  </a:lnTo>
                  <a:lnTo>
                    <a:pt x="567" y="383"/>
                  </a:lnTo>
                  <a:lnTo>
                    <a:pt x="569" y="379"/>
                  </a:lnTo>
                  <a:lnTo>
                    <a:pt x="571" y="375"/>
                  </a:lnTo>
                  <a:lnTo>
                    <a:pt x="573" y="371"/>
                  </a:lnTo>
                  <a:lnTo>
                    <a:pt x="575" y="365"/>
                  </a:lnTo>
                  <a:lnTo>
                    <a:pt x="577" y="361"/>
                  </a:lnTo>
                  <a:lnTo>
                    <a:pt x="577" y="357"/>
                  </a:lnTo>
                  <a:lnTo>
                    <a:pt x="577" y="351"/>
                  </a:lnTo>
                  <a:lnTo>
                    <a:pt x="579" y="345"/>
                  </a:lnTo>
                  <a:lnTo>
                    <a:pt x="579" y="341"/>
                  </a:lnTo>
                  <a:lnTo>
                    <a:pt x="579" y="335"/>
                  </a:lnTo>
                  <a:lnTo>
                    <a:pt x="579" y="331"/>
                  </a:lnTo>
                  <a:lnTo>
                    <a:pt x="581" y="327"/>
                  </a:lnTo>
                  <a:lnTo>
                    <a:pt x="581" y="321"/>
                  </a:lnTo>
                  <a:lnTo>
                    <a:pt x="581" y="317"/>
                  </a:lnTo>
                  <a:lnTo>
                    <a:pt x="581" y="311"/>
                  </a:lnTo>
                  <a:lnTo>
                    <a:pt x="581" y="307"/>
                  </a:lnTo>
                  <a:lnTo>
                    <a:pt x="579" y="303"/>
                  </a:lnTo>
                  <a:lnTo>
                    <a:pt x="579" y="297"/>
                  </a:lnTo>
                  <a:lnTo>
                    <a:pt x="579" y="289"/>
                  </a:lnTo>
                  <a:lnTo>
                    <a:pt x="577" y="281"/>
                  </a:lnTo>
                  <a:lnTo>
                    <a:pt x="575" y="277"/>
                  </a:lnTo>
                  <a:lnTo>
                    <a:pt x="573" y="273"/>
                  </a:lnTo>
                  <a:lnTo>
                    <a:pt x="573" y="269"/>
                  </a:lnTo>
                  <a:lnTo>
                    <a:pt x="571" y="267"/>
                  </a:lnTo>
                  <a:lnTo>
                    <a:pt x="567" y="259"/>
                  </a:lnTo>
                  <a:lnTo>
                    <a:pt x="563" y="253"/>
                  </a:lnTo>
                  <a:lnTo>
                    <a:pt x="557" y="247"/>
                  </a:lnTo>
                  <a:lnTo>
                    <a:pt x="551" y="241"/>
                  </a:lnTo>
                  <a:lnTo>
                    <a:pt x="545" y="237"/>
                  </a:lnTo>
                  <a:lnTo>
                    <a:pt x="539" y="233"/>
                  </a:lnTo>
                  <a:lnTo>
                    <a:pt x="533" y="231"/>
                  </a:lnTo>
                  <a:lnTo>
                    <a:pt x="529" y="229"/>
                  </a:lnTo>
                  <a:lnTo>
                    <a:pt x="525" y="227"/>
                  </a:lnTo>
                  <a:lnTo>
                    <a:pt x="521" y="225"/>
                  </a:lnTo>
                  <a:lnTo>
                    <a:pt x="517" y="225"/>
                  </a:lnTo>
                  <a:lnTo>
                    <a:pt x="511" y="223"/>
                  </a:lnTo>
                  <a:lnTo>
                    <a:pt x="507" y="223"/>
                  </a:lnTo>
                  <a:lnTo>
                    <a:pt x="503" y="223"/>
                  </a:lnTo>
                  <a:lnTo>
                    <a:pt x="499" y="223"/>
                  </a:lnTo>
                  <a:lnTo>
                    <a:pt x="495" y="223"/>
                  </a:lnTo>
                  <a:lnTo>
                    <a:pt x="489" y="223"/>
                  </a:lnTo>
                  <a:lnTo>
                    <a:pt x="485" y="223"/>
                  </a:lnTo>
                  <a:lnTo>
                    <a:pt x="477" y="223"/>
                  </a:lnTo>
                  <a:lnTo>
                    <a:pt x="469" y="223"/>
                  </a:lnTo>
                  <a:lnTo>
                    <a:pt x="461" y="223"/>
                  </a:lnTo>
                  <a:lnTo>
                    <a:pt x="453" y="225"/>
                  </a:lnTo>
                  <a:lnTo>
                    <a:pt x="447" y="227"/>
                  </a:lnTo>
                  <a:lnTo>
                    <a:pt x="443" y="229"/>
                  </a:lnTo>
                  <a:lnTo>
                    <a:pt x="437" y="229"/>
                  </a:lnTo>
                  <a:lnTo>
                    <a:pt x="435" y="229"/>
                  </a:lnTo>
                  <a:lnTo>
                    <a:pt x="431" y="231"/>
                  </a:lnTo>
                  <a:lnTo>
                    <a:pt x="431" y="231"/>
                  </a:lnTo>
                  <a:lnTo>
                    <a:pt x="431" y="229"/>
                  </a:lnTo>
                  <a:lnTo>
                    <a:pt x="429" y="229"/>
                  </a:lnTo>
                  <a:lnTo>
                    <a:pt x="425" y="225"/>
                  </a:lnTo>
                  <a:lnTo>
                    <a:pt x="423" y="223"/>
                  </a:lnTo>
                  <a:lnTo>
                    <a:pt x="415" y="221"/>
                  </a:lnTo>
                  <a:lnTo>
                    <a:pt x="411" y="219"/>
                  </a:lnTo>
                  <a:lnTo>
                    <a:pt x="407" y="217"/>
                  </a:lnTo>
                  <a:lnTo>
                    <a:pt x="403" y="215"/>
                  </a:lnTo>
                  <a:lnTo>
                    <a:pt x="397" y="215"/>
                  </a:lnTo>
                  <a:lnTo>
                    <a:pt x="395" y="215"/>
                  </a:lnTo>
                  <a:lnTo>
                    <a:pt x="389" y="215"/>
                  </a:lnTo>
                  <a:lnTo>
                    <a:pt x="383" y="215"/>
                  </a:lnTo>
                  <a:lnTo>
                    <a:pt x="377" y="217"/>
                  </a:lnTo>
                  <a:lnTo>
                    <a:pt x="371" y="219"/>
                  </a:lnTo>
                  <a:lnTo>
                    <a:pt x="365" y="219"/>
                  </a:lnTo>
                  <a:lnTo>
                    <a:pt x="359" y="223"/>
                  </a:lnTo>
                  <a:lnTo>
                    <a:pt x="353" y="225"/>
                  </a:lnTo>
                  <a:lnTo>
                    <a:pt x="349" y="227"/>
                  </a:lnTo>
                  <a:lnTo>
                    <a:pt x="343" y="229"/>
                  </a:lnTo>
                  <a:lnTo>
                    <a:pt x="339" y="231"/>
                  </a:lnTo>
                  <a:lnTo>
                    <a:pt x="335" y="233"/>
                  </a:lnTo>
                  <a:lnTo>
                    <a:pt x="331" y="235"/>
                  </a:lnTo>
                  <a:lnTo>
                    <a:pt x="327" y="239"/>
                  </a:lnTo>
                  <a:lnTo>
                    <a:pt x="325" y="239"/>
                  </a:lnTo>
                  <a:lnTo>
                    <a:pt x="323" y="239"/>
                  </a:lnTo>
                  <a:lnTo>
                    <a:pt x="315" y="239"/>
                  </a:lnTo>
                  <a:lnTo>
                    <a:pt x="311" y="237"/>
                  </a:lnTo>
                  <a:lnTo>
                    <a:pt x="305" y="237"/>
                  </a:lnTo>
                  <a:lnTo>
                    <a:pt x="299" y="235"/>
                  </a:lnTo>
                  <a:lnTo>
                    <a:pt x="293" y="235"/>
                  </a:lnTo>
                  <a:lnTo>
                    <a:pt x="285" y="235"/>
                  </a:lnTo>
                  <a:lnTo>
                    <a:pt x="277" y="233"/>
                  </a:lnTo>
                  <a:lnTo>
                    <a:pt x="273" y="233"/>
                  </a:lnTo>
                  <a:lnTo>
                    <a:pt x="269" y="231"/>
                  </a:lnTo>
                  <a:lnTo>
                    <a:pt x="263" y="231"/>
                  </a:lnTo>
                  <a:lnTo>
                    <a:pt x="260" y="231"/>
                  </a:lnTo>
                  <a:lnTo>
                    <a:pt x="254" y="231"/>
                  </a:lnTo>
                  <a:lnTo>
                    <a:pt x="250" y="229"/>
                  </a:lnTo>
                  <a:lnTo>
                    <a:pt x="246" y="229"/>
                  </a:lnTo>
                  <a:lnTo>
                    <a:pt x="242" y="229"/>
                  </a:lnTo>
                  <a:lnTo>
                    <a:pt x="236" y="229"/>
                  </a:lnTo>
                  <a:lnTo>
                    <a:pt x="232" y="227"/>
                  </a:lnTo>
                  <a:lnTo>
                    <a:pt x="226" y="227"/>
                  </a:lnTo>
                  <a:lnTo>
                    <a:pt x="222" y="227"/>
                  </a:lnTo>
                  <a:lnTo>
                    <a:pt x="216" y="225"/>
                  </a:lnTo>
                  <a:lnTo>
                    <a:pt x="210" y="225"/>
                  </a:lnTo>
                  <a:lnTo>
                    <a:pt x="204" y="223"/>
                  </a:lnTo>
                  <a:lnTo>
                    <a:pt x="200" y="223"/>
                  </a:lnTo>
                  <a:lnTo>
                    <a:pt x="194" y="221"/>
                  </a:lnTo>
                  <a:lnTo>
                    <a:pt x="188" y="221"/>
                  </a:lnTo>
                  <a:lnTo>
                    <a:pt x="184" y="219"/>
                  </a:lnTo>
                  <a:lnTo>
                    <a:pt x="178" y="219"/>
                  </a:lnTo>
                  <a:lnTo>
                    <a:pt x="174" y="217"/>
                  </a:lnTo>
                  <a:lnTo>
                    <a:pt x="168" y="217"/>
                  </a:lnTo>
                  <a:lnTo>
                    <a:pt x="164" y="215"/>
                  </a:lnTo>
                  <a:lnTo>
                    <a:pt x="158" y="215"/>
                  </a:lnTo>
                  <a:lnTo>
                    <a:pt x="154" y="213"/>
                  </a:lnTo>
                  <a:lnTo>
                    <a:pt x="150" y="213"/>
                  </a:lnTo>
                  <a:lnTo>
                    <a:pt x="144" y="211"/>
                  </a:lnTo>
                  <a:lnTo>
                    <a:pt x="140" y="211"/>
                  </a:lnTo>
                  <a:lnTo>
                    <a:pt x="134" y="209"/>
                  </a:lnTo>
                  <a:lnTo>
                    <a:pt x="130" y="207"/>
                  </a:lnTo>
                  <a:lnTo>
                    <a:pt x="126" y="207"/>
                  </a:lnTo>
                  <a:lnTo>
                    <a:pt x="122" y="205"/>
                  </a:lnTo>
                  <a:lnTo>
                    <a:pt x="118" y="203"/>
                  </a:lnTo>
                  <a:lnTo>
                    <a:pt x="114" y="203"/>
                  </a:lnTo>
                  <a:lnTo>
                    <a:pt x="110" y="201"/>
                  </a:lnTo>
                  <a:lnTo>
                    <a:pt x="106" y="201"/>
                  </a:lnTo>
                  <a:lnTo>
                    <a:pt x="100" y="197"/>
                  </a:lnTo>
                  <a:lnTo>
                    <a:pt x="94" y="195"/>
                  </a:lnTo>
                  <a:lnTo>
                    <a:pt x="88" y="191"/>
                  </a:lnTo>
                  <a:lnTo>
                    <a:pt x="84" y="189"/>
                  </a:lnTo>
                  <a:lnTo>
                    <a:pt x="80" y="186"/>
                  </a:lnTo>
                  <a:lnTo>
                    <a:pt x="76" y="182"/>
                  </a:lnTo>
                  <a:lnTo>
                    <a:pt x="70" y="178"/>
                  </a:lnTo>
                  <a:lnTo>
                    <a:pt x="68" y="172"/>
                  </a:lnTo>
                  <a:lnTo>
                    <a:pt x="62" y="166"/>
                  </a:lnTo>
                  <a:lnTo>
                    <a:pt x="60" y="160"/>
                  </a:lnTo>
                  <a:lnTo>
                    <a:pt x="56" y="154"/>
                  </a:lnTo>
                  <a:lnTo>
                    <a:pt x="54" y="148"/>
                  </a:lnTo>
                  <a:lnTo>
                    <a:pt x="50" y="140"/>
                  </a:lnTo>
                  <a:lnTo>
                    <a:pt x="48" y="132"/>
                  </a:lnTo>
                  <a:lnTo>
                    <a:pt x="44" y="126"/>
                  </a:lnTo>
                  <a:lnTo>
                    <a:pt x="42" y="118"/>
                  </a:lnTo>
                  <a:lnTo>
                    <a:pt x="40" y="110"/>
                  </a:lnTo>
                  <a:lnTo>
                    <a:pt x="38" y="102"/>
                  </a:lnTo>
                  <a:lnTo>
                    <a:pt x="36" y="94"/>
                  </a:lnTo>
                  <a:lnTo>
                    <a:pt x="34" y="88"/>
                  </a:lnTo>
                  <a:lnTo>
                    <a:pt x="32" y="78"/>
                  </a:lnTo>
                  <a:lnTo>
                    <a:pt x="30" y="72"/>
                  </a:lnTo>
                  <a:lnTo>
                    <a:pt x="28" y="64"/>
                  </a:lnTo>
                  <a:lnTo>
                    <a:pt x="26" y="56"/>
                  </a:lnTo>
                  <a:lnTo>
                    <a:pt x="26" y="50"/>
                  </a:lnTo>
                  <a:lnTo>
                    <a:pt x="24" y="44"/>
                  </a:lnTo>
                  <a:lnTo>
                    <a:pt x="22" y="36"/>
                  </a:lnTo>
                  <a:lnTo>
                    <a:pt x="22" y="32"/>
                  </a:lnTo>
                  <a:lnTo>
                    <a:pt x="20" y="26"/>
                  </a:lnTo>
                  <a:lnTo>
                    <a:pt x="20" y="22"/>
                  </a:lnTo>
                  <a:lnTo>
                    <a:pt x="18" y="16"/>
                  </a:lnTo>
                  <a:lnTo>
                    <a:pt x="18" y="14"/>
                  </a:lnTo>
                  <a:lnTo>
                    <a:pt x="18" y="10"/>
                  </a:lnTo>
                  <a:lnTo>
                    <a:pt x="18" y="8"/>
                  </a:lnTo>
                  <a:lnTo>
                    <a:pt x="18" y="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51">
              <a:extLst>
                <a:ext uri="{FF2B5EF4-FFF2-40B4-BE49-F238E27FC236}">
                  <a16:creationId xmlns:a16="http://schemas.microsoft.com/office/drawing/2014/main" id="{3511A75F-F056-402F-8A6C-3AEB2832AA89}"/>
                </a:ext>
              </a:extLst>
            </p:cNvPr>
            <p:cNvSpPr>
              <a:spLocks/>
            </p:cNvSpPr>
            <p:nvPr/>
          </p:nvSpPr>
          <p:spPr bwMode="auto">
            <a:xfrm>
              <a:off x="7902575" y="4052888"/>
              <a:ext cx="360362" cy="100013"/>
            </a:xfrm>
            <a:custGeom>
              <a:avLst/>
              <a:gdLst>
                <a:gd name="T0" fmla="*/ 0 w 227"/>
                <a:gd name="T1" fmla="*/ 31 h 63"/>
                <a:gd name="T2" fmla="*/ 57 w 227"/>
                <a:gd name="T3" fmla="*/ 41 h 63"/>
                <a:gd name="T4" fmla="*/ 59 w 227"/>
                <a:gd name="T5" fmla="*/ 63 h 63"/>
                <a:gd name="T6" fmla="*/ 85 w 227"/>
                <a:gd name="T7" fmla="*/ 57 h 63"/>
                <a:gd name="T8" fmla="*/ 81 w 227"/>
                <a:gd name="T9" fmla="*/ 39 h 63"/>
                <a:gd name="T10" fmla="*/ 83 w 227"/>
                <a:gd name="T11" fmla="*/ 37 h 63"/>
                <a:gd name="T12" fmla="*/ 85 w 227"/>
                <a:gd name="T13" fmla="*/ 35 h 63"/>
                <a:gd name="T14" fmla="*/ 91 w 227"/>
                <a:gd name="T15" fmla="*/ 31 h 63"/>
                <a:gd name="T16" fmla="*/ 99 w 227"/>
                <a:gd name="T17" fmla="*/ 27 h 63"/>
                <a:gd name="T18" fmla="*/ 101 w 227"/>
                <a:gd name="T19" fmla="*/ 25 h 63"/>
                <a:gd name="T20" fmla="*/ 107 w 227"/>
                <a:gd name="T21" fmla="*/ 23 h 63"/>
                <a:gd name="T22" fmla="*/ 111 w 227"/>
                <a:gd name="T23" fmla="*/ 21 h 63"/>
                <a:gd name="T24" fmla="*/ 115 w 227"/>
                <a:gd name="T25" fmla="*/ 21 h 63"/>
                <a:gd name="T26" fmla="*/ 121 w 227"/>
                <a:gd name="T27" fmla="*/ 19 h 63"/>
                <a:gd name="T28" fmla="*/ 125 w 227"/>
                <a:gd name="T29" fmla="*/ 19 h 63"/>
                <a:gd name="T30" fmla="*/ 131 w 227"/>
                <a:gd name="T31" fmla="*/ 19 h 63"/>
                <a:gd name="T32" fmla="*/ 137 w 227"/>
                <a:gd name="T33" fmla="*/ 19 h 63"/>
                <a:gd name="T34" fmla="*/ 141 w 227"/>
                <a:gd name="T35" fmla="*/ 19 h 63"/>
                <a:gd name="T36" fmla="*/ 145 w 227"/>
                <a:gd name="T37" fmla="*/ 21 h 63"/>
                <a:gd name="T38" fmla="*/ 151 w 227"/>
                <a:gd name="T39" fmla="*/ 23 h 63"/>
                <a:gd name="T40" fmla="*/ 155 w 227"/>
                <a:gd name="T41" fmla="*/ 25 h 63"/>
                <a:gd name="T42" fmla="*/ 159 w 227"/>
                <a:gd name="T43" fmla="*/ 27 h 63"/>
                <a:gd name="T44" fmla="*/ 165 w 227"/>
                <a:gd name="T45" fmla="*/ 29 h 63"/>
                <a:gd name="T46" fmla="*/ 169 w 227"/>
                <a:gd name="T47" fmla="*/ 33 h 63"/>
                <a:gd name="T48" fmla="*/ 173 w 227"/>
                <a:gd name="T49" fmla="*/ 35 h 63"/>
                <a:gd name="T50" fmla="*/ 181 w 227"/>
                <a:gd name="T51" fmla="*/ 41 h 63"/>
                <a:gd name="T52" fmla="*/ 185 w 227"/>
                <a:gd name="T53" fmla="*/ 45 h 63"/>
                <a:gd name="T54" fmla="*/ 189 w 227"/>
                <a:gd name="T55" fmla="*/ 49 h 63"/>
                <a:gd name="T56" fmla="*/ 191 w 227"/>
                <a:gd name="T57" fmla="*/ 51 h 63"/>
                <a:gd name="T58" fmla="*/ 227 w 227"/>
                <a:gd name="T59" fmla="*/ 49 h 63"/>
                <a:gd name="T60" fmla="*/ 225 w 227"/>
                <a:gd name="T61" fmla="*/ 47 h 63"/>
                <a:gd name="T62" fmla="*/ 221 w 227"/>
                <a:gd name="T63" fmla="*/ 41 h 63"/>
                <a:gd name="T64" fmla="*/ 217 w 227"/>
                <a:gd name="T65" fmla="*/ 37 h 63"/>
                <a:gd name="T66" fmla="*/ 213 w 227"/>
                <a:gd name="T67" fmla="*/ 33 h 63"/>
                <a:gd name="T68" fmla="*/ 209 w 227"/>
                <a:gd name="T69" fmla="*/ 31 h 63"/>
                <a:gd name="T70" fmla="*/ 203 w 227"/>
                <a:gd name="T71" fmla="*/ 27 h 63"/>
                <a:gd name="T72" fmla="*/ 197 w 227"/>
                <a:gd name="T73" fmla="*/ 21 h 63"/>
                <a:gd name="T74" fmla="*/ 191 w 227"/>
                <a:gd name="T75" fmla="*/ 17 h 63"/>
                <a:gd name="T76" fmla="*/ 183 w 227"/>
                <a:gd name="T77" fmla="*/ 13 h 63"/>
                <a:gd name="T78" fmla="*/ 177 w 227"/>
                <a:gd name="T79" fmla="*/ 9 h 63"/>
                <a:gd name="T80" fmla="*/ 169 w 227"/>
                <a:gd name="T81" fmla="*/ 6 h 63"/>
                <a:gd name="T82" fmla="*/ 161 w 227"/>
                <a:gd name="T83" fmla="*/ 4 h 63"/>
                <a:gd name="T84" fmla="*/ 155 w 227"/>
                <a:gd name="T85" fmla="*/ 2 h 63"/>
                <a:gd name="T86" fmla="*/ 147 w 227"/>
                <a:gd name="T87" fmla="*/ 2 h 63"/>
                <a:gd name="T88" fmla="*/ 143 w 227"/>
                <a:gd name="T89" fmla="*/ 0 h 63"/>
                <a:gd name="T90" fmla="*/ 137 w 227"/>
                <a:gd name="T91" fmla="*/ 0 h 63"/>
                <a:gd name="T92" fmla="*/ 133 w 227"/>
                <a:gd name="T93" fmla="*/ 0 h 63"/>
                <a:gd name="T94" fmla="*/ 129 w 227"/>
                <a:gd name="T95" fmla="*/ 0 h 63"/>
                <a:gd name="T96" fmla="*/ 121 w 227"/>
                <a:gd name="T97" fmla="*/ 0 h 63"/>
                <a:gd name="T98" fmla="*/ 115 w 227"/>
                <a:gd name="T99" fmla="*/ 4 h 63"/>
                <a:gd name="T100" fmla="*/ 107 w 227"/>
                <a:gd name="T101" fmla="*/ 4 h 63"/>
                <a:gd name="T102" fmla="*/ 99 w 227"/>
                <a:gd name="T103" fmla="*/ 6 h 63"/>
                <a:gd name="T104" fmla="*/ 93 w 227"/>
                <a:gd name="T105" fmla="*/ 9 h 63"/>
                <a:gd name="T106" fmla="*/ 89 w 227"/>
                <a:gd name="T107" fmla="*/ 11 h 63"/>
                <a:gd name="T108" fmla="*/ 83 w 227"/>
                <a:gd name="T109" fmla="*/ 13 h 63"/>
                <a:gd name="T110" fmla="*/ 77 w 227"/>
                <a:gd name="T111" fmla="*/ 15 h 63"/>
                <a:gd name="T112" fmla="*/ 73 w 227"/>
                <a:gd name="T113" fmla="*/ 19 h 63"/>
                <a:gd name="T114" fmla="*/ 71 w 227"/>
                <a:gd name="T115" fmla="*/ 21 h 63"/>
                <a:gd name="T116" fmla="*/ 65 w 227"/>
                <a:gd name="T117" fmla="*/ 25 h 63"/>
                <a:gd name="T118" fmla="*/ 65 w 227"/>
                <a:gd name="T119" fmla="*/ 25 h 63"/>
                <a:gd name="T120" fmla="*/ 2 w 227"/>
                <a:gd name="T121" fmla="*/ 6 h 63"/>
                <a:gd name="T122" fmla="*/ 0 w 227"/>
                <a:gd name="T123" fmla="*/ 31 h 63"/>
                <a:gd name="T124" fmla="*/ 0 w 227"/>
                <a:gd name="T125" fmla="*/ 31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27" h="63">
                  <a:moveTo>
                    <a:pt x="0" y="31"/>
                  </a:moveTo>
                  <a:lnTo>
                    <a:pt x="57" y="41"/>
                  </a:lnTo>
                  <a:lnTo>
                    <a:pt x="59" y="63"/>
                  </a:lnTo>
                  <a:lnTo>
                    <a:pt x="85" y="57"/>
                  </a:lnTo>
                  <a:lnTo>
                    <a:pt x="81" y="39"/>
                  </a:lnTo>
                  <a:lnTo>
                    <a:pt x="83" y="37"/>
                  </a:lnTo>
                  <a:lnTo>
                    <a:pt x="85" y="35"/>
                  </a:lnTo>
                  <a:lnTo>
                    <a:pt x="91" y="31"/>
                  </a:lnTo>
                  <a:lnTo>
                    <a:pt x="99" y="27"/>
                  </a:lnTo>
                  <a:lnTo>
                    <a:pt x="101" y="25"/>
                  </a:lnTo>
                  <a:lnTo>
                    <a:pt x="107" y="23"/>
                  </a:lnTo>
                  <a:lnTo>
                    <a:pt x="111" y="21"/>
                  </a:lnTo>
                  <a:lnTo>
                    <a:pt x="115" y="21"/>
                  </a:lnTo>
                  <a:lnTo>
                    <a:pt x="121" y="19"/>
                  </a:lnTo>
                  <a:lnTo>
                    <a:pt x="125" y="19"/>
                  </a:lnTo>
                  <a:lnTo>
                    <a:pt x="131" y="19"/>
                  </a:lnTo>
                  <a:lnTo>
                    <a:pt x="137" y="19"/>
                  </a:lnTo>
                  <a:lnTo>
                    <a:pt x="141" y="19"/>
                  </a:lnTo>
                  <a:lnTo>
                    <a:pt x="145" y="21"/>
                  </a:lnTo>
                  <a:lnTo>
                    <a:pt x="151" y="23"/>
                  </a:lnTo>
                  <a:lnTo>
                    <a:pt x="155" y="25"/>
                  </a:lnTo>
                  <a:lnTo>
                    <a:pt x="159" y="27"/>
                  </a:lnTo>
                  <a:lnTo>
                    <a:pt x="165" y="29"/>
                  </a:lnTo>
                  <a:lnTo>
                    <a:pt x="169" y="33"/>
                  </a:lnTo>
                  <a:lnTo>
                    <a:pt x="173" y="35"/>
                  </a:lnTo>
                  <a:lnTo>
                    <a:pt x="181" y="41"/>
                  </a:lnTo>
                  <a:lnTo>
                    <a:pt x="185" y="45"/>
                  </a:lnTo>
                  <a:lnTo>
                    <a:pt x="189" y="49"/>
                  </a:lnTo>
                  <a:lnTo>
                    <a:pt x="191" y="51"/>
                  </a:lnTo>
                  <a:lnTo>
                    <a:pt x="227" y="49"/>
                  </a:lnTo>
                  <a:lnTo>
                    <a:pt x="225" y="47"/>
                  </a:lnTo>
                  <a:lnTo>
                    <a:pt x="221" y="41"/>
                  </a:lnTo>
                  <a:lnTo>
                    <a:pt x="217" y="37"/>
                  </a:lnTo>
                  <a:lnTo>
                    <a:pt x="213" y="33"/>
                  </a:lnTo>
                  <a:lnTo>
                    <a:pt x="209" y="31"/>
                  </a:lnTo>
                  <a:lnTo>
                    <a:pt x="203" y="27"/>
                  </a:lnTo>
                  <a:lnTo>
                    <a:pt x="197" y="21"/>
                  </a:lnTo>
                  <a:lnTo>
                    <a:pt x="191" y="17"/>
                  </a:lnTo>
                  <a:lnTo>
                    <a:pt x="183" y="13"/>
                  </a:lnTo>
                  <a:lnTo>
                    <a:pt x="177" y="9"/>
                  </a:lnTo>
                  <a:lnTo>
                    <a:pt x="169" y="6"/>
                  </a:lnTo>
                  <a:lnTo>
                    <a:pt x="161" y="4"/>
                  </a:lnTo>
                  <a:lnTo>
                    <a:pt x="155" y="2"/>
                  </a:lnTo>
                  <a:lnTo>
                    <a:pt x="147" y="2"/>
                  </a:lnTo>
                  <a:lnTo>
                    <a:pt x="143" y="0"/>
                  </a:lnTo>
                  <a:lnTo>
                    <a:pt x="137" y="0"/>
                  </a:lnTo>
                  <a:lnTo>
                    <a:pt x="133" y="0"/>
                  </a:lnTo>
                  <a:lnTo>
                    <a:pt x="129" y="0"/>
                  </a:lnTo>
                  <a:lnTo>
                    <a:pt x="121" y="0"/>
                  </a:lnTo>
                  <a:lnTo>
                    <a:pt x="115" y="4"/>
                  </a:lnTo>
                  <a:lnTo>
                    <a:pt x="107" y="4"/>
                  </a:lnTo>
                  <a:lnTo>
                    <a:pt x="99" y="6"/>
                  </a:lnTo>
                  <a:lnTo>
                    <a:pt x="93" y="9"/>
                  </a:lnTo>
                  <a:lnTo>
                    <a:pt x="89" y="11"/>
                  </a:lnTo>
                  <a:lnTo>
                    <a:pt x="83" y="13"/>
                  </a:lnTo>
                  <a:lnTo>
                    <a:pt x="77" y="15"/>
                  </a:lnTo>
                  <a:lnTo>
                    <a:pt x="73" y="19"/>
                  </a:lnTo>
                  <a:lnTo>
                    <a:pt x="71" y="21"/>
                  </a:lnTo>
                  <a:lnTo>
                    <a:pt x="65" y="25"/>
                  </a:lnTo>
                  <a:lnTo>
                    <a:pt x="65" y="25"/>
                  </a:lnTo>
                  <a:lnTo>
                    <a:pt x="2" y="6"/>
                  </a:lnTo>
                  <a:lnTo>
                    <a:pt x="0" y="31"/>
                  </a:lnTo>
                  <a:lnTo>
                    <a:pt x="0" y="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52">
              <a:extLst>
                <a:ext uri="{FF2B5EF4-FFF2-40B4-BE49-F238E27FC236}">
                  <a16:creationId xmlns:a16="http://schemas.microsoft.com/office/drawing/2014/main" id="{AF5CD145-842A-4B37-9212-AB2B0E463539}"/>
                </a:ext>
              </a:extLst>
            </p:cNvPr>
            <p:cNvSpPr>
              <a:spLocks/>
            </p:cNvSpPr>
            <p:nvPr/>
          </p:nvSpPr>
          <p:spPr bwMode="auto">
            <a:xfrm>
              <a:off x="7104165" y="3935413"/>
              <a:ext cx="961924" cy="598488"/>
            </a:xfrm>
            <a:custGeom>
              <a:avLst/>
              <a:gdLst>
                <a:gd name="T0" fmla="*/ 1366 w 1402"/>
                <a:gd name="T1" fmla="*/ 167 h 377"/>
                <a:gd name="T2" fmla="*/ 1376 w 1402"/>
                <a:gd name="T3" fmla="*/ 191 h 377"/>
                <a:gd name="T4" fmla="*/ 1382 w 1402"/>
                <a:gd name="T5" fmla="*/ 221 h 377"/>
                <a:gd name="T6" fmla="*/ 1376 w 1402"/>
                <a:gd name="T7" fmla="*/ 255 h 377"/>
                <a:gd name="T8" fmla="*/ 1356 w 1402"/>
                <a:gd name="T9" fmla="*/ 291 h 377"/>
                <a:gd name="T10" fmla="*/ 1326 w 1402"/>
                <a:gd name="T11" fmla="*/ 325 h 377"/>
                <a:gd name="T12" fmla="*/ 1289 w 1402"/>
                <a:gd name="T13" fmla="*/ 353 h 377"/>
                <a:gd name="T14" fmla="*/ 1277 w 1402"/>
                <a:gd name="T15" fmla="*/ 357 h 377"/>
                <a:gd name="T16" fmla="*/ 1243 w 1402"/>
                <a:gd name="T17" fmla="*/ 353 h 377"/>
                <a:gd name="T18" fmla="*/ 1213 w 1402"/>
                <a:gd name="T19" fmla="*/ 351 h 377"/>
                <a:gd name="T20" fmla="*/ 1179 w 1402"/>
                <a:gd name="T21" fmla="*/ 347 h 377"/>
                <a:gd name="T22" fmla="*/ 1143 w 1402"/>
                <a:gd name="T23" fmla="*/ 341 h 377"/>
                <a:gd name="T24" fmla="*/ 1103 w 1402"/>
                <a:gd name="T25" fmla="*/ 335 h 377"/>
                <a:gd name="T26" fmla="*/ 1067 w 1402"/>
                <a:gd name="T27" fmla="*/ 329 h 377"/>
                <a:gd name="T28" fmla="*/ 1031 w 1402"/>
                <a:gd name="T29" fmla="*/ 319 h 377"/>
                <a:gd name="T30" fmla="*/ 1001 w 1402"/>
                <a:gd name="T31" fmla="*/ 309 h 377"/>
                <a:gd name="T32" fmla="*/ 977 w 1402"/>
                <a:gd name="T33" fmla="*/ 301 h 377"/>
                <a:gd name="T34" fmla="*/ 942 w 1402"/>
                <a:gd name="T35" fmla="*/ 279 h 377"/>
                <a:gd name="T36" fmla="*/ 908 w 1402"/>
                <a:gd name="T37" fmla="*/ 253 h 377"/>
                <a:gd name="T38" fmla="*/ 888 w 1402"/>
                <a:gd name="T39" fmla="*/ 221 h 377"/>
                <a:gd name="T40" fmla="*/ 876 w 1402"/>
                <a:gd name="T41" fmla="*/ 189 h 377"/>
                <a:gd name="T42" fmla="*/ 862 w 1402"/>
                <a:gd name="T43" fmla="*/ 145 h 377"/>
                <a:gd name="T44" fmla="*/ 852 w 1402"/>
                <a:gd name="T45" fmla="*/ 115 h 377"/>
                <a:gd name="T46" fmla="*/ 842 w 1402"/>
                <a:gd name="T47" fmla="*/ 81 h 377"/>
                <a:gd name="T48" fmla="*/ 828 w 1402"/>
                <a:gd name="T49" fmla="*/ 40 h 377"/>
                <a:gd name="T50" fmla="*/ 816 w 1402"/>
                <a:gd name="T51" fmla="*/ 12 h 377"/>
                <a:gd name="T52" fmla="*/ 798 w 1402"/>
                <a:gd name="T53" fmla="*/ 12 h 377"/>
                <a:gd name="T54" fmla="*/ 804 w 1402"/>
                <a:gd name="T55" fmla="*/ 40 h 377"/>
                <a:gd name="T56" fmla="*/ 810 w 1402"/>
                <a:gd name="T57" fmla="*/ 68 h 377"/>
                <a:gd name="T58" fmla="*/ 818 w 1402"/>
                <a:gd name="T59" fmla="*/ 101 h 377"/>
                <a:gd name="T60" fmla="*/ 822 w 1402"/>
                <a:gd name="T61" fmla="*/ 125 h 377"/>
                <a:gd name="T62" fmla="*/ 824 w 1402"/>
                <a:gd name="T63" fmla="*/ 149 h 377"/>
                <a:gd name="T64" fmla="*/ 834 w 1402"/>
                <a:gd name="T65" fmla="*/ 189 h 377"/>
                <a:gd name="T66" fmla="*/ 850 w 1402"/>
                <a:gd name="T67" fmla="*/ 225 h 377"/>
                <a:gd name="T68" fmla="*/ 868 w 1402"/>
                <a:gd name="T69" fmla="*/ 257 h 377"/>
                <a:gd name="T70" fmla="*/ 896 w 1402"/>
                <a:gd name="T71" fmla="*/ 289 h 377"/>
                <a:gd name="T72" fmla="*/ 922 w 1402"/>
                <a:gd name="T73" fmla="*/ 313 h 377"/>
                <a:gd name="T74" fmla="*/ 952 w 1402"/>
                <a:gd name="T75" fmla="*/ 333 h 377"/>
                <a:gd name="T76" fmla="*/ 987 w 1402"/>
                <a:gd name="T77" fmla="*/ 347 h 377"/>
                <a:gd name="T78" fmla="*/ 1029 w 1402"/>
                <a:gd name="T79" fmla="*/ 357 h 377"/>
                <a:gd name="T80" fmla="*/ 1069 w 1402"/>
                <a:gd name="T81" fmla="*/ 365 h 377"/>
                <a:gd name="T82" fmla="*/ 1111 w 1402"/>
                <a:gd name="T83" fmla="*/ 371 h 377"/>
                <a:gd name="T84" fmla="*/ 1153 w 1402"/>
                <a:gd name="T85" fmla="*/ 375 h 377"/>
                <a:gd name="T86" fmla="*/ 1191 w 1402"/>
                <a:gd name="T87" fmla="*/ 375 h 377"/>
                <a:gd name="T88" fmla="*/ 1225 w 1402"/>
                <a:gd name="T89" fmla="*/ 377 h 377"/>
                <a:gd name="T90" fmla="*/ 1253 w 1402"/>
                <a:gd name="T91" fmla="*/ 375 h 377"/>
                <a:gd name="T92" fmla="*/ 1283 w 1402"/>
                <a:gd name="T93" fmla="*/ 373 h 377"/>
                <a:gd name="T94" fmla="*/ 1308 w 1402"/>
                <a:gd name="T95" fmla="*/ 365 h 377"/>
                <a:gd name="T96" fmla="*/ 1350 w 1402"/>
                <a:gd name="T97" fmla="*/ 339 h 377"/>
                <a:gd name="T98" fmla="*/ 1374 w 1402"/>
                <a:gd name="T99" fmla="*/ 311 h 377"/>
                <a:gd name="T100" fmla="*/ 1394 w 1402"/>
                <a:gd name="T101" fmla="*/ 271 h 377"/>
                <a:gd name="T102" fmla="*/ 1402 w 1402"/>
                <a:gd name="T103" fmla="*/ 229 h 377"/>
                <a:gd name="T104" fmla="*/ 1398 w 1402"/>
                <a:gd name="T105" fmla="*/ 193 h 377"/>
                <a:gd name="T106" fmla="*/ 1392 w 1402"/>
                <a:gd name="T107" fmla="*/ 163 h 377"/>
                <a:gd name="T108" fmla="*/ 1380 w 1402"/>
                <a:gd name="T109" fmla="*/ 135 h 377"/>
                <a:gd name="connsiteX0" fmla="*/ 9644 w 9986"/>
                <a:gd name="connsiteY0" fmla="*/ 3846 h 10000"/>
                <a:gd name="connsiteX1" fmla="*/ 9658 w 9986"/>
                <a:gd name="connsiteY1" fmla="*/ 3952 h 10000"/>
                <a:gd name="connsiteX2" fmla="*/ 9672 w 9986"/>
                <a:gd name="connsiteY2" fmla="*/ 4005 h 10000"/>
                <a:gd name="connsiteX3" fmla="*/ 9686 w 9986"/>
                <a:gd name="connsiteY3" fmla="*/ 4111 h 10000"/>
                <a:gd name="connsiteX4" fmla="*/ 9715 w 9986"/>
                <a:gd name="connsiteY4" fmla="*/ 4218 h 10000"/>
                <a:gd name="connsiteX5" fmla="*/ 9729 w 9986"/>
                <a:gd name="connsiteY5" fmla="*/ 4430 h 10000"/>
                <a:gd name="connsiteX6" fmla="*/ 9743 w 9986"/>
                <a:gd name="connsiteY6" fmla="*/ 4483 h 10000"/>
                <a:gd name="connsiteX7" fmla="*/ 9758 w 9986"/>
                <a:gd name="connsiteY7" fmla="*/ 4589 h 10000"/>
                <a:gd name="connsiteX8" fmla="*/ 9772 w 9986"/>
                <a:gd name="connsiteY8" fmla="*/ 4695 h 10000"/>
                <a:gd name="connsiteX9" fmla="*/ 9786 w 9986"/>
                <a:gd name="connsiteY9" fmla="*/ 4854 h 10000"/>
                <a:gd name="connsiteX10" fmla="*/ 9801 w 9986"/>
                <a:gd name="connsiteY10" fmla="*/ 4960 h 10000"/>
                <a:gd name="connsiteX11" fmla="*/ 9801 w 9986"/>
                <a:gd name="connsiteY11" fmla="*/ 5066 h 10000"/>
                <a:gd name="connsiteX12" fmla="*/ 9815 w 9986"/>
                <a:gd name="connsiteY12" fmla="*/ 5172 h 10000"/>
                <a:gd name="connsiteX13" fmla="*/ 9829 w 9986"/>
                <a:gd name="connsiteY13" fmla="*/ 5279 h 10000"/>
                <a:gd name="connsiteX14" fmla="*/ 9829 w 9986"/>
                <a:gd name="connsiteY14" fmla="*/ 5438 h 10000"/>
                <a:gd name="connsiteX15" fmla="*/ 9829 w 9986"/>
                <a:gd name="connsiteY15" fmla="*/ 5544 h 10000"/>
                <a:gd name="connsiteX16" fmla="*/ 9829 w 9986"/>
                <a:gd name="connsiteY16" fmla="*/ 5703 h 10000"/>
                <a:gd name="connsiteX17" fmla="*/ 9843 w 9986"/>
                <a:gd name="connsiteY17" fmla="*/ 5862 h 10000"/>
                <a:gd name="connsiteX18" fmla="*/ 9829 w 9986"/>
                <a:gd name="connsiteY18" fmla="*/ 5968 h 10000"/>
                <a:gd name="connsiteX19" fmla="*/ 9829 w 9986"/>
                <a:gd name="connsiteY19" fmla="*/ 6127 h 10000"/>
                <a:gd name="connsiteX20" fmla="*/ 9829 w 9986"/>
                <a:gd name="connsiteY20" fmla="*/ 6286 h 10000"/>
                <a:gd name="connsiteX21" fmla="*/ 9829 w 9986"/>
                <a:gd name="connsiteY21" fmla="*/ 6446 h 10000"/>
                <a:gd name="connsiteX22" fmla="*/ 9801 w 9986"/>
                <a:gd name="connsiteY22" fmla="*/ 6658 h 10000"/>
                <a:gd name="connsiteX23" fmla="*/ 9801 w 9986"/>
                <a:gd name="connsiteY23" fmla="*/ 6764 h 10000"/>
                <a:gd name="connsiteX24" fmla="*/ 9772 w 9986"/>
                <a:gd name="connsiteY24" fmla="*/ 6976 h 10000"/>
                <a:gd name="connsiteX25" fmla="*/ 9758 w 9986"/>
                <a:gd name="connsiteY25" fmla="*/ 7135 h 10000"/>
                <a:gd name="connsiteX26" fmla="*/ 9729 w 9986"/>
                <a:gd name="connsiteY26" fmla="*/ 7294 h 10000"/>
                <a:gd name="connsiteX27" fmla="*/ 9715 w 9986"/>
                <a:gd name="connsiteY27" fmla="*/ 7454 h 10000"/>
                <a:gd name="connsiteX28" fmla="*/ 9686 w 9986"/>
                <a:gd name="connsiteY28" fmla="*/ 7560 h 10000"/>
                <a:gd name="connsiteX29" fmla="*/ 9658 w 9986"/>
                <a:gd name="connsiteY29" fmla="*/ 7719 h 10000"/>
                <a:gd name="connsiteX30" fmla="*/ 9629 w 9986"/>
                <a:gd name="connsiteY30" fmla="*/ 7878 h 10000"/>
                <a:gd name="connsiteX31" fmla="*/ 9601 w 9986"/>
                <a:gd name="connsiteY31" fmla="*/ 7984 h 10000"/>
                <a:gd name="connsiteX32" fmla="*/ 9572 w 9986"/>
                <a:gd name="connsiteY32" fmla="*/ 8090 h 10000"/>
                <a:gd name="connsiteX33" fmla="*/ 9544 w 9986"/>
                <a:gd name="connsiteY33" fmla="*/ 8249 h 10000"/>
                <a:gd name="connsiteX34" fmla="*/ 9487 w 9986"/>
                <a:gd name="connsiteY34" fmla="*/ 8462 h 10000"/>
                <a:gd name="connsiteX35" fmla="*/ 9444 w 9986"/>
                <a:gd name="connsiteY35" fmla="*/ 8621 h 10000"/>
                <a:gd name="connsiteX36" fmla="*/ 9387 w 9986"/>
                <a:gd name="connsiteY36" fmla="*/ 8833 h 10000"/>
                <a:gd name="connsiteX37" fmla="*/ 9330 w 9986"/>
                <a:gd name="connsiteY37" fmla="*/ 8939 h 10000"/>
                <a:gd name="connsiteX38" fmla="*/ 9287 w 9986"/>
                <a:gd name="connsiteY38" fmla="*/ 9045 h 10000"/>
                <a:gd name="connsiteX39" fmla="*/ 9251 w 9986"/>
                <a:gd name="connsiteY39" fmla="*/ 9204 h 10000"/>
                <a:gd name="connsiteX40" fmla="*/ 9209 w 9986"/>
                <a:gd name="connsiteY40" fmla="*/ 9257 h 10000"/>
                <a:gd name="connsiteX41" fmla="*/ 9180 w 9986"/>
                <a:gd name="connsiteY41" fmla="*/ 9363 h 10000"/>
                <a:gd name="connsiteX42" fmla="*/ 9151 w 9986"/>
                <a:gd name="connsiteY42" fmla="*/ 9363 h 10000"/>
                <a:gd name="connsiteX43" fmla="*/ 9137 w 9986"/>
                <a:gd name="connsiteY43" fmla="*/ 9416 h 10000"/>
                <a:gd name="connsiteX44" fmla="*/ 9109 w 9986"/>
                <a:gd name="connsiteY44" fmla="*/ 9469 h 10000"/>
                <a:gd name="connsiteX45" fmla="*/ 9109 w 9986"/>
                <a:gd name="connsiteY45" fmla="*/ 9469 h 10000"/>
                <a:gd name="connsiteX46" fmla="*/ 9109 w 9986"/>
                <a:gd name="connsiteY46" fmla="*/ 9469 h 10000"/>
                <a:gd name="connsiteX47" fmla="*/ 9094 w 9986"/>
                <a:gd name="connsiteY47" fmla="*/ 9469 h 10000"/>
                <a:gd name="connsiteX48" fmla="*/ 9066 w 9986"/>
                <a:gd name="connsiteY48" fmla="*/ 9416 h 10000"/>
                <a:gd name="connsiteX49" fmla="*/ 9037 w 9986"/>
                <a:gd name="connsiteY49" fmla="*/ 9416 h 10000"/>
                <a:gd name="connsiteX50" fmla="*/ 8995 w 9986"/>
                <a:gd name="connsiteY50" fmla="*/ 9416 h 10000"/>
                <a:gd name="connsiteX51" fmla="*/ 8952 w 9986"/>
                <a:gd name="connsiteY51" fmla="*/ 9416 h 10000"/>
                <a:gd name="connsiteX52" fmla="*/ 8909 w 9986"/>
                <a:gd name="connsiteY52" fmla="*/ 9363 h 10000"/>
                <a:gd name="connsiteX53" fmla="*/ 8852 w 9986"/>
                <a:gd name="connsiteY53" fmla="*/ 9363 h 10000"/>
                <a:gd name="connsiteX54" fmla="*/ 8809 w 9986"/>
                <a:gd name="connsiteY54" fmla="*/ 9363 h 10000"/>
                <a:gd name="connsiteX55" fmla="*/ 8781 w 9986"/>
                <a:gd name="connsiteY55" fmla="*/ 9363 h 10000"/>
                <a:gd name="connsiteX56" fmla="*/ 8752 w 9986"/>
                <a:gd name="connsiteY56" fmla="*/ 9310 h 10000"/>
                <a:gd name="connsiteX57" fmla="*/ 8709 w 9986"/>
                <a:gd name="connsiteY57" fmla="*/ 9310 h 10000"/>
                <a:gd name="connsiteX58" fmla="*/ 8681 w 9986"/>
                <a:gd name="connsiteY58" fmla="*/ 9310 h 10000"/>
                <a:gd name="connsiteX59" fmla="*/ 8638 w 9986"/>
                <a:gd name="connsiteY59" fmla="*/ 9310 h 10000"/>
                <a:gd name="connsiteX60" fmla="*/ 8595 w 9986"/>
                <a:gd name="connsiteY60" fmla="*/ 9257 h 10000"/>
                <a:gd name="connsiteX61" fmla="*/ 8567 w 9986"/>
                <a:gd name="connsiteY61" fmla="*/ 9257 h 10000"/>
                <a:gd name="connsiteX62" fmla="*/ 8524 w 9986"/>
                <a:gd name="connsiteY62" fmla="*/ 9257 h 10000"/>
                <a:gd name="connsiteX63" fmla="*/ 8481 w 9986"/>
                <a:gd name="connsiteY63" fmla="*/ 9204 h 10000"/>
                <a:gd name="connsiteX64" fmla="*/ 8438 w 9986"/>
                <a:gd name="connsiteY64" fmla="*/ 9204 h 10000"/>
                <a:gd name="connsiteX65" fmla="*/ 8395 w 9986"/>
                <a:gd name="connsiteY65" fmla="*/ 9204 h 10000"/>
                <a:gd name="connsiteX66" fmla="*/ 8353 w 9986"/>
                <a:gd name="connsiteY66" fmla="*/ 9151 h 10000"/>
                <a:gd name="connsiteX67" fmla="*/ 8310 w 9986"/>
                <a:gd name="connsiteY67" fmla="*/ 9151 h 10000"/>
                <a:gd name="connsiteX68" fmla="*/ 8267 w 9986"/>
                <a:gd name="connsiteY68" fmla="*/ 9151 h 10000"/>
                <a:gd name="connsiteX69" fmla="*/ 8224 w 9986"/>
                <a:gd name="connsiteY69" fmla="*/ 9151 h 10000"/>
                <a:gd name="connsiteX70" fmla="*/ 8181 w 9986"/>
                <a:gd name="connsiteY70" fmla="*/ 9098 h 10000"/>
                <a:gd name="connsiteX71" fmla="*/ 8139 w 9986"/>
                <a:gd name="connsiteY71" fmla="*/ 9045 h 10000"/>
                <a:gd name="connsiteX72" fmla="*/ 8082 w 9986"/>
                <a:gd name="connsiteY72" fmla="*/ 9045 h 10000"/>
                <a:gd name="connsiteX73" fmla="*/ 8039 w 9986"/>
                <a:gd name="connsiteY73" fmla="*/ 8992 h 10000"/>
                <a:gd name="connsiteX74" fmla="*/ 7996 w 9986"/>
                <a:gd name="connsiteY74" fmla="*/ 8939 h 10000"/>
                <a:gd name="connsiteX75" fmla="*/ 7953 w 9986"/>
                <a:gd name="connsiteY75" fmla="*/ 8939 h 10000"/>
                <a:gd name="connsiteX76" fmla="*/ 7896 w 9986"/>
                <a:gd name="connsiteY76" fmla="*/ 8939 h 10000"/>
                <a:gd name="connsiteX77" fmla="*/ 7853 w 9986"/>
                <a:gd name="connsiteY77" fmla="*/ 8886 h 10000"/>
                <a:gd name="connsiteX78" fmla="*/ 7811 w 9986"/>
                <a:gd name="connsiteY78" fmla="*/ 8886 h 10000"/>
                <a:gd name="connsiteX79" fmla="*/ 7768 w 9986"/>
                <a:gd name="connsiteY79" fmla="*/ 8833 h 10000"/>
                <a:gd name="connsiteX80" fmla="*/ 7725 w 9986"/>
                <a:gd name="connsiteY80" fmla="*/ 8780 h 10000"/>
                <a:gd name="connsiteX81" fmla="*/ 7682 w 9986"/>
                <a:gd name="connsiteY81" fmla="*/ 8780 h 10000"/>
                <a:gd name="connsiteX82" fmla="*/ 7639 w 9986"/>
                <a:gd name="connsiteY82" fmla="*/ 8727 h 10000"/>
                <a:gd name="connsiteX83" fmla="*/ 7597 w 9986"/>
                <a:gd name="connsiteY83" fmla="*/ 8727 h 10000"/>
                <a:gd name="connsiteX84" fmla="*/ 7539 w 9986"/>
                <a:gd name="connsiteY84" fmla="*/ 8674 h 10000"/>
                <a:gd name="connsiteX85" fmla="*/ 7511 w 9986"/>
                <a:gd name="connsiteY85" fmla="*/ 8621 h 10000"/>
                <a:gd name="connsiteX86" fmla="*/ 7454 w 9986"/>
                <a:gd name="connsiteY86" fmla="*/ 8568 h 10000"/>
                <a:gd name="connsiteX87" fmla="*/ 7425 w 9986"/>
                <a:gd name="connsiteY87" fmla="*/ 8568 h 10000"/>
                <a:gd name="connsiteX88" fmla="*/ 7383 w 9986"/>
                <a:gd name="connsiteY88" fmla="*/ 8515 h 10000"/>
                <a:gd name="connsiteX89" fmla="*/ 7340 w 9986"/>
                <a:gd name="connsiteY89" fmla="*/ 8462 h 10000"/>
                <a:gd name="connsiteX90" fmla="*/ 7297 w 9986"/>
                <a:gd name="connsiteY90" fmla="*/ 8408 h 10000"/>
                <a:gd name="connsiteX91" fmla="*/ 7254 w 9986"/>
                <a:gd name="connsiteY91" fmla="*/ 8408 h 10000"/>
                <a:gd name="connsiteX92" fmla="*/ 7226 w 9986"/>
                <a:gd name="connsiteY92" fmla="*/ 8355 h 10000"/>
                <a:gd name="connsiteX93" fmla="*/ 7183 w 9986"/>
                <a:gd name="connsiteY93" fmla="*/ 8302 h 10000"/>
                <a:gd name="connsiteX94" fmla="*/ 7154 w 9986"/>
                <a:gd name="connsiteY94" fmla="*/ 8249 h 10000"/>
                <a:gd name="connsiteX95" fmla="*/ 7126 w 9986"/>
                <a:gd name="connsiteY95" fmla="*/ 8196 h 10000"/>
                <a:gd name="connsiteX96" fmla="*/ 7083 w 9986"/>
                <a:gd name="connsiteY96" fmla="*/ 8196 h 10000"/>
                <a:gd name="connsiteX97" fmla="*/ 7054 w 9986"/>
                <a:gd name="connsiteY97" fmla="*/ 8143 h 10000"/>
                <a:gd name="connsiteX98" fmla="*/ 7026 w 9986"/>
                <a:gd name="connsiteY98" fmla="*/ 8090 h 10000"/>
                <a:gd name="connsiteX99" fmla="*/ 6997 w 9986"/>
                <a:gd name="connsiteY99" fmla="*/ 8037 h 10000"/>
                <a:gd name="connsiteX100" fmla="*/ 6969 w 9986"/>
                <a:gd name="connsiteY100" fmla="*/ 7984 h 10000"/>
                <a:gd name="connsiteX101" fmla="*/ 6955 w 9986"/>
                <a:gd name="connsiteY101" fmla="*/ 7984 h 10000"/>
                <a:gd name="connsiteX102" fmla="*/ 6905 w 9986"/>
                <a:gd name="connsiteY102" fmla="*/ 7825 h 10000"/>
                <a:gd name="connsiteX103" fmla="*/ 6862 w 9986"/>
                <a:gd name="connsiteY103" fmla="*/ 7719 h 10000"/>
                <a:gd name="connsiteX104" fmla="*/ 6819 w 9986"/>
                <a:gd name="connsiteY104" fmla="*/ 7613 h 10000"/>
                <a:gd name="connsiteX105" fmla="*/ 6776 w 9986"/>
                <a:gd name="connsiteY105" fmla="*/ 7560 h 10000"/>
                <a:gd name="connsiteX106" fmla="*/ 6748 w 9986"/>
                <a:gd name="connsiteY106" fmla="*/ 7454 h 10000"/>
                <a:gd name="connsiteX107" fmla="*/ 6705 w 9986"/>
                <a:gd name="connsiteY107" fmla="*/ 7401 h 10000"/>
                <a:gd name="connsiteX108" fmla="*/ 6676 w 9986"/>
                <a:gd name="connsiteY108" fmla="*/ 7294 h 10000"/>
                <a:gd name="connsiteX109" fmla="*/ 6648 w 9986"/>
                <a:gd name="connsiteY109" fmla="*/ 7241 h 10000"/>
                <a:gd name="connsiteX110" fmla="*/ 6591 w 9986"/>
                <a:gd name="connsiteY110" fmla="*/ 7082 h 10000"/>
                <a:gd name="connsiteX111" fmla="*/ 6548 w 9986"/>
                <a:gd name="connsiteY111" fmla="*/ 6976 h 10000"/>
                <a:gd name="connsiteX112" fmla="*/ 6505 w 9986"/>
                <a:gd name="connsiteY112" fmla="*/ 6817 h 10000"/>
                <a:gd name="connsiteX113" fmla="*/ 6462 w 9986"/>
                <a:gd name="connsiteY113" fmla="*/ 6711 h 10000"/>
                <a:gd name="connsiteX114" fmla="*/ 6434 w 9986"/>
                <a:gd name="connsiteY114" fmla="*/ 6552 h 10000"/>
                <a:gd name="connsiteX115" fmla="*/ 6405 w 9986"/>
                <a:gd name="connsiteY115" fmla="*/ 6446 h 10000"/>
                <a:gd name="connsiteX116" fmla="*/ 6377 w 9986"/>
                <a:gd name="connsiteY116" fmla="*/ 6286 h 10000"/>
                <a:gd name="connsiteX117" fmla="*/ 6363 w 9986"/>
                <a:gd name="connsiteY117" fmla="*/ 6180 h 10000"/>
                <a:gd name="connsiteX118" fmla="*/ 6348 w 9986"/>
                <a:gd name="connsiteY118" fmla="*/ 6021 h 10000"/>
                <a:gd name="connsiteX119" fmla="*/ 6320 w 9986"/>
                <a:gd name="connsiteY119" fmla="*/ 5862 h 10000"/>
                <a:gd name="connsiteX120" fmla="*/ 6306 w 9986"/>
                <a:gd name="connsiteY120" fmla="*/ 5703 h 10000"/>
                <a:gd name="connsiteX121" fmla="*/ 6291 w 9986"/>
                <a:gd name="connsiteY121" fmla="*/ 5544 h 10000"/>
                <a:gd name="connsiteX122" fmla="*/ 6277 w 9986"/>
                <a:gd name="connsiteY122" fmla="*/ 5385 h 10000"/>
                <a:gd name="connsiteX123" fmla="*/ 6263 w 9986"/>
                <a:gd name="connsiteY123" fmla="*/ 5279 h 10000"/>
                <a:gd name="connsiteX124" fmla="*/ 6248 w 9986"/>
                <a:gd name="connsiteY124" fmla="*/ 5119 h 10000"/>
                <a:gd name="connsiteX125" fmla="*/ 6234 w 9986"/>
                <a:gd name="connsiteY125" fmla="*/ 5013 h 10000"/>
                <a:gd name="connsiteX126" fmla="*/ 6220 w 9986"/>
                <a:gd name="connsiteY126" fmla="*/ 4801 h 10000"/>
                <a:gd name="connsiteX127" fmla="*/ 6206 w 9986"/>
                <a:gd name="connsiteY127" fmla="*/ 4642 h 10000"/>
                <a:gd name="connsiteX128" fmla="*/ 6177 w 9986"/>
                <a:gd name="connsiteY128" fmla="*/ 4483 h 10000"/>
                <a:gd name="connsiteX129" fmla="*/ 6163 w 9986"/>
                <a:gd name="connsiteY129" fmla="*/ 4271 h 10000"/>
                <a:gd name="connsiteX130" fmla="*/ 6149 w 9986"/>
                <a:gd name="connsiteY130" fmla="*/ 4058 h 10000"/>
                <a:gd name="connsiteX131" fmla="*/ 6134 w 9986"/>
                <a:gd name="connsiteY131" fmla="*/ 3846 h 10000"/>
                <a:gd name="connsiteX132" fmla="*/ 6120 w 9986"/>
                <a:gd name="connsiteY132" fmla="*/ 3687 h 10000"/>
                <a:gd name="connsiteX133" fmla="*/ 6092 w 9986"/>
                <a:gd name="connsiteY133" fmla="*/ 3475 h 10000"/>
                <a:gd name="connsiteX134" fmla="*/ 6092 w 9986"/>
                <a:gd name="connsiteY134" fmla="*/ 3369 h 10000"/>
                <a:gd name="connsiteX135" fmla="*/ 6077 w 9986"/>
                <a:gd name="connsiteY135" fmla="*/ 3263 h 10000"/>
                <a:gd name="connsiteX136" fmla="*/ 6077 w 9986"/>
                <a:gd name="connsiteY136" fmla="*/ 3103 h 10000"/>
                <a:gd name="connsiteX137" fmla="*/ 6063 w 9986"/>
                <a:gd name="connsiteY137" fmla="*/ 3050 h 10000"/>
                <a:gd name="connsiteX138" fmla="*/ 6049 w 9986"/>
                <a:gd name="connsiteY138" fmla="*/ 2785 h 10000"/>
                <a:gd name="connsiteX139" fmla="*/ 6035 w 9986"/>
                <a:gd name="connsiteY139" fmla="*/ 2626 h 10000"/>
                <a:gd name="connsiteX140" fmla="*/ 6020 w 9986"/>
                <a:gd name="connsiteY140" fmla="*/ 2467 h 10000"/>
                <a:gd name="connsiteX141" fmla="*/ 6006 w 9986"/>
                <a:gd name="connsiteY141" fmla="*/ 2361 h 10000"/>
                <a:gd name="connsiteX142" fmla="*/ 6006 w 9986"/>
                <a:gd name="connsiteY142" fmla="*/ 2255 h 10000"/>
                <a:gd name="connsiteX143" fmla="*/ 5992 w 9986"/>
                <a:gd name="connsiteY143" fmla="*/ 2149 h 10000"/>
                <a:gd name="connsiteX144" fmla="*/ 5977 w 9986"/>
                <a:gd name="connsiteY144" fmla="*/ 1963 h 10000"/>
                <a:gd name="connsiteX145" fmla="*/ 5963 w 9986"/>
                <a:gd name="connsiteY145" fmla="*/ 1804 h 10000"/>
                <a:gd name="connsiteX146" fmla="*/ 5935 w 9986"/>
                <a:gd name="connsiteY146" fmla="*/ 1538 h 10000"/>
                <a:gd name="connsiteX147" fmla="*/ 5920 w 9986"/>
                <a:gd name="connsiteY147" fmla="*/ 1379 h 10000"/>
                <a:gd name="connsiteX148" fmla="*/ 5906 w 9986"/>
                <a:gd name="connsiteY148" fmla="*/ 1220 h 10000"/>
                <a:gd name="connsiteX149" fmla="*/ 5892 w 9986"/>
                <a:gd name="connsiteY149" fmla="*/ 1061 h 10000"/>
                <a:gd name="connsiteX150" fmla="*/ 5878 w 9986"/>
                <a:gd name="connsiteY150" fmla="*/ 902 h 10000"/>
                <a:gd name="connsiteX151" fmla="*/ 5863 w 9986"/>
                <a:gd name="connsiteY151" fmla="*/ 743 h 10000"/>
                <a:gd name="connsiteX152" fmla="*/ 5849 w 9986"/>
                <a:gd name="connsiteY152" fmla="*/ 637 h 10000"/>
                <a:gd name="connsiteX153" fmla="*/ 5849 w 9986"/>
                <a:gd name="connsiteY153" fmla="*/ 531 h 10000"/>
                <a:gd name="connsiteX154" fmla="*/ 5821 w 9986"/>
                <a:gd name="connsiteY154" fmla="*/ 371 h 10000"/>
                <a:gd name="connsiteX155" fmla="*/ 5806 w 9986"/>
                <a:gd name="connsiteY155" fmla="*/ 318 h 10000"/>
                <a:gd name="connsiteX156" fmla="*/ 5763 w 9986"/>
                <a:gd name="connsiteY156" fmla="*/ 106 h 10000"/>
                <a:gd name="connsiteX157" fmla="*/ 5721 w 9986"/>
                <a:gd name="connsiteY157" fmla="*/ 0 h 10000"/>
                <a:gd name="connsiteX158" fmla="*/ 5692 w 9986"/>
                <a:gd name="connsiteY158" fmla="*/ 0 h 10000"/>
                <a:gd name="connsiteX159" fmla="*/ 5678 w 9986"/>
                <a:gd name="connsiteY159" fmla="*/ 106 h 10000"/>
                <a:gd name="connsiteX160" fmla="*/ 5664 w 9986"/>
                <a:gd name="connsiteY160" fmla="*/ 212 h 10000"/>
                <a:gd name="connsiteX161" fmla="*/ 5678 w 9986"/>
                <a:gd name="connsiteY161" fmla="*/ 318 h 10000"/>
                <a:gd name="connsiteX162" fmla="*/ 5678 w 9986"/>
                <a:gd name="connsiteY162" fmla="*/ 477 h 10000"/>
                <a:gd name="connsiteX163" fmla="*/ 5692 w 9986"/>
                <a:gd name="connsiteY163" fmla="*/ 637 h 10000"/>
                <a:gd name="connsiteX164" fmla="*/ 5692 w 9986"/>
                <a:gd name="connsiteY164" fmla="*/ 743 h 10000"/>
                <a:gd name="connsiteX165" fmla="*/ 5706 w 9986"/>
                <a:gd name="connsiteY165" fmla="*/ 849 h 10000"/>
                <a:gd name="connsiteX166" fmla="*/ 5706 w 9986"/>
                <a:gd name="connsiteY166" fmla="*/ 955 h 10000"/>
                <a:gd name="connsiteX167" fmla="*/ 5721 w 9986"/>
                <a:gd name="connsiteY167" fmla="*/ 1061 h 10000"/>
                <a:gd name="connsiteX168" fmla="*/ 5721 w 9986"/>
                <a:gd name="connsiteY168" fmla="*/ 1220 h 10000"/>
                <a:gd name="connsiteX169" fmla="*/ 5735 w 9986"/>
                <a:gd name="connsiteY169" fmla="*/ 1326 h 10000"/>
                <a:gd name="connsiteX170" fmla="*/ 5735 w 9986"/>
                <a:gd name="connsiteY170" fmla="*/ 1432 h 10000"/>
                <a:gd name="connsiteX171" fmla="*/ 5749 w 9986"/>
                <a:gd name="connsiteY171" fmla="*/ 1592 h 10000"/>
                <a:gd name="connsiteX172" fmla="*/ 5749 w 9986"/>
                <a:gd name="connsiteY172" fmla="*/ 1698 h 10000"/>
                <a:gd name="connsiteX173" fmla="*/ 5763 w 9986"/>
                <a:gd name="connsiteY173" fmla="*/ 1804 h 10000"/>
                <a:gd name="connsiteX174" fmla="*/ 5763 w 9986"/>
                <a:gd name="connsiteY174" fmla="*/ 1910 h 10000"/>
                <a:gd name="connsiteX175" fmla="*/ 5778 w 9986"/>
                <a:gd name="connsiteY175" fmla="*/ 2069 h 10000"/>
                <a:gd name="connsiteX176" fmla="*/ 5778 w 9986"/>
                <a:gd name="connsiteY176" fmla="*/ 2202 h 10000"/>
                <a:gd name="connsiteX177" fmla="*/ 5806 w 9986"/>
                <a:gd name="connsiteY177" fmla="*/ 2414 h 10000"/>
                <a:gd name="connsiteX178" fmla="*/ 5806 w 9986"/>
                <a:gd name="connsiteY178" fmla="*/ 2573 h 10000"/>
                <a:gd name="connsiteX179" fmla="*/ 5821 w 9986"/>
                <a:gd name="connsiteY179" fmla="*/ 2679 h 10000"/>
                <a:gd name="connsiteX180" fmla="*/ 5821 w 9986"/>
                <a:gd name="connsiteY180" fmla="*/ 2785 h 10000"/>
                <a:gd name="connsiteX181" fmla="*/ 5821 w 9986"/>
                <a:gd name="connsiteY181" fmla="*/ 2838 h 10000"/>
                <a:gd name="connsiteX182" fmla="*/ 0 w 9986"/>
                <a:gd name="connsiteY182" fmla="*/ 1114 h 10000"/>
                <a:gd name="connsiteX183" fmla="*/ 5789 w 9986"/>
                <a:gd name="connsiteY183" fmla="*/ 3066 h 10000"/>
                <a:gd name="connsiteX184" fmla="*/ 5849 w 9986"/>
                <a:gd name="connsiteY184" fmla="*/ 3316 h 10000"/>
                <a:gd name="connsiteX185" fmla="*/ 5849 w 9986"/>
                <a:gd name="connsiteY185" fmla="*/ 3316 h 10000"/>
                <a:gd name="connsiteX186" fmla="*/ 5849 w 9986"/>
                <a:gd name="connsiteY186" fmla="*/ 3475 h 10000"/>
                <a:gd name="connsiteX187" fmla="*/ 5849 w 9986"/>
                <a:gd name="connsiteY187" fmla="*/ 3528 h 10000"/>
                <a:gd name="connsiteX188" fmla="*/ 5849 w 9986"/>
                <a:gd name="connsiteY188" fmla="*/ 3581 h 10000"/>
                <a:gd name="connsiteX189" fmla="*/ 5849 w 9986"/>
                <a:gd name="connsiteY189" fmla="*/ 3687 h 10000"/>
                <a:gd name="connsiteX190" fmla="*/ 5863 w 9986"/>
                <a:gd name="connsiteY190" fmla="*/ 3846 h 10000"/>
                <a:gd name="connsiteX191" fmla="*/ 5863 w 9986"/>
                <a:gd name="connsiteY191" fmla="*/ 3952 h 10000"/>
                <a:gd name="connsiteX192" fmla="*/ 5878 w 9986"/>
                <a:gd name="connsiteY192" fmla="*/ 4111 h 10000"/>
                <a:gd name="connsiteX193" fmla="*/ 5878 w 9986"/>
                <a:gd name="connsiteY193" fmla="*/ 4271 h 10000"/>
                <a:gd name="connsiteX194" fmla="*/ 5892 w 9986"/>
                <a:gd name="connsiteY194" fmla="*/ 4430 h 10000"/>
                <a:gd name="connsiteX195" fmla="*/ 5906 w 9986"/>
                <a:gd name="connsiteY195" fmla="*/ 4589 h 10000"/>
                <a:gd name="connsiteX196" fmla="*/ 5920 w 9986"/>
                <a:gd name="connsiteY196" fmla="*/ 4801 h 10000"/>
                <a:gd name="connsiteX197" fmla="*/ 5935 w 9986"/>
                <a:gd name="connsiteY197" fmla="*/ 5013 h 10000"/>
                <a:gd name="connsiteX198" fmla="*/ 5963 w 9986"/>
                <a:gd name="connsiteY198" fmla="*/ 5225 h 10000"/>
                <a:gd name="connsiteX199" fmla="*/ 5977 w 9986"/>
                <a:gd name="connsiteY199" fmla="*/ 5385 h 10000"/>
                <a:gd name="connsiteX200" fmla="*/ 6006 w 9986"/>
                <a:gd name="connsiteY200" fmla="*/ 5650 h 10000"/>
                <a:gd name="connsiteX201" fmla="*/ 6020 w 9986"/>
                <a:gd name="connsiteY201" fmla="*/ 5703 h 10000"/>
                <a:gd name="connsiteX202" fmla="*/ 6035 w 9986"/>
                <a:gd name="connsiteY202" fmla="*/ 5809 h 10000"/>
                <a:gd name="connsiteX203" fmla="*/ 6049 w 9986"/>
                <a:gd name="connsiteY203" fmla="*/ 5968 h 10000"/>
                <a:gd name="connsiteX204" fmla="*/ 6063 w 9986"/>
                <a:gd name="connsiteY204" fmla="*/ 6074 h 10000"/>
                <a:gd name="connsiteX205" fmla="*/ 6092 w 9986"/>
                <a:gd name="connsiteY205" fmla="*/ 6286 h 10000"/>
                <a:gd name="connsiteX206" fmla="*/ 6120 w 9986"/>
                <a:gd name="connsiteY206" fmla="*/ 6499 h 10000"/>
                <a:gd name="connsiteX207" fmla="*/ 6149 w 9986"/>
                <a:gd name="connsiteY207" fmla="*/ 6605 h 10000"/>
                <a:gd name="connsiteX208" fmla="*/ 6163 w 9986"/>
                <a:gd name="connsiteY208" fmla="*/ 6711 h 10000"/>
                <a:gd name="connsiteX209" fmla="*/ 6177 w 9986"/>
                <a:gd name="connsiteY209" fmla="*/ 6817 h 10000"/>
                <a:gd name="connsiteX210" fmla="*/ 6206 w 9986"/>
                <a:gd name="connsiteY210" fmla="*/ 6976 h 10000"/>
                <a:gd name="connsiteX211" fmla="*/ 6248 w 9986"/>
                <a:gd name="connsiteY211" fmla="*/ 7135 h 10000"/>
                <a:gd name="connsiteX212" fmla="*/ 6291 w 9986"/>
                <a:gd name="connsiteY212" fmla="*/ 7401 h 10000"/>
                <a:gd name="connsiteX213" fmla="*/ 6320 w 9986"/>
                <a:gd name="connsiteY213" fmla="*/ 7454 h 10000"/>
                <a:gd name="connsiteX214" fmla="*/ 6348 w 9986"/>
                <a:gd name="connsiteY214" fmla="*/ 7560 h 10000"/>
                <a:gd name="connsiteX215" fmla="*/ 6377 w 9986"/>
                <a:gd name="connsiteY215" fmla="*/ 7666 h 10000"/>
                <a:gd name="connsiteX216" fmla="*/ 6405 w 9986"/>
                <a:gd name="connsiteY216" fmla="*/ 7772 h 10000"/>
                <a:gd name="connsiteX217" fmla="*/ 6434 w 9986"/>
                <a:gd name="connsiteY217" fmla="*/ 7878 h 10000"/>
                <a:gd name="connsiteX218" fmla="*/ 6462 w 9986"/>
                <a:gd name="connsiteY218" fmla="*/ 7984 h 10000"/>
                <a:gd name="connsiteX219" fmla="*/ 6505 w 9986"/>
                <a:gd name="connsiteY219" fmla="*/ 8090 h 10000"/>
                <a:gd name="connsiteX220" fmla="*/ 6534 w 9986"/>
                <a:gd name="connsiteY220" fmla="*/ 8196 h 10000"/>
                <a:gd name="connsiteX221" fmla="*/ 6562 w 9986"/>
                <a:gd name="connsiteY221" fmla="*/ 8302 h 10000"/>
                <a:gd name="connsiteX222" fmla="*/ 6591 w 9986"/>
                <a:gd name="connsiteY222" fmla="*/ 8408 h 10000"/>
                <a:gd name="connsiteX223" fmla="*/ 6634 w 9986"/>
                <a:gd name="connsiteY223" fmla="*/ 8462 h 10000"/>
                <a:gd name="connsiteX224" fmla="*/ 6676 w 9986"/>
                <a:gd name="connsiteY224" fmla="*/ 8568 h 10000"/>
                <a:gd name="connsiteX225" fmla="*/ 6705 w 9986"/>
                <a:gd name="connsiteY225" fmla="*/ 8621 h 10000"/>
                <a:gd name="connsiteX226" fmla="*/ 6748 w 9986"/>
                <a:gd name="connsiteY226" fmla="*/ 8727 h 10000"/>
                <a:gd name="connsiteX227" fmla="*/ 6776 w 9986"/>
                <a:gd name="connsiteY227" fmla="*/ 8833 h 10000"/>
                <a:gd name="connsiteX228" fmla="*/ 6819 w 9986"/>
                <a:gd name="connsiteY228" fmla="*/ 8886 h 10000"/>
                <a:gd name="connsiteX229" fmla="*/ 6862 w 9986"/>
                <a:gd name="connsiteY229" fmla="*/ 8939 h 10000"/>
                <a:gd name="connsiteX230" fmla="*/ 6905 w 9986"/>
                <a:gd name="connsiteY230" fmla="*/ 8992 h 10000"/>
                <a:gd name="connsiteX231" fmla="*/ 6940 w 9986"/>
                <a:gd name="connsiteY231" fmla="*/ 9045 h 10000"/>
                <a:gd name="connsiteX232" fmla="*/ 6983 w 9986"/>
                <a:gd name="connsiteY232" fmla="*/ 9151 h 10000"/>
                <a:gd name="connsiteX233" fmla="*/ 7026 w 9986"/>
                <a:gd name="connsiteY233" fmla="*/ 9204 h 10000"/>
                <a:gd name="connsiteX234" fmla="*/ 7069 w 9986"/>
                <a:gd name="connsiteY234" fmla="*/ 9257 h 10000"/>
                <a:gd name="connsiteX235" fmla="*/ 7126 w 9986"/>
                <a:gd name="connsiteY235" fmla="*/ 9310 h 10000"/>
                <a:gd name="connsiteX236" fmla="*/ 7169 w 9986"/>
                <a:gd name="connsiteY236" fmla="*/ 9363 h 10000"/>
                <a:gd name="connsiteX237" fmla="*/ 7226 w 9986"/>
                <a:gd name="connsiteY237" fmla="*/ 9416 h 10000"/>
                <a:gd name="connsiteX238" fmla="*/ 7268 w 9986"/>
                <a:gd name="connsiteY238" fmla="*/ 9469 h 10000"/>
                <a:gd name="connsiteX239" fmla="*/ 7326 w 9986"/>
                <a:gd name="connsiteY239" fmla="*/ 9469 h 10000"/>
                <a:gd name="connsiteX240" fmla="*/ 7368 w 9986"/>
                <a:gd name="connsiteY240" fmla="*/ 9576 h 10000"/>
                <a:gd name="connsiteX241" fmla="*/ 7411 w 9986"/>
                <a:gd name="connsiteY241" fmla="*/ 9576 h 10000"/>
                <a:gd name="connsiteX242" fmla="*/ 7468 w 9986"/>
                <a:gd name="connsiteY242" fmla="*/ 9629 h 10000"/>
                <a:gd name="connsiteX243" fmla="*/ 7511 w 9986"/>
                <a:gd name="connsiteY243" fmla="*/ 9629 h 10000"/>
                <a:gd name="connsiteX244" fmla="*/ 7568 w 9986"/>
                <a:gd name="connsiteY244" fmla="*/ 9682 h 10000"/>
                <a:gd name="connsiteX245" fmla="*/ 7611 w 9986"/>
                <a:gd name="connsiteY245" fmla="*/ 9682 h 10000"/>
                <a:gd name="connsiteX246" fmla="*/ 7668 w 9986"/>
                <a:gd name="connsiteY246" fmla="*/ 9735 h 10000"/>
                <a:gd name="connsiteX247" fmla="*/ 7711 w 9986"/>
                <a:gd name="connsiteY247" fmla="*/ 9788 h 10000"/>
                <a:gd name="connsiteX248" fmla="*/ 7768 w 9986"/>
                <a:gd name="connsiteY248" fmla="*/ 9788 h 10000"/>
                <a:gd name="connsiteX249" fmla="*/ 7811 w 9986"/>
                <a:gd name="connsiteY249" fmla="*/ 9788 h 10000"/>
                <a:gd name="connsiteX250" fmla="*/ 7868 w 9986"/>
                <a:gd name="connsiteY250" fmla="*/ 9841 h 10000"/>
                <a:gd name="connsiteX251" fmla="*/ 7910 w 9986"/>
                <a:gd name="connsiteY251" fmla="*/ 9841 h 10000"/>
                <a:gd name="connsiteX252" fmla="*/ 7967 w 9986"/>
                <a:gd name="connsiteY252" fmla="*/ 9894 h 10000"/>
                <a:gd name="connsiteX253" fmla="*/ 8010 w 9986"/>
                <a:gd name="connsiteY253" fmla="*/ 9894 h 10000"/>
                <a:gd name="connsiteX254" fmla="*/ 8067 w 9986"/>
                <a:gd name="connsiteY254" fmla="*/ 9894 h 10000"/>
                <a:gd name="connsiteX255" fmla="*/ 8110 w 9986"/>
                <a:gd name="connsiteY255" fmla="*/ 9947 h 10000"/>
                <a:gd name="connsiteX256" fmla="*/ 8167 w 9986"/>
                <a:gd name="connsiteY256" fmla="*/ 9947 h 10000"/>
                <a:gd name="connsiteX257" fmla="*/ 8210 w 9986"/>
                <a:gd name="connsiteY257" fmla="*/ 9947 h 10000"/>
                <a:gd name="connsiteX258" fmla="*/ 8253 w 9986"/>
                <a:gd name="connsiteY258" fmla="*/ 9947 h 10000"/>
                <a:gd name="connsiteX259" fmla="*/ 8310 w 9986"/>
                <a:gd name="connsiteY259" fmla="*/ 9947 h 10000"/>
                <a:gd name="connsiteX260" fmla="*/ 8353 w 9986"/>
                <a:gd name="connsiteY260" fmla="*/ 9947 h 10000"/>
                <a:gd name="connsiteX261" fmla="*/ 8395 w 9986"/>
                <a:gd name="connsiteY261" fmla="*/ 9947 h 10000"/>
                <a:gd name="connsiteX262" fmla="*/ 8438 w 9986"/>
                <a:gd name="connsiteY262" fmla="*/ 9947 h 10000"/>
                <a:gd name="connsiteX263" fmla="*/ 8481 w 9986"/>
                <a:gd name="connsiteY263" fmla="*/ 9947 h 10000"/>
                <a:gd name="connsiteX264" fmla="*/ 8524 w 9986"/>
                <a:gd name="connsiteY264" fmla="*/ 10000 h 10000"/>
                <a:gd name="connsiteX265" fmla="*/ 8567 w 9986"/>
                <a:gd name="connsiteY265" fmla="*/ 10000 h 10000"/>
                <a:gd name="connsiteX266" fmla="*/ 8609 w 9986"/>
                <a:gd name="connsiteY266" fmla="*/ 10000 h 10000"/>
                <a:gd name="connsiteX267" fmla="*/ 8638 w 9986"/>
                <a:gd name="connsiteY267" fmla="*/ 10000 h 10000"/>
                <a:gd name="connsiteX268" fmla="*/ 8681 w 9986"/>
                <a:gd name="connsiteY268" fmla="*/ 10000 h 10000"/>
                <a:gd name="connsiteX269" fmla="*/ 8724 w 9986"/>
                <a:gd name="connsiteY269" fmla="*/ 10000 h 10000"/>
                <a:gd name="connsiteX270" fmla="*/ 8766 w 9986"/>
                <a:gd name="connsiteY270" fmla="*/ 10000 h 10000"/>
                <a:gd name="connsiteX271" fmla="*/ 8795 w 9986"/>
                <a:gd name="connsiteY271" fmla="*/ 10000 h 10000"/>
                <a:gd name="connsiteX272" fmla="*/ 8838 w 9986"/>
                <a:gd name="connsiteY272" fmla="*/ 10000 h 10000"/>
                <a:gd name="connsiteX273" fmla="*/ 8866 w 9986"/>
                <a:gd name="connsiteY273" fmla="*/ 9947 h 10000"/>
                <a:gd name="connsiteX274" fmla="*/ 8895 w 9986"/>
                <a:gd name="connsiteY274" fmla="*/ 9947 h 10000"/>
                <a:gd name="connsiteX275" fmla="*/ 8923 w 9986"/>
                <a:gd name="connsiteY275" fmla="*/ 9947 h 10000"/>
                <a:gd name="connsiteX276" fmla="*/ 8952 w 9986"/>
                <a:gd name="connsiteY276" fmla="*/ 9947 h 10000"/>
                <a:gd name="connsiteX277" fmla="*/ 8995 w 9986"/>
                <a:gd name="connsiteY277" fmla="*/ 9947 h 10000"/>
                <a:gd name="connsiteX278" fmla="*/ 9052 w 9986"/>
                <a:gd name="connsiteY278" fmla="*/ 9947 h 10000"/>
                <a:gd name="connsiteX279" fmla="*/ 9080 w 9986"/>
                <a:gd name="connsiteY279" fmla="*/ 9947 h 10000"/>
                <a:gd name="connsiteX280" fmla="*/ 9109 w 9986"/>
                <a:gd name="connsiteY280" fmla="*/ 9894 h 10000"/>
                <a:gd name="connsiteX281" fmla="*/ 9137 w 9986"/>
                <a:gd name="connsiteY281" fmla="*/ 9894 h 10000"/>
                <a:gd name="connsiteX282" fmla="*/ 9151 w 9986"/>
                <a:gd name="connsiteY282" fmla="*/ 9894 h 10000"/>
                <a:gd name="connsiteX283" fmla="*/ 9180 w 9986"/>
                <a:gd name="connsiteY283" fmla="*/ 9894 h 10000"/>
                <a:gd name="connsiteX284" fmla="*/ 9209 w 9986"/>
                <a:gd name="connsiteY284" fmla="*/ 9841 h 10000"/>
                <a:gd name="connsiteX285" fmla="*/ 9237 w 9986"/>
                <a:gd name="connsiteY285" fmla="*/ 9788 h 10000"/>
                <a:gd name="connsiteX286" fmla="*/ 9273 w 9986"/>
                <a:gd name="connsiteY286" fmla="*/ 9735 h 10000"/>
                <a:gd name="connsiteX287" fmla="*/ 9316 w 9986"/>
                <a:gd name="connsiteY287" fmla="*/ 9682 h 10000"/>
                <a:gd name="connsiteX288" fmla="*/ 9373 w 9986"/>
                <a:gd name="connsiteY288" fmla="*/ 9629 h 10000"/>
                <a:gd name="connsiteX289" fmla="*/ 9415 w 9986"/>
                <a:gd name="connsiteY289" fmla="*/ 9523 h 10000"/>
                <a:gd name="connsiteX290" fmla="*/ 9487 w 9986"/>
                <a:gd name="connsiteY290" fmla="*/ 9416 h 10000"/>
                <a:gd name="connsiteX291" fmla="*/ 9530 w 9986"/>
                <a:gd name="connsiteY291" fmla="*/ 9257 h 10000"/>
                <a:gd name="connsiteX292" fmla="*/ 9601 w 9986"/>
                <a:gd name="connsiteY292" fmla="*/ 9098 h 10000"/>
                <a:gd name="connsiteX293" fmla="*/ 9615 w 9986"/>
                <a:gd name="connsiteY293" fmla="*/ 8992 h 10000"/>
                <a:gd name="connsiteX294" fmla="*/ 9644 w 9986"/>
                <a:gd name="connsiteY294" fmla="*/ 8886 h 10000"/>
                <a:gd name="connsiteX295" fmla="*/ 9672 w 9986"/>
                <a:gd name="connsiteY295" fmla="*/ 8780 h 10000"/>
                <a:gd name="connsiteX296" fmla="*/ 9715 w 9986"/>
                <a:gd name="connsiteY296" fmla="*/ 8674 h 10000"/>
                <a:gd name="connsiteX297" fmla="*/ 9729 w 9986"/>
                <a:gd name="connsiteY297" fmla="*/ 8515 h 10000"/>
                <a:gd name="connsiteX298" fmla="*/ 9758 w 9986"/>
                <a:gd name="connsiteY298" fmla="*/ 8408 h 10000"/>
                <a:gd name="connsiteX299" fmla="*/ 9786 w 9986"/>
                <a:gd name="connsiteY299" fmla="*/ 8249 h 10000"/>
                <a:gd name="connsiteX300" fmla="*/ 9815 w 9986"/>
                <a:gd name="connsiteY300" fmla="*/ 8143 h 10000"/>
                <a:gd name="connsiteX301" fmla="*/ 9829 w 9986"/>
                <a:gd name="connsiteY301" fmla="*/ 7931 h 10000"/>
                <a:gd name="connsiteX302" fmla="*/ 9858 w 9986"/>
                <a:gd name="connsiteY302" fmla="*/ 7772 h 10000"/>
                <a:gd name="connsiteX303" fmla="*/ 9886 w 9986"/>
                <a:gd name="connsiteY303" fmla="*/ 7613 h 10000"/>
                <a:gd name="connsiteX304" fmla="*/ 9915 w 9986"/>
                <a:gd name="connsiteY304" fmla="*/ 7401 h 10000"/>
                <a:gd name="connsiteX305" fmla="*/ 9929 w 9986"/>
                <a:gd name="connsiteY305" fmla="*/ 7188 h 10000"/>
                <a:gd name="connsiteX306" fmla="*/ 9943 w 9986"/>
                <a:gd name="connsiteY306" fmla="*/ 6976 h 10000"/>
                <a:gd name="connsiteX307" fmla="*/ 9957 w 9986"/>
                <a:gd name="connsiteY307" fmla="*/ 6817 h 10000"/>
                <a:gd name="connsiteX308" fmla="*/ 9957 w 9986"/>
                <a:gd name="connsiteY308" fmla="*/ 6658 h 10000"/>
                <a:gd name="connsiteX309" fmla="*/ 9972 w 9986"/>
                <a:gd name="connsiteY309" fmla="*/ 6446 h 10000"/>
                <a:gd name="connsiteX310" fmla="*/ 9972 w 9986"/>
                <a:gd name="connsiteY310" fmla="*/ 6233 h 10000"/>
                <a:gd name="connsiteX311" fmla="*/ 9986 w 9986"/>
                <a:gd name="connsiteY311" fmla="*/ 6074 h 10000"/>
                <a:gd name="connsiteX312" fmla="*/ 9986 w 9986"/>
                <a:gd name="connsiteY312" fmla="*/ 5915 h 10000"/>
                <a:gd name="connsiteX313" fmla="*/ 9986 w 9986"/>
                <a:gd name="connsiteY313" fmla="*/ 5703 h 10000"/>
                <a:gd name="connsiteX314" fmla="*/ 9986 w 9986"/>
                <a:gd name="connsiteY314" fmla="*/ 5544 h 10000"/>
                <a:gd name="connsiteX315" fmla="*/ 9972 w 9986"/>
                <a:gd name="connsiteY315" fmla="*/ 5385 h 10000"/>
                <a:gd name="connsiteX316" fmla="*/ 9972 w 9986"/>
                <a:gd name="connsiteY316" fmla="*/ 5279 h 10000"/>
                <a:gd name="connsiteX317" fmla="*/ 9957 w 9986"/>
                <a:gd name="connsiteY317" fmla="*/ 5119 h 10000"/>
                <a:gd name="connsiteX318" fmla="*/ 9957 w 9986"/>
                <a:gd name="connsiteY318" fmla="*/ 4960 h 10000"/>
                <a:gd name="connsiteX319" fmla="*/ 9957 w 9986"/>
                <a:gd name="connsiteY319" fmla="*/ 4801 h 10000"/>
                <a:gd name="connsiteX320" fmla="*/ 9943 w 9986"/>
                <a:gd name="connsiteY320" fmla="*/ 4695 h 10000"/>
                <a:gd name="connsiteX321" fmla="*/ 9929 w 9986"/>
                <a:gd name="connsiteY321" fmla="*/ 4536 h 10000"/>
                <a:gd name="connsiteX322" fmla="*/ 9915 w 9986"/>
                <a:gd name="connsiteY322" fmla="*/ 4430 h 10000"/>
                <a:gd name="connsiteX323" fmla="*/ 9915 w 9986"/>
                <a:gd name="connsiteY323" fmla="*/ 4324 h 10000"/>
                <a:gd name="connsiteX324" fmla="*/ 9900 w 9986"/>
                <a:gd name="connsiteY324" fmla="*/ 4218 h 10000"/>
                <a:gd name="connsiteX325" fmla="*/ 9886 w 9986"/>
                <a:gd name="connsiteY325" fmla="*/ 4005 h 10000"/>
                <a:gd name="connsiteX326" fmla="*/ 9858 w 9986"/>
                <a:gd name="connsiteY326" fmla="*/ 3846 h 10000"/>
                <a:gd name="connsiteX327" fmla="*/ 9843 w 9986"/>
                <a:gd name="connsiteY327" fmla="*/ 3740 h 10000"/>
                <a:gd name="connsiteX328" fmla="*/ 9829 w 9986"/>
                <a:gd name="connsiteY328" fmla="*/ 3634 h 10000"/>
                <a:gd name="connsiteX329" fmla="*/ 9829 w 9986"/>
                <a:gd name="connsiteY329" fmla="*/ 3581 h 10000"/>
                <a:gd name="connsiteX330" fmla="*/ 9644 w 9986"/>
                <a:gd name="connsiteY330" fmla="*/ 3846 h 10000"/>
                <a:gd name="connsiteX331" fmla="*/ 9644 w 9986"/>
                <a:gd name="connsiteY331" fmla="*/ 3846 h 10000"/>
                <a:gd name="connsiteX0" fmla="*/ 3986 w 4328"/>
                <a:gd name="connsiteY0" fmla="*/ 3846 h 10000"/>
                <a:gd name="connsiteX1" fmla="*/ 4000 w 4328"/>
                <a:gd name="connsiteY1" fmla="*/ 3952 h 10000"/>
                <a:gd name="connsiteX2" fmla="*/ 4014 w 4328"/>
                <a:gd name="connsiteY2" fmla="*/ 4005 h 10000"/>
                <a:gd name="connsiteX3" fmla="*/ 4028 w 4328"/>
                <a:gd name="connsiteY3" fmla="*/ 4111 h 10000"/>
                <a:gd name="connsiteX4" fmla="*/ 4057 w 4328"/>
                <a:gd name="connsiteY4" fmla="*/ 4218 h 10000"/>
                <a:gd name="connsiteX5" fmla="*/ 4071 w 4328"/>
                <a:gd name="connsiteY5" fmla="*/ 4430 h 10000"/>
                <a:gd name="connsiteX6" fmla="*/ 4085 w 4328"/>
                <a:gd name="connsiteY6" fmla="*/ 4483 h 10000"/>
                <a:gd name="connsiteX7" fmla="*/ 4100 w 4328"/>
                <a:gd name="connsiteY7" fmla="*/ 4589 h 10000"/>
                <a:gd name="connsiteX8" fmla="*/ 4114 w 4328"/>
                <a:gd name="connsiteY8" fmla="*/ 4695 h 10000"/>
                <a:gd name="connsiteX9" fmla="*/ 4128 w 4328"/>
                <a:gd name="connsiteY9" fmla="*/ 4854 h 10000"/>
                <a:gd name="connsiteX10" fmla="*/ 4143 w 4328"/>
                <a:gd name="connsiteY10" fmla="*/ 4960 h 10000"/>
                <a:gd name="connsiteX11" fmla="*/ 4143 w 4328"/>
                <a:gd name="connsiteY11" fmla="*/ 5066 h 10000"/>
                <a:gd name="connsiteX12" fmla="*/ 4157 w 4328"/>
                <a:gd name="connsiteY12" fmla="*/ 5172 h 10000"/>
                <a:gd name="connsiteX13" fmla="*/ 4171 w 4328"/>
                <a:gd name="connsiteY13" fmla="*/ 5279 h 10000"/>
                <a:gd name="connsiteX14" fmla="*/ 4171 w 4328"/>
                <a:gd name="connsiteY14" fmla="*/ 5438 h 10000"/>
                <a:gd name="connsiteX15" fmla="*/ 4171 w 4328"/>
                <a:gd name="connsiteY15" fmla="*/ 5544 h 10000"/>
                <a:gd name="connsiteX16" fmla="*/ 4171 w 4328"/>
                <a:gd name="connsiteY16" fmla="*/ 5703 h 10000"/>
                <a:gd name="connsiteX17" fmla="*/ 4185 w 4328"/>
                <a:gd name="connsiteY17" fmla="*/ 5862 h 10000"/>
                <a:gd name="connsiteX18" fmla="*/ 4171 w 4328"/>
                <a:gd name="connsiteY18" fmla="*/ 5968 h 10000"/>
                <a:gd name="connsiteX19" fmla="*/ 4171 w 4328"/>
                <a:gd name="connsiteY19" fmla="*/ 6127 h 10000"/>
                <a:gd name="connsiteX20" fmla="*/ 4171 w 4328"/>
                <a:gd name="connsiteY20" fmla="*/ 6286 h 10000"/>
                <a:gd name="connsiteX21" fmla="*/ 4171 w 4328"/>
                <a:gd name="connsiteY21" fmla="*/ 6446 h 10000"/>
                <a:gd name="connsiteX22" fmla="*/ 4143 w 4328"/>
                <a:gd name="connsiteY22" fmla="*/ 6658 h 10000"/>
                <a:gd name="connsiteX23" fmla="*/ 4143 w 4328"/>
                <a:gd name="connsiteY23" fmla="*/ 6764 h 10000"/>
                <a:gd name="connsiteX24" fmla="*/ 4114 w 4328"/>
                <a:gd name="connsiteY24" fmla="*/ 6976 h 10000"/>
                <a:gd name="connsiteX25" fmla="*/ 4100 w 4328"/>
                <a:gd name="connsiteY25" fmla="*/ 7135 h 10000"/>
                <a:gd name="connsiteX26" fmla="*/ 4071 w 4328"/>
                <a:gd name="connsiteY26" fmla="*/ 7294 h 10000"/>
                <a:gd name="connsiteX27" fmla="*/ 4057 w 4328"/>
                <a:gd name="connsiteY27" fmla="*/ 7454 h 10000"/>
                <a:gd name="connsiteX28" fmla="*/ 4028 w 4328"/>
                <a:gd name="connsiteY28" fmla="*/ 7560 h 10000"/>
                <a:gd name="connsiteX29" fmla="*/ 4000 w 4328"/>
                <a:gd name="connsiteY29" fmla="*/ 7719 h 10000"/>
                <a:gd name="connsiteX30" fmla="*/ 3970 w 4328"/>
                <a:gd name="connsiteY30" fmla="*/ 7878 h 10000"/>
                <a:gd name="connsiteX31" fmla="*/ 3942 w 4328"/>
                <a:gd name="connsiteY31" fmla="*/ 7984 h 10000"/>
                <a:gd name="connsiteX32" fmla="*/ 3913 w 4328"/>
                <a:gd name="connsiteY32" fmla="*/ 8090 h 10000"/>
                <a:gd name="connsiteX33" fmla="*/ 3885 w 4328"/>
                <a:gd name="connsiteY33" fmla="*/ 8249 h 10000"/>
                <a:gd name="connsiteX34" fmla="*/ 3828 w 4328"/>
                <a:gd name="connsiteY34" fmla="*/ 8462 h 10000"/>
                <a:gd name="connsiteX35" fmla="*/ 3785 w 4328"/>
                <a:gd name="connsiteY35" fmla="*/ 8621 h 10000"/>
                <a:gd name="connsiteX36" fmla="*/ 3728 w 4328"/>
                <a:gd name="connsiteY36" fmla="*/ 8833 h 10000"/>
                <a:gd name="connsiteX37" fmla="*/ 3671 w 4328"/>
                <a:gd name="connsiteY37" fmla="*/ 8939 h 10000"/>
                <a:gd name="connsiteX38" fmla="*/ 3628 w 4328"/>
                <a:gd name="connsiteY38" fmla="*/ 9045 h 10000"/>
                <a:gd name="connsiteX39" fmla="*/ 3592 w 4328"/>
                <a:gd name="connsiteY39" fmla="*/ 9204 h 10000"/>
                <a:gd name="connsiteX40" fmla="*/ 3550 w 4328"/>
                <a:gd name="connsiteY40" fmla="*/ 9257 h 10000"/>
                <a:gd name="connsiteX41" fmla="*/ 3521 w 4328"/>
                <a:gd name="connsiteY41" fmla="*/ 9363 h 10000"/>
                <a:gd name="connsiteX42" fmla="*/ 3492 w 4328"/>
                <a:gd name="connsiteY42" fmla="*/ 9363 h 10000"/>
                <a:gd name="connsiteX43" fmla="*/ 3478 w 4328"/>
                <a:gd name="connsiteY43" fmla="*/ 9416 h 10000"/>
                <a:gd name="connsiteX44" fmla="*/ 3450 w 4328"/>
                <a:gd name="connsiteY44" fmla="*/ 9469 h 10000"/>
                <a:gd name="connsiteX45" fmla="*/ 3450 w 4328"/>
                <a:gd name="connsiteY45" fmla="*/ 9469 h 10000"/>
                <a:gd name="connsiteX46" fmla="*/ 3450 w 4328"/>
                <a:gd name="connsiteY46" fmla="*/ 9469 h 10000"/>
                <a:gd name="connsiteX47" fmla="*/ 3435 w 4328"/>
                <a:gd name="connsiteY47" fmla="*/ 9469 h 10000"/>
                <a:gd name="connsiteX48" fmla="*/ 3407 w 4328"/>
                <a:gd name="connsiteY48" fmla="*/ 9416 h 10000"/>
                <a:gd name="connsiteX49" fmla="*/ 3378 w 4328"/>
                <a:gd name="connsiteY49" fmla="*/ 9416 h 10000"/>
                <a:gd name="connsiteX50" fmla="*/ 3336 w 4328"/>
                <a:gd name="connsiteY50" fmla="*/ 9416 h 10000"/>
                <a:gd name="connsiteX51" fmla="*/ 3293 w 4328"/>
                <a:gd name="connsiteY51" fmla="*/ 9416 h 10000"/>
                <a:gd name="connsiteX52" fmla="*/ 3249 w 4328"/>
                <a:gd name="connsiteY52" fmla="*/ 9363 h 10000"/>
                <a:gd name="connsiteX53" fmla="*/ 3192 w 4328"/>
                <a:gd name="connsiteY53" fmla="*/ 9363 h 10000"/>
                <a:gd name="connsiteX54" fmla="*/ 3149 w 4328"/>
                <a:gd name="connsiteY54" fmla="*/ 9363 h 10000"/>
                <a:gd name="connsiteX55" fmla="*/ 3121 w 4328"/>
                <a:gd name="connsiteY55" fmla="*/ 9363 h 10000"/>
                <a:gd name="connsiteX56" fmla="*/ 3092 w 4328"/>
                <a:gd name="connsiteY56" fmla="*/ 9310 h 10000"/>
                <a:gd name="connsiteX57" fmla="*/ 3049 w 4328"/>
                <a:gd name="connsiteY57" fmla="*/ 9310 h 10000"/>
                <a:gd name="connsiteX58" fmla="*/ 3021 w 4328"/>
                <a:gd name="connsiteY58" fmla="*/ 9310 h 10000"/>
                <a:gd name="connsiteX59" fmla="*/ 2978 w 4328"/>
                <a:gd name="connsiteY59" fmla="*/ 9310 h 10000"/>
                <a:gd name="connsiteX60" fmla="*/ 2935 w 4328"/>
                <a:gd name="connsiteY60" fmla="*/ 9257 h 10000"/>
                <a:gd name="connsiteX61" fmla="*/ 2907 w 4328"/>
                <a:gd name="connsiteY61" fmla="*/ 9257 h 10000"/>
                <a:gd name="connsiteX62" fmla="*/ 2864 w 4328"/>
                <a:gd name="connsiteY62" fmla="*/ 9257 h 10000"/>
                <a:gd name="connsiteX63" fmla="*/ 2821 w 4328"/>
                <a:gd name="connsiteY63" fmla="*/ 9204 h 10000"/>
                <a:gd name="connsiteX64" fmla="*/ 2778 w 4328"/>
                <a:gd name="connsiteY64" fmla="*/ 9204 h 10000"/>
                <a:gd name="connsiteX65" fmla="*/ 2735 w 4328"/>
                <a:gd name="connsiteY65" fmla="*/ 9204 h 10000"/>
                <a:gd name="connsiteX66" fmla="*/ 2693 w 4328"/>
                <a:gd name="connsiteY66" fmla="*/ 9151 h 10000"/>
                <a:gd name="connsiteX67" fmla="*/ 2650 w 4328"/>
                <a:gd name="connsiteY67" fmla="*/ 9151 h 10000"/>
                <a:gd name="connsiteX68" fmla="*/ 2607 w 4328"/>
                <a:gd name="connsiteY68" fmla="*/ 9151 h 10000"/>
                <a:gd name="connsiteX69" fmla="*/ 2564 w 4328"/>
                <a:gd name="connsiteY69" fmla="*/ 9151 h 10000"/>
                <a:gd name="connsiteX70" fmla="*/ 2520 w 4328"/>
                <a:gd name="connsiteY70" fmla="*/ 9098 h 10000"/>
                <a:gd name="connsiteX71" fmla="*/ 2478 w 4328"/>
                <a:gd name="connsiteY71" fmla="*/ 9045 h 10000"/>
                <a:gd name="connsiteX72" fmla="*/ 2421 w 4328"/>
                <a:gd name="connsiteY72" fmla="*/ 9045 h 10000"/>
                <a:gd name="connsiteX73" fmla="*/ 2378 w 4328"/>
                <a:gd name="connsiteY73" fmla="*/ 8992 h 10000"/>
                <a:gd name="connsiteX74" fmla="*/ 2335 w 4328"/>
                <a:gd name="connsiteY74" fmla="*/ 8939 h 10000"/>
                <a:gd name="connsiteX75" fmla="*/ 2292 w 4328"/>
                <a:gd name="connsiteY75" fmla="*/ 8939 h 10000"/>
                <a:gd name="connsiteX76" fmla="*/ 2235 w 4328"/>
                <a:gd name="connsiteY76" fmla="*/ 8939 h 10000"/>
                <a:gd name="connsiteX77" fmla="*/ 2192 w 4328"/>
                <a:gd name="connsiteY77" fmla="*/ 8886 h 10000"/>
                <a:gd name="connsiteX78" fmla="*/ 2150 w 4328"/>
                <a:gd name="connsiteY78" fmla="*/ 8886 h 10000"/>
                <a:gd name="connsiteX79" fmla="*/ 2107 w 4328"/>
                <a:gd name="connsiteY79" fmla="*/ 8833 h 10000"/>
                <a:gd name="connsiteX80" fmla="*/ 2064 w 4328"/>
                <a:gd name="connsiteY80" fmla="*/ 8780 h 10000"/>
                <a:gd name="connsiteX81" fmla="*/ 2021 w 4328"/>
                <a:gd name="connsiteY81" fmla="*/ 8780 h 10000"/>
                <a:gd name="connsiteX82" fmla="*/ 1978 w 4328"/>
                <a:gd name="connsiteY82" fmla="*/ 8727 h 10000"/>
                <a:gd name="connsiteX83" fmla="*/ 1936 w 4328"/>
                <a:gd name="connsiteY83" fmla="*/ 8727 h 10000"/>
                <a:gd name="connsiteX84" fmla="*/ 1878 w 4328"/>
                <a:gd name="connsiteY84" fmla="*/ 8674 h 10000"/>
                <a:gd name="connsiteX85" fmla="*/ 1850 w 4328"/>
                <a:gd name="connsiteY85" fmla="*/ 8621 h 10000"/>
                <a:gd name="connsiteX86" fmla="*/ 1792 w 4328"/>
                <a:gd name="connsiteY86" fmla="*/ 8568 h 10000"/>
                <a:gd name="connsiteX87" fmla="*/ 1763 w 4328"/>
                <a:gd name="connsiteY87" fmla="*/ 8568 h 10000"/>
                <a:gd name="connsiteX88" fmla="*/ 1721 w 4328"/>
                <a:gd name="connsiteY88" fmla="*/ 8515 h 10000"/>
                <a:gd name="connsiteX89" fmla="*/ 1678 w 4328"/>
                <a:gd name="connsiteY89" fmla="*/ 8462 h 10000"/>
                <a:gd name="connsiteX90" fmla="*/ 1635 w 4328"/>
                <a:gd name="connsiteY90" fmla="*/ 8408 h 10000"/>
                <a:gd name="connsiteX91" fmla="*/ 1592 w 4328"/>
                <a:gd name="connsiteY91" fmla="*/ 8408 h 10000"/>
                <a:gd name="connsiteX92" fmla="*/ 1564 w 4328"/>
                <a:gd name="connsiteY92" fmla="*/ 8355 h 10000"/>
                <a:gd name="connsiteX93" fmla="*/ 1521 w 4328"/>
                <a:gd name="connsiteY93" fmla="*/ 8302 h 10000"/>
                <a:gd name="connsiteX94" fmla="*/ 1492 w 4328"/>
                <a:gd name="connsiteY94" fmla="*/ 8249 h 10000"/>
                <a:gd name="connsiteX95" fmla="*/ 1464 w 4328"/>
                <a:gd name="connsiteY95" fmla="*/ 8196 h 10000"/>
                <a:gd name="connsiteX96" fmla="*/ 1421 w 4328"/>
                <a:gd name="connsiteY96" fmla="*/ 8196 h 10000"/>
                <a:gd name="connsiteX97" fmla="*/ 1392 w 4328"/>
                <a:gd name="connsiteY97" fmla="*/ 8143 h 10000"/>
                <a:gd name="connsiteX98" fmla="*/ 1364 w 4328"/>
                <a:gd name="connsiteY98" fmla="*/ 8090 h 10000"/>
                <a:gd name="connsiteX99" fmla="*/ 1335 w 4328"/>
                <a:gd name="connsiteY99" fmla="*/ 8037 h 10000"/>
                <a:gd name="connsiteX100" fmla="*/ 1307 w 4328"/>
                <a:gd name="connsiteY100" fmla="*/ 7984 h 10000"/>
                <a:gd name="connsiteX101" fmla="*/ 1293 w 4328"/>
                <a:gd name="connsiteY101" fmla="*/ 7984 h 10000"/>
                <a:gd name="connsiteX102" fmla="*/ 1243 w 4328"/>
                <a:gd name="connsiteY102" fmla="*/ 7825 h 10000"/>
                <a:gd name="connsiteX103" fmla="*/ 1200 w 4328"/>
                <a:gd name="connsiteY103" fmla="*/ 7719 h 10000"/>
                <a:gd name="connsiteX104" fmla="*/ 1157 w 4328"/>
                <a:gd name="connsiteY104" fmla="*/ 7613 h 10000"/>
                <a:gd name="connsiteX105" fmla="*/ 1113 w 4328"/>
                <a:gd name="connsiteY105" fmla="*/ 7560 h 10000"/>
                <a:gd name="connsiteX106" fmla="*/ 1085 w 4328"/>
                <a:gd name="connsiteY106" fmla="*/ 7454 h 10000"/>
                <a:gd name="connsiteX107" fmla="*/ 1042 w 4328"/>
                <a:gd name="connsiteY107" fmla="*/ 7401 h 10000"/>
                <a:gd name="connsiteX108" fmla="*/ 1013 w 4328"/>
                <a:gd name="connsiteY108" fmla="*/ 7294 h 10000"/>
                <a:gd name="connsiteX109" fmla="*/ 985 w 4328"/>
                <a:gd name="connsiteY109" fmla="*/ 7241 h 10000"/>
                <a:gd name="connsiteX110" fmla="*/ 928 w 4328"/>
                <a:gd name="connsiteY110" fmla="*/ 7082 h 10000"/>
                <a:gd name="connsiteX111" fmla="*/ 885 w 4328"/>
                <a:gd name="connsiteY111" fmla="*/ 6976 h 10000"/>
                <a:gd name="connsiteX112" fmla="*/ 842 w 4328"/>
                <a:gd name="connsiteY112" fmla="*/ 6817 h 10000"/>
                <a:gd name="connsiteX113" fmla="*/ 799 w 4328"/>
                <a:gd name="connsiteY113" fmla="*/ 6711 h 10000"/>
                <a:gd name="connsiteX114" fmla="*/ 771 w 4328"/>
                <a:gd name="connsiteY114" fmla="*/ 6552 h 10000"/>
                <a:gd name="connsiteX115" fmla="*/ 742 w 4328"/>
                <a:gd name="connsiteY115" fmla="*/ 6446 h 10000"/>
                <a:gd name="connsiteX116" fmla="*/ 714 w 4328"/>
                <a:gd name="connsiteY116" fmla="*/ 6286 h 10000"/>
                <a:gd name="connsiteX117" fmla="*/ 700 w 4328"/>
                <a:gd name="connsiteY117" fmla="*/ 6180 h 10000"/>
                <a:gd name="connsiteX118" fmla="*/ 685 w 4328"/>
                <a:gd name="connsiteY118" fmla="*/ 6021 h 10000"/>
                <a:gd name="connsiteX119" fmla="*/ 657 w 4328"/>
                <a:gd name="connsiteY119" fmla="*/ 5862 h 10000"/>
                <a:gd name="connsiteX120" fmla="*/ 643 w 4328"/>
                <a:gd name="connsiteY120" fmla="*/ 5703 h 10000"/>
                <a:gd name="connsiteX121" fmla="*/ 628 w 4328"/>
                <a:gd name="connsiteY121" fmla="*/ 5544 h 10000"/>
                <a:gd name="connsiteX122" fmla="*/ 614 w 4328"/>
                <a:gd name="connsiteY122" fmla="*/ 5385 h 10000"/>
                <a:gd name="connsiteX123" fmla="*/ 600 w 4328"/>
                <a:gd name="connsiteY123" fmla="*/ 5279 h 10000"/>
                <a:gd name="connsiteX124" fmla="*/ 585 w 4328"/>
                <a:gd name="connsiteY124" fmla="*/ 5119 h 10000"/>
                <a:gd name="connsiteX125" fmla="*/ 571 w 4328"/>
                <a:gd name="connsiteY125" fmla="*/ 5013 h 10000"/>
                <a:gd name="connsiteX126" fmla="*/ 557 w 4328"/>
                <a:gd name="connsiteY126" fmla="*/ 4801 h 10000"/>
                <a:gd name="connsiteX127" fmla="*/ 543 w 4328"/>
                <a:gd name="connsiteY127" fmla="*/ 4642 h 10000"/>
                <a:gd name="connsiteX128" fmla="*/ 514 w 4328"/>
                <a:gd name="connsiteY128" fmla="*/ 4483 h 10000"/>
                <a:gd name="connsiteX129" fmla="*/ 500 w 4328"/>
                <a:gd name="connsiteY129" fmla="*/ 4271 h 10000"/>
                <a:gd name="connsiteX130" fmla="*/ 486 w 4328"/>
                <a:gd name="connsiteY130" fmla="*/ 4058 h 10000"/>
                <a:gd name="connsiteX131" fmla="*/ 471 w 4328"/>
                <a:gd name="connsiteY131" fmla="*/ 3846 h 10000"/>
                <a:gd name="connsiteX132" fmla="*/ 457 w 4328"/>
                <a:gd name="connsiteY132" fmla="*/ 3687 h 10000"/>
                <a:gd name="connsiteX133" fmla="*/ 429 w 4328"/>
                <a:gd name="connsiteY133" fmla="*/ 3475 h 10000"/>
                <a:gd name="connsiteX134" fmla="*/ 429 w 4328"/>
                <a:gd name="connsiteY134" fmla="*/ 3369 h 10000"/>
                <a:gd name="connsiteX135" fmla="*/ 414 w 4328"/>
                <a:gd name="connsiteY135" fmla="*/ 3263 h 10000"/>
                <a:gd name="connsiteX136" fmla="*/ 414 w 4328"/>
                <a:gd name="connsiteY136" fmla="*/ 3103 h 10000"/>
                <a:gd name="connsiteX137" fmla="*/ 400 w 4328"/>
                <a:gd name="connsiteY137" fmla="*/ 3050 h 10000"/>
                <a:gd name="connsiteX138" fmla="*/ 385 w 4328"/>
                <a:gd name="connsiteY138" fmla="*/ 2785 h 10000"/>
                <a:gd name="connsiteX139" fmla="*/ 371 w 4328"/>
                <a:gd name="connsiteY139" fmla="*/ 2626 h 10000"/>
                <a:gd name="connsiteX140" fmla="*/ 356 w 4328"/>
                <a:gd name="connsiteY140" fmla="*/ 2467 h 10000"/>
                <a:gd name="connsiteX141" fmla="*/ 342 w 4328"/>
                <a:gd name="connsiteY141" fmla="*/ 2361 h 10000"/>
                <a:gd name="connsiteX142" fmla="*/ 342 w 4328"/>
                <a:gd name="connsiteY142" fmla="*/ 2255 h 10000"/>
                <a:gd name="connsiteX143" fmla="*/ 328 w 4328"/>
                <a:gd name="connsiteY143" fmla="*/ 2149 h 10000"/>
                <a:gd name="connsiteX144" fmla="*/ 313 w 4328"/>
                <a:gd name="connsiteY144" fmla="*/ 1963 h 10000"/>
                <a:gd name="connsiteX145" fmla="*/ 299 w 4328"/>
                <a:gd name="connsiteY145" fmla="*/ 1804 h 10000"/>
                <a:gd name="connsiteX146" fmla="*/ 271 w 4328"/>
                <a:gd name="connsiteY146" fmla="*/ 1538 h 10000"/>
                <a:gd name="connsiteX147" fmla="*/ 256 w 4328"/>
                <a:gd name="connsiteY147" fmla="*/ 1379 h 10000"/>
                <a:gd name="connsiteX148" fmla="*/ 242 w 4328"/>
                <a:gd name="connsiteY148" fmla="*/ 1220 h 10000"/>
                <a:gd name="connsiteX149" fmla="*/ 228 w 4328"/>
                <a:gd name="connsiteY149" fmla="*/ 1061 h 10000"/>
                <a:gd name="connsiteX150" fmla="*/ 214 w 4328"/>
                <a:gd name="connsiteY150" fmla="*/ 902 h 10000"/>
                <a:gd name="connsiteX151" fmla="*/ 199 w 4328"/>
                <a:gd name="connsiteY151" fmla="*/ 743 h 10000"/>
                <a:gd name="connsiteX152" fmla="*/ 185 w 4328"/>
                <a:gd name="connsiteY152" fmla="*/ 637 h 10000"/>
                <a:gd name="connsiteX153" fmla="*/ 185 w 4328"/>
                <a:gd name="connsiteY153" fmla="*/ 531 h 10000"/>
                <a:gd name="connsiteX154" fmla="*/ 157 w 4328"/>
                <a:gd name="connsiteY154" fmla="*/ 371 h 10000"/>
                <a:gd name="connsiteX155" fmla="*/ 142 w 4328"/>
                <a:gd name="connsiteY155" fmla="*/ 318 h 10000"/>
                <a:gd name="connsiteX156" fmla="*/ 99 w 4328"/>
                <a:gd name="connsiteY156" fmla="*/ 106 h 10000"/>
                <a:gd name="connsiteX157" fmla="*/ 57 w 4328"/>
                <a:gd name="connsiteY157" fmla="*/ 0 h 10000"/>
                <a:gd name="connsiteX158" fmla="*/ 28 w 4328"/>
                <a:gd name="connsiteY158" fmla="*/ 0 h 10000"/>
                <a:gd name="connsiteX159" fmla="*/ 14 w 4328"/>
                <a:gd name="connsiteY159" fmla="*/ 106 h 10000"/>
                <a:gd name="connsiteX160" fmla="*/ 0 w 4328"/>
                <a:gd name="connsiteY160" fmla="*/ 212 h 10000"/>
                <a:gd name="connsiteX161" fmla="*/ 14 w 4328"/>
                <a:gd name="connsiteY161" fmla="*/ 318 h 10000"/>
                <a:gd name="connsiteX162" fmla="*/ 14 w 4328"/>
                <a:gd name="connsiteY162" fmla="*/ 477 h 10000"/>
                <a:gd name="connsiteX163" fmla="*/ 28 w 4328"/>
                <a:gd name="connsiteY163" fmla="*/ 637 h 10000"/>
                <a:gd name="connsiteX164" fmla="*/ 28 w 4328"/>
                <a:gd name="connsiteY164" fmla="*/ 743 h 10000"/>
                <a:gd name="connsiteX165" fmla="*/ 42 w 4328"/>
                <a:gd name="connsiteY165" fmla="*/ 849 h 10000"/>
                <a:gd name="connsiteX166" fmla="*/ 42 w 4328"/>
                <a:gd name="connsiteY166" fmla="*/ 955 h 10000"/>
                <a:gd name="connsiteX167" fmla="*/ 57 w 4328"/>
                <a:gd name="connsiteY167" fmla="*/ 1061 h 10000"/>
                <a:gd name="connsiteX168" fmla="*/ 57 w 4328"/>
                <a:gd name="connsiteY168" fmla="*/ 1220 h 10000"/>
                <a:gd name="connsiteX169" fmla="*/ 71 w 4328"/>
                <a:gd name="connsiteY169" fmla="*/ 1326 h 10000"/>
                <a:gd name="connsiteX170" fmla="*/ 71 w 4328"/>
                <a:gd name="connsiteY170" fmla="*/ 1432 h 10000"/>
                <a:gd name="connsiteX171" fmla="*/ 85 w 4328"/>
                <a:gd name="connsiteY171" fmla="*/ 1592 h 10000"/>
                <a:gd name="connsiteX172" fmla="*/ 85 w 4328"/>
                <a:gd name="connsiteY172" fmla="*/ 1698 h 10000"/>
                <a:gd name="connsiteX173" fmla="*/ 99 w 4328"/>
                <a:gd name="connsiteY173" fmla="*/ 1804 h 10000"/>
                <a:gd name="connsiteX174" fmla="*/ 99 w 4328"/>
                <a:gd name="connsiteY174" fmla="*/ 1910 h 10000"/>
                <a:gd name="connsiteX175" fmla="*/ 114 w 4328"/>
                <a:gd name="connsiteY175" fmla="*/ 2069 h 10000"/>
                <a:gd name="connsiteX176" fmla="*/ 114 w 4328"/>
                <a:gd name="connsiteY176" fmla="*/ 2202 h 10000"/>
                <a:gd name="connsiteX177" fmla="*/ 142 w 4328"/>
                <a:gd name="connsiteY177" fmla="*/ 2414 h 10000"/>
                <a:gd name="connsiteX178" fmla="*/ 142 w 4328"/>
                <a:gd name="connsiteY178" fmla="*/ 2573 h 10000"/>
                <a:gd name="connsiteX179" fmla="*/ 157 w 4328"/>
                <a:gd name="connsiteY179" fmla="*/ 2679 h 10000"/>
                <a:gd name="connsiteX180" fmla="*/ 157 w 4328"/>
                <a:gd name="connsiteY180" fmla="*/ 2785 h 10000"/>
                <a:gd name="connsiteX181" fmla="*/ 157 w 4328"/>
                <a:gd name="connsiteY181" fmla="*/ 2838 h 10000"/>
                <a:gd name="connsiteX182" fmla="*/ 156 w 4328"/>
                <a:gd name="connsiteY182" fmla="*/ 3024 h 10000"/>
                <a:gd name="connsiteX183" fmla="*/ 125 w 4328"/>
                <a:gd name="connsiteY183" fmla="*/ 3066 h 10000"/>
                <a:gd name="connsiteX184" fmla="*/ 185 w 4328"/>
                <a:gd name="connsiteY184" fmla="*/ 3316 h 10000"/>
                <a:gd name="connsiteX185" fmla="*/ 185 w 4328"/>
                <a:gd name="connsiteY185" fmla="*/ 3316 h 10000"/>
                <a:gd name="connsiteX186" fmla="*/ 185 w 4328"/>
                <a:gd name="connsiteY186" fmla="*/ 3475 h 10000"/>
                <a:gd name="connsiteX187" fmla="*/ 185 w 4328"/>
                <a:gd name="connsiteY187" fmla="*/ 3528 h 10000"/>
                <a:gd name="connsiteX188" fmla="*/ 185 w 4328"/>
                <a:gd name="connsiteY188" fmla="*/ 3581 h 10000"/>
                <a:gd name="connsiteX189" fmla="*/ 185 w 4328"/>
                <a:gd name="connsiteY189" fmla="*/ 3687 h 10000"/>
                <a:gd name="connsiteX190" fmla="*/ 199 w 4328"/>
                <a:gd name="connsiteY190" fmla="*/ 3846 h 10000"/>
                <a:gd name="connsiteX191" fmla="*/ 199 w 4328"/>
                <a:gd name="connsiteY191" fmla="*/ 3952 h 10000"/>
                <a:gd name="connsiteX192" fmla="*/ 214 w 4328"/>
                <a:gd name="connsiteY192" fmla="*/ 4111 h 10000"/>
                <a:gd name="connsiteX193" fmla="*/ 214 w 4328"/>
                <a:gd name="connsiteY193" fmla="*/ 4271 h 10000"/>
                <a:gd name="connsiteX194" fmla="*/ 228 w 4328"/>
                <a:gd name="connsiteY194" fmla="*/ 4430 h 10000"/>
                <a:gd name="connsiteX195" fmla="*/ 242 w 4328"/>
                <a:gd name="connsiteY195" fmla="*/ 4589 h 10000"/>
                <a:gd name="connsiteX196" fmla="*/ 256 w 4328"/>
                <a:gd name="connsiteY196" fmla="*/ 4801 h 10000"/>
                <a:gd name="connsiteX197" fmla="*/ 271 w 4328"/>
                <a:gd name="connsiteY197" fmla="*/ 5013 h 10000"/>
                <a:gd name="connsiteX198" fmla="*/ 299 w 4328"/>
                <a:gd name="connsiteY198" fmla="*/ 5225 h 10000"/>
                <a:gd name="connsiteX199" fmla="*/ 313 w 4328"/>
                <a:gd name="connsiteY199" fmla="*/ 5385 h 10000"/>
                <a:gd name="connsiteX200" fmla="*/ 342 w 4328"/>
                <a:gd name="connsiteY200" fmla="*/ 5650 h 10000"/>
                <a:gd name="connsiteX201" fmla="*/ 356 w 4328"/>
                <a:gd name="connsiteY201" fmla="*/ 5703 h 10000"/>
                <a:gd name="connsiteX202" fmla="*/ 371 w 4328"/>
                <a:gd name="connsiteY202" fmla="*/ 5809 h 10000"/>
                <a:gd name="connsiteX203" fmla="*/ 385 w 4328"/>
                <a:gd name="connsiteY203" fmla="*/ 5968 h 10000"/>
                <a:gd name="connsiteX204" fmla="*/ 400 w 4328"/>
                <a:gd name="connsiteY204" fmla="*/ 6074 h 10000"/>
                <a:gd name="connsiteX205" fmla="*/ 429 w 4328"/>
                <a:gd name="connsiteY205" fmla="*/ 6286 h 10000"/>
                <a:gd name="connsiteX206" fmla="*/ 457 w 4328"/>
                <a:gd name="connsiteY206" fmla="*/ 6499 h 10000"/>
                <a:gd name="connsiteX207" fmla="*/ 486 w 4328"/>
                <a:gd name="connsiteY207" fmla="*/ 6605 h 10000"/>
                <a:gd name="connsiteX208" fmla="*/ 500 w 4328"/>
                <a:gd name="connsiteY208" fmla="*/ 6711 h 10000"/>
                <a:gd name="connsiteX209" fmla="*/ 514 w 4328"/>
                <a:gd name="connsiteY209" fmla="*/ 6817 h 10000"/>
                <a:gd name="connsiteX210" fmla="*/ 543 w 4328"/>
                <a:gd name="connsiteY210" fmla="*/ 6976 h 10000"/>
                <a:gd name="connsiteX211" fmla="*/ 585 w 4328"/>
                <a:gd name="connsiteY211" fmla="*/ 7135 h 10000"/>
                <a:gd name="connsiteX212" fmla="*/ 628 w 4328"/>
                <a:gd name="connsiteY212" fmla="*/ 7401 h 10000"/>
                <a:gd name="connsiteX213" fmla="*/ 657 w 4328"/>
                <a:gd name="connsiteY213" fmla="*/ 7454 h 10000"/>
                <a:gd name="connsiteX214" fmla="*/ 685 w 4328"/>
                <a:gd name="connsiteY214" fmla="*/ 7560 h 10000"/>
                <a:gd name="connsiteX215" fmla="*/ 714 w 4328"/>
                <a:gd name="connsiteY215" fmla="*/ 7666 h 10000"/>
                <a:gd name="connsiteX216" fmla="*/ 742 w 4328"/>
                <a:gd name="connsiteY216" fmla="*/ 7772 h 10000"/>
                <a:gd name="connsiteX217" fmla="*/ 771 w 4328"/>
                <a:gd name="connsiteY217" fmla="*/ 7878 h 10000"/>
                <a:gd name="connsiteX218" fmla="*/ 799 w 4328"/>
                <a:gd name="connsiteY218" fmla="*/ 7984 h 10000"/>
                <a:gd name="connsiteX219" fmla="*/ 842 w 4328"/>
                <a:gd name="connsiteY219" fmla="*/ 8090 h 10000"/>
                <a:gd name="connsiteX220" fmla="*/ 871 w 4328"/>
                <a:gd name="connsiteY220" fmla="*/ 8196 h 10000"/>
                <a:gd name="connsiteX221" fmla="*/ 899 w 4328"/>
                <a:gd name="connsiteY221" fmla="*/ 8302 h 10000"/>
                <a:gd name="connsiteX222" fmla="*/ 928 w 4328"/>
                <a:gd name="connsiteY222" fmla="*/ 8408 h 10000"/>
                <a:gd name="connsiteX223" fmla="*/ 971 w 4328"/>
                <a:gd name="connsiteY223" fmla="*/ 8462 h 10000"/>
                <a:gd name="connsiteX224" fmla="*/ 1013 w 4328"/>
                <a:gd name="connsiteY224" fmla="*/ 8568 h 10000"/>
                <a:gd name="connsiteX225" fmla="*/ 1042 w 4328"/>
                <a:gd name="connsiteY225" fmla="*/ 8621 h 10000"/>
                <a:gd name="connsiteX226" fmla="*/ 1085 w 4328"/>
                <a:gd name="connsiteY226" fmla="*/ 8727 h 10000"/>
                <a:gd name="connsiteX227" fmla="*/ 1113 w 4328"/>
                <a:gd name="connsiteY227" fmla="*/ 8833 h 10000"/>
                <a:gd name="connsiteX228" fmla="*/ 1157 w 4328"/>
                <a:gd name="connsiteY228" fmla="*/ 8886 h 10000"/>
                <a:gd name="connsiteX229" fmla="*/ 1200 w 4328"/>
                <a:gd name="connsiteY229" fmla="*/ 8939 h 10000"/>
                <a:gd name="connsiteX230" fmla="*/ 1243 w 4328"/>
                <a:gd name="connsiteY230" fmla="*/ 8992 h 10000"/>
                <a:gd name="connsiteX231" fmla="*/ 1278 w 4328"/>
                <a:gd name="connsiteY231" fmla="*/ 9045 h 10000"/>
                <a:gd name="connsiteX232" fmla="*/ 1321 w 4328"/>
                <a:gd name="connsiteY232" fmla="*/ 9151 h 10000"/>
                <a:gd name="connsiteX233" fmla="*/ 1364 w 4328"/>
                <a:gd name="connsiteY233" fmla="*/ 9204 h 10000"/>
                <a:gd name="connsiteX234" fmla="*/ 1407 w 4328"/>
                <a:gd name="connsiteY234" fmla="*/ 9257 h 10000"/>
                <a:gd name="connsiteX235" fmla="*/ 1464 w 4328"/>
                <a:gd name="connsiteY235" fmla="*/ 9310 h 10000"/>
                <a:gd name="connsiteX236" fmla="*/ 1507 w 4328"/>
                <a:gd name="connsiteY236" fmla="*/ 9363 h 10000"/>
                <a:gd name="connsiteX237" fmla="*/ 1564 w 4328"/>
                <a:gd name="connsiteY237" fmla="*/ 9416 h 10000"/>
                <a:gd name="connsiteX238" fmla="*/ 1606 w 4328"/>
                <a:gd name="connsiteY238" fmla="*/ 9469 h 10000"/>
                <a:gd name="connsiteX239" fmla="*/ 1664 w 4328"/>
                <a:gd name="connsiteY239" fmla="*/ 9469 h 10000"/>
                <a:gd name="connsiteX240" fmla="*/ 1706 w 4328"/>
                <a:gd name="connsiteY240" fmla="*/ 9576 h 10000"/>
                <a:gd name="connsiteX241" fmla="*/ 1749 w 4328"/>
                <a:gd name="connsiteY241" fmla="*/ 9576 h 10000"/>
                <a:gd name="connsiteX242" fmla="*/ 1806 w 4328"/>
                <a:gd name="connsiteY242" fmla="*/ 9629 h 10000"/>
                <a:gd name="connsiteX243" fmla="*/ 1850 w 4328"/>
                <a:gd name="connsiteY243" fmla="*/ 9629 h 10000"/>
                <a:gd name="connsiteX244" fmla="*/ 1907 w 4328"/>
                <a:gd name="connsiteY244" fmla="*/ 9682 h 10000"/>
                <a:gd name="connsiteX245" fmla="*/ 1950 w 4328"/>
                <a:gd name="connsiteY245" fmla="*/ 9682 h 10000"/>
                <a:gd name="connsiteX246" fmla="*/ 2007 w 4328"/>
                <a:gd name="connsiteY246" fmla="*/ 9735 h 10000"/>
                <a:gd name="connsiteX247" fmla="*/ 2050 w 4328"/>
                <a:gd name="connsiteY247" fmla="*/ 9788 h 10000"/>
                <a:gd name="connsiteX248" fmla="*/ 2107 w 4328"/>
                <a:gd name="connsiteY248" fmla="*/ 9788 h 10000"/>
                <a:gd name="connsiteX249" fmla="*/ 2150 w 4328"/>
                <a:gd name="connsiteY249" fmla="*/ 9788 h 10000"/>
                <a:gd name="connsiteX250" fmla="*/ 2207 w 4328"/>
                <a:gd name="connsiteY250" fmla="*/ 9841 h 10000"/>
                <a:gd name="connsiteX251" fmla="*/ 2249 w 4328"/>
                <a:gd name="connsiteY251" fmla="*/ 9841 h 10000"/>
                <a:gd name="connsiteX252" fmla="*/ 2306 w 4328"/>
                <a:gd name="connsiteY252" fmla="*/ 9894 h 10000"/>
                <a:gd name="connsiteX253" fmla="*/ 2349 w 4328"/>
                <a:gd name="connsiteY253" fmla="*/ 9894 h 10000"/>
                <a:gd name="connsiteX254" fmla="*/ 2406 w 4328"/>
                <a:gd name="connsiteY254" fmla="*/ 9894 h 10000"/>
                <a:gd name="connsiteX255" fmla="*/ 2449 w 4328"/>
                <a:gd name="connsiteY255" fmla="*/ 9947 h 10000"/>
                <a:gd name="connsiteX256" fmla="*/ 2506 w 4328"/>
                <a:gd name="connsiteY256" fmla="*/ 9947 h 10000"/>
                <a:gd name="connsiteX257" fmla="*/ 2550 w 4328"/>
                <a:gd name="connsiteY257" fmla="*/ 9947 h 10000"/>
                <a:gd name="connsiteX258" fmla="*/ 2593 w 4328"/>
                <a:gd name="connsiteY258" fmla="*/ 9947 h 10000"/>
                <a:gd name="connsiteX259" fmla="*/ 2650 w 4328"/>
                <a:gd name="connsiteY259" fmla="*/ 9947 h 10000"/>
                <a:gd name="connsiteX260" fmla="*/ 2693 w 4328"/>
                <a:gd name="connsiteY260" fmla="*/ 9947 h 10000"/>
                <a:gd name="connsiteX261" fmla="*/ 2735 w 4328"/>
                <a:gd name="connsiteY261" fmla="*/ 9947 h 10000"/>
                <a:gd name="connsiteX262" fmla="*/ 2778 w 4328"/>
                <a:gd name="connsiteY262" fmla="*/ 9947 h 10000"/>
                <a:gd name="connsiteX263" fmla="*/ 2821 w 4328"/>
                <a:gd name="connsiteY263" fmla="*/ 9947 h 10000"/>
                <a:gd name="connsiteX264" fmla="*/ 2864 w 4328"/>
                <a:gd name="connsiteY264" fmla="*/ 10000 h 10000"/>
                <a:gd name="connsiteX265" fmla="*/ 2907 w 4328"/>
                <a:gd name="connsiteY265" fmla="*/ 10000 h 10000"/>
                <a:gd name="connsiteX266" fmla="*/ 2949 w 4328"/>
                <a:gd name="connsiteY266" fmla="*/ 10000 h 10000"/>
                <a:gd name="connsiteX267" fmla="*/ 2978 w 4328"/>
                <a:gd name="connsiteY267" fmla="*/ 10000 h 10000"/>
                <a:gd name="connsiteX268" fmla="*/ 3021 w 4328"/>
                <a:gd name="connsiteY268" fmla="*/ 10000 h 10000"/>
                <a:gd name="connsiteX269" fmla="*/ 3064 w 4328"/>
                <a:gd name="connsiteY269" fmla="*/ 10000 h 10000"/>
                <a:gd name="connsiteX270" fmla="*/ 3106 w 4328"/>
                <a:gd name="connsiteY270" fmla="*/ 10000 h 10000"/>
                <a:gd name="connsiteX271" fmla="*/ 3135 w 4328"/>
                <a:gd name="connsiteY271" fmla="*/ 10000 h 10000"/>
                <a:gd name="connsiteX272" fmla="*/ 3178 w 4328"/>
                <a:gd name="connsiteY272" fmla="*/ 10000 h 10000"/>
                <a:gd name="connsiteX273" fmla="*/ 3206 w 4328"/>
                <a:gd name="connsiteY273" fmla="*/ 9947 h 10000"/>
                <a:gd name="connsiteX274" fmla="*/ 3235 w 4328"/>
                <a:gd name="connsiteY274" fmla="*/ 9947 h 10000"/>
                <a:gd name="connsiteX275" fmla="*/ 3264 w 4328"/>
                <a:gd name="connsiteY275" fmla="*/ 9947 h 10000"/>
                <a:gd name="connsiteX276" fmla="*/ 3293 w 4328"/>
                <a:gd name="connsiteY276" fmla="*/ 9947 h 10000"/>
                <a:gd name="connsiteX277" fmla="*/ 3336 w 4328"/>
                <a:gd name="connsiteY277" fmla="*/ 9947 h 10000"/>
                <a:gd name="connsiteX278" fmla="*/ 3393 w 4328"/>
                <a:gd name="connsiteY278" fmla="*/ 9947 h 10000"/>
                <a:gd name="connsiteX279" fmla="*/ 3421 w 4328"/>
                <a:gd name="connsiteY279" fmla="*/ 9947 h 10000"/>
                <a:gd name="connsiteX280" fmla="*/ 3450 w 4328"/>
                <a:gd name="connsiteY280" fmla="*/ 9894 h 10000"/>
                <a:gd name="connsiteX281" fmla="*/ 3478 w 4328"/>
                <a:gd name="connsiteY281" fmla="*/ 9894 h 10000"/>
                <a:gd name="connsiteX282" fmla="*/ 3492 w 4328"/>
                <a:gd name="connsiteY282" fmla="*/ 9894 h 10000"/>
                <a:gd name="connsiteX283" fmla="*/ 3521 w 4328"/>
                <a:gd name="connsiteY283" fmla="*/ 9894 h 10000"/>
                <a:gd name="connsiteX284" fmla="*/ 3550 w 4328"/>
                <a:gd name="connsiteY284" fmla="*/ 9841 h 10000"/>
                <a:gd name="connsiteX285" fmla="*/ 3578 w 4328"/>
                <a:gd name="connsiteY285" fmla="*/ 9788 h 10000"/>
                <a:gd name="connsiteX286" fmla="*/ 3614 w 4328"/>
                <a:gd name="connsiteY286" fmla="*/ 9735 h 10000"/>
                <a:gd name="connsiteX287" fmla="*/ 3657 w 4328"/>
                <a:gd name="connsiteY287" fmla="*/ 9682 h 10000"/>
                <a:gd name="connsiteX288" fmla="*/ 3714 w 4328"/>
                <a:gd name="connsiteY288" fmla="*/ 9629 h 10000"/>
                <a:gd name="connsiteX289" fmla="*/ 3756 w 4328"/>
                <a:gd name="connsiteY289" fmla="*/ 9523 h 10000"/>
                <a:gd name="connsiteX290" fmla="*/ 3828 w 4328"/>
                <a:gd name="connsiteY290" fmla="*/ 9416 h 10000"/>
                <a:gd name="connsiteX291" fmla="*/ 3871 w 4328"/>
                <a:gd name="connsiteY291" fmla="*/ 9257 h 10000"/>
                <a:gd name="connsiteX292" fmla="*/ 3942 w 4328"/>
                <a:gd name="connsiteY292" fmla="*/ 9098 h 10000"/>
                <a:gd name="connsiteX293" fmla="*/ 3956 w 4328"/>
                <a:gd name="connsiteY293" fmla="*/ 8992 h 10000"/>
                <a:gd name="connsiteX294" fmla="*/ 3986 w 4328"/>
                <a:gd name="connsiteY294" fmla="*/ 8886 h 10000"/>
                <a:gd name="connsiteX295" fmla="*/ 4014 w 4328"/>
                <a:gd name="connsiteY295" fmla="*/ 8780 h 10000"/>
                <a:gd name="connsiteX296" fmla="*/ 4057 w 4328"/>
                <a:gd name="connsiteY296" fmla="*/ 8674 h 10000"/>
                <a:gd name="connsiteX297" fmla="*/ 4071 w 4328"/>
                <a:gd name="connsiteY297" fmla="*/ 8515 h 10000"/>
                <a:gd name="connsiteX298" fmla="*/ 4100 w 4328"/>
                <a:gd name="connsiteY298" fmla="*/ 8408 h 10000"/>
                <a:gd name="connsiteX299" fmla="*/ 4128 w 4328"/>
                <a:gd name="connsiteY299" fmla="*/ 8249 h 10000"/>
                <a:gd name="connsiteX300" fmla="*/ 4157 w 4328"/>
                <a:gd name="connsiteY300" fmla="*/ 8143 h 10000"/>
                <a:gd name="connsiteX301" fmla="*/ 4171 w 4328"/>
                <a:gd name="connsiteY301" fmla="*/ 7931 h 10000"/>
                <a:gd name="connsiteX302" fmla="*/ 4200 w 4328"/>
                <a:gd name="connsiteY302" fmla="*/ 7772 h 10000"/>
                <a:gd name="connsiteX303" fmla="*/ 4228 w 4328"/>
                <a:gd name="connsiteY303" fmla="*/ 7613 h 10000"/>
                <a:gd name="connsiteX304" fmla="*/ 4257 w 4328"/>
                <a:gd name="connsiteY304" fmla="*/ 7401 h 10000"/>
                <a:gd name="connsiteX305" fmla="*/ 4271 w 4328"/>
                <a:gd name="connsiteY305" fmla="*/ 7188 h 10000"/>
                <a:gd name="connsiteX306" fmla="*/ 4285 w 4328"/>
                <a:gd name="connsiteY306" fmla="*/ 6976 h 10000"/>
                <a:gd name="connsiteX307" fmla="*/ 4299 w 4328"/>
                <a:gd name="connsiteY307" fmla="*/ 6817 h 10000"/>
                <a:gd name="connsiteX308" fmla="*/ 4299 w 4328"/>
                <a:gd name="connsiteY308" fmla="*/ 6658 h 10000"/>
                <a:gd name="connsiteX309" fmla="*/ 4314 w 4328"/>
                <a:gd name="connsiteY309" fmla="*/ 6446 h 10000"/>
                <a:gd name="connsiteX310" fmla="*/ 4314 w 4328"/>
                <a:gd name="connsiteY310" fmla="*/ 6233 h 10000"/>
                <a:gd name="connsiteX311" fmla="*/ 4328 w 4328"/>
                <a:gd name="connsiteY311" fmla="*/ 6074 h 10000"/>
                <a:gd name="connsiteX312" fmla="*/ 4328 w 4328"/>
                <a:gd name="connsiteY312" fmla="*/ 5915 h 10000"/>
                <a:gd name="connsiteX313" fmla="*/ 4328 w 4328"/>
                <a:gd name="connsiteY313" fmla="*/ 5703 h 10000"/>
                <a:gd name="connsiteX314" fmla="*/ 4328 w 4328"/>
                <a:gd name="connsiteY314" fmla="*/ 5544 h 10000"/>
                <a:gd name="connsiteX315" fmla="*/ 4314 w 4328"/>
                <a:gd name="connsiteY315" fmla="*/ 5385 h 10000"/>
                <a:gd name="connsiteX316" fmla="*/ 4314 w 4328"/>
                <a:gd name="connsiteY316" fmla="*/ 5279 h 10000"/>
                <a:gd name="connsiteX317" fmla="*/ 4299 w 4328"/>
                <a:gd name="connsiteY317" fmla="*/ 5119 h 10000"/>
                <a:gd name="connsiteX318" fmla="*/ 4299 w 4328"/>
                <a:gd name="connsiteY318" fmla="*/ 4960 h 10000"/>
                <a:gd name="connsiteX319" fmla="*/ 4299 w 4328"/>
                <a:gd name="connsiteY319" fmla="*/ 4801 h 10000"/>
                <a:gd name="connsiteX320" fmla="*/ 4285 w 4328"/>
                <a:gd name="connsiteY320" fmla="*/ 4695 h 10000"/>
                <a:gd name="connsiteX321" fmla="*/ 4271 w 4328"/>
                <a:gd name="connsiteY321" fmla="*/ 4536 h 10000"/>
                <a:gd name="connsiteX322" fmla="*/ 4257 w 4328"/>
                <a:gd name="connsiteY322" fmla="*/ 4430 h 10000"/>
                <a:gd name="connsiteX323" fmla="*/ 4257 w 4328"/>
                <a:gd name="connsiteY323" fmla="*/ 4324 h 10000"/>
                <a:gd name="connsiteX324" fmla="*/ 4242 w 4328"/>
                <a:gd name="connsiteY324" fmla="*/ 4218 h 10000"/>
                <a:gd name="connsiteX325" fmla="*/ 4228 w 4328"/>
                <a:gd name="connsiteY325" fmla="*/ 4005 h 10000"/>
                <a:gd name="connsiteX326" fmla="*/ 4200 w 4328"/>
                <a:gd name="connsiteY326" fmla="*/ 3846 h 10000"/>
                <a:gd name="connsiteX327" fmla="*/ 4185 w 4328"/>
                <a:gd name="connsiteY327" fmla="*/ 3740 h 10000"/>
                <a:gd name="connsiteX328" fmla="*/ 4171 w 4328"/>
                <a:gd name="connsiteY328" fmla="*/ 3634 h 10000"/>
                <a:gd name="connsiteX329" fmla="*/ 4171 w 4328"/>
                <a:gd name="connsiteY329" fmla="*/ 3581 h 10000"/>
                <a:gd name="connsiteX330" fmla="*/ 3986 w 4328"/>
                <a:gd name="connsiteY330" fmla="*/ 3846 h 10000"/>
                <a:gd name="connsiteX331" fmla="*/ 3986 w 4328"/>
                <a:gd name="connsiteY331" fmla="*/ 3846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Lst>
              <a:rect l="l" t="t" r="r" b="b"/>
              <a:pathLst>
                <a:path w="4328" h="10000">
                  <a:moveTo>
                    <a:pt x="3986" y="3846"/>
                  </a:moveTo>
                  <a:cubicBezTo>
                    <a:pt x="3991" y="3881"/>
                    <a:pt x="3995" y="3917"/>
                    <a:pt x="4000" y="3952"/>
                  </a:cubicBezTo>
                  <a:cubicBezTo>
                    <a:pt x="4005" y="3970"/>
                    <a:pt x="4009" y="3987"/>
                    <a:pt x="4014" y="4005"/>
                  </a:cubicBezTo>
                  <a:cubicBezTo>
                    <a:pt x="4019" y="4040"/>
                    <a:pt x="4023" y="4076"/>
                    <a:pt x="4028" y="4111"/>
                  </a:cubicBezTo>
                  <a:cubicBezTo>
                    <a:pt x="4038" y="4147"/>
                    <a:pt x="4047" y="4182"/>
                    <a:pt x="4057" y="4218"/>
                  </a:cubicBezTo>
                  <a:cubicBezTo>
                    <a:pt x="4062" y="4289"/>
                    <a:pt x="4066" y="4359"/>
                    <a:pt x="4071" y="4430"/>
                  </a:cubicBezTo>
                  <a:cubicBezTo>
                    <a:pt x="4076" y="4448"/>
                    <a:pt x="4080" y="4465"/>
                    <a:pt x="4085" y="4483"/>
                  </a:cubicBezTo>
                  <a:cubicBezTo>
                    <a:pt x="4090" y="4518"/>
                    <a:pt x="4095" y="4554"/>
                    <a:pt x="4100" y="4589"/>
                  </a:cubicBezTo>
                  <a:cubicBezTo>
                    <a:pt x="4105" y="4624"/>
                    <a:pt x="4109" y="4660"/>
                    <a:pt x="4114" y="4695"/>
                  </a:cubicBezTo>
                  <a:cubicBezTo>
                    <a:pt x="4119" y="4748"/>
                    <a:pt x="4123" y="4801"/>
                    <a:pt x="4128" y="4854"/>
                  </a:cubicBezTo>
                  <a:cubicBezTo>
                    <a:pt x="4133" y="4889"/>
                    <a:pt x="4138" y="4925"/>
                    <a:pt x="4143" y="4960"/>
                  </a:cubicBezTo>
                  <a:lnTo>
                    <a:pt x="4143" y="5066"/>
                  </a:lnTo>
                  <a:cubicBezTo>
                    <a:pt x="4148" y="5101"/>
                    <a:pt x="4152" y="5137"/>
                    <a:pt x="4157" y="5172"/>
                  </a:cubicBezTo>
                  <a:cubicBezTo>
                    <a:pt x="4162" y="5208"/>
                    <a:pt x="4166" y="5243"/>
                    <a:pt x="4171" y="5279"/>
                  </a:cubicBezTo>
                  <a:lnTo>
                    <a:pt x="4171" y="5438"/>
                  </a:lnTo>
                  <a:lnTo>
                    <a:pt x="4171" y="5544"/>
                  </a:lnTo>
                  <a:lnTo>
                    <a:pt x="4171" y="5703"/>
                  </a:lnTo>
                  <a:cubicBezTo>
                    <a:pt x="4176" y="5756"/>
                    <a:pt x="4180" y="5809"/>
                    <a:pt x="4185" y="5862"/>
                  </a:cubicBezTo>
                  <a:cubicBezTo>
                    <a:pt x="4180" y="5897"/>
                    <a:pt x="4176" y="5933"/>
                    <a:pt x="4171" y="5968"/>
                  </a:cubicBezTo>
                  <a:lnTo>
                    <a:pt x="4171" y="6127"/>
                  </a:lnTo>
                  <a:lnTo>
                    <a:pt x="4171" y="6286"/>
                  </a:lnTo>
                  <a:lnTo>
                    <a:pt x="4171" y="6446"/>
                  </a:lnTo>
                  <a:cubicBezTo>
                    <a:pt x="4162" y="6517"/>
                    <a:pt x="4152" y="6587"/>
                    <a:pt x="4143" y="6658"/>
                  </a:cubicBezTo>
                  <a:lnTo>
                    <a:pt x="4143" y="6764"/>
                  </a:lnTo>
                  <a:cubicBezTo>
                    <a:pt x="4133" y="6835"/>
                    <a:pt x="4124" y="6905"/>
                    <a:pt x="4114" y="6976"/>
                  </a:cubicBezTo>
                  <a:cubicBezTo>
                    <a:pt x="4109" y="7029"/>
                    <a:pt x="4105" y="7082"/>
                    <a:pt x="4100" y="7135"/>
                  </a:cubicBezTo>
                  <a:cubicBezTo>
                    <a:pt x="4090" y="7188"/>
                    <a:pt x="4081" y="7241"/>
                    <a:pt x="4071" y="7294"/>
                  </a:cubicBezTo>
                  <a:cubicBezTo>
                    <a:pt x="4066" y="7347"/>
                    <a:pt x="4062" y="7401"/>
                    <a:pt x="4057" y="7454"/>
                  </a:cubicBezTo>
                  <a:cubicBezTo>
                    <a:pt x="4047" y="7489"/>
                    <a:pt x="4038" y="7525"/>
                    <a:pt x="4028" y="7560"/>
                  </a:cubicBezTo>
                  <a:cubicBezTo>
                    <a:pt x="4019" y="7613"/>
                    <a:pt x="4009" y="7666"/>
                    <a:pt x="4000" y="7719"/>
                  </a:cubicBezTo>
                  <a:cubicBezTo>
                    <a:pt x="3990" y="7772"/>
                    <a:pt x="3981" y="7825"/>
                    <a:pt x="3970" y="7878"/>
                  </a:cubicBezTo>
                  <a:cubicBezTo>
                    <a:pt x="3961" y="7913"/>
                    <a:pt x="3951" y="7949"/>
                    <a:pt x="3942" y="7984"/>
                  </a:cubicBezTo>
                  <a:cubicBezTo>
                    <a:pt x="3932" y="8019"/>
                    <a:pt x="3923" y="8055"/>
                    <a:pt x="3913" y="8090"/>
                  </a:cubicBezTo>
                  <a:cubicBezTo>
                    <a:pt x="3904" y="8143"/>
                    <a:pt x="3894" y="8196"/>
                    <a:pt x="3885" y="8249"/>
                  </a:cubicBezTo>
                  <a:lnTo>
                    <a:pt x="3828" y="8462"/>
                  </a:lnTo>
                  <a:cubicBezTo>
                    <a:pt x="3814" y="8515"/>
                    <a:pt x="3799" y="8568"/>
                    <a:pt x="3785" y="8621"/>
                  </a:cubicBezTo>
                  <a:cubicBezTo>
                    <a:pt x="3766" y="8692"/>
                    <a:pt x="3747" y="8762"/>
                    <a:pt x="3728" y="8833"/>
                  </a:cubicBezTo>
                  <a:cubicBezTo>
                    <a:pt x="3709" y="8868"/>
                    <a:pt x="3690" y="8904"/>
                    <a:pt x="3671" y="8939"/>
                  </a:cubicBezTo>
                  <a:cubicBezTo>
                    <a:pt x="3657" y="8974"/>
                    <a:pt x="3642" y="9010"/>
                    <a:pt x="3628" y="9045"/>
                  </a:cubicBezTo>
                  <a:lnTo>
                    <a:pt x="3592" y="9204"/>
                  </a:lnTo>
                  <a:cubicBezTo>
                    <a:pt x="3578" y="9222"/>
                    <a:pt x="3564" y="9239"/>
                    <a:pt x="3550" y="9257"/>
                  </a:cubicBezTo>
                  <a:cubicBezTo>
                    <a:pt x="3540" y="9292"/>
                    <a:pt x="3531" y="9328"/>
                    <a:pt x="3521" y="9363"/>
                  </a:cubicBezTo>
                  <a:lnTo>
                    <a:pt x="3492" y="9363"/>
                  </a:lnTo>
                  <a:cubicBezTo>
                    <a:pt x="3487" y="9381"/>
                    <a:pt x="3483" y="9398"/>
                    <a:pt x="3478" y="9416"/>
                  </a:cubicBezTo>
                  <a:cubicBezTo>
                    <a:pt x="3469" y="9434"/>
                    <a:pt x="3459" y="9451"/>
                    <a:pt x="3450" y="9469"/>
                  </a:cubicBezTo>
                  <a:lnTo>
                    <a:pt x="3450" y="9469"/>
                  </a:lnTo>
                  <a:lnTo>
                    <a:pt x="3450" y="9469"/>
                  </a:lnTo>
                  <a:lnTo>
                    <a:pt x="3435" y="9469"/>
                  </a:lnTo>
                  <a:cubicBezTo>
                    <a:pt x="3426" y="9451"/>
                    <a:pt x="3416" y="9434"/>
                    <a:pt x="3407" y="9416"/>
                  </a:cubicBezTo>
                  <a:lnTo>
                    <a:pt x="3378" y="9416"/>
                  </a:lnTo>
                  <a:lnTo>
                    <a:pt x="3336" y="9416"/>
                  </a:lnTo>
                  <a:lnTo>
                    <a:pt x="3293" y="9416"/>
                  </a:lnTo>
                  <a:cubicBezTo>
                    <a:pt x="3279" y="9398"/>
                    <a:pt x="3264" y="9381"/>
                    <a:pt x="3249" y="9363"/>
                  </a:cubicBezTo>
                  <a:lnTo>
                    <a:pt x="3192" y="9363"/>
                  </a:lnTo>
                  <a:lnTo>
                    <a:pt x="3149" y="9363"/>
                  </a:lnTo>
                  <a:lnTo>
                    <a:pt x="3121" y="9363"/>
                  </a:lnTo>
                  <a:cubicBezTo>
                    <a:pt x="3111" y="9345"/>
                    <a:pt x="3102" y="9328"/>
                    <a:pt x="3092" y="9310"/>
                  </a:cubicBezTo>
                  <a:lnTo>
                    <a:pt x="3049" y="9310"/>
                  </a:lnTo>
                  <a:lnTo>
                    <a:pt x="3021" y="9310"/>
                  </a:lnTo>
                  <a:lnTo>
                    <a:pt x="2978" y="9310"/>
                  </a:lnTo>
                  <a:cubicBezTo>
                    <a:pt x="2964" y="9292"/>
                    <a:pt x="2949" y="9275"/>
                    <a:pt x="2935" y="9257"/>
                  </a:cubicBezTo>
                  <a:lnTo>
                    <a:pt x="2907" y="9257"/>
                  </a:lnTo>
                  <a:lnTo>
                    <a:pt x="2864" y="9257"/>
                  </a:lnTo>
                  <a:cubicBezTo>
                    <a:pt x="2850" y="9239"/>
                    <a:pt x="2835" y="9222"/>
                    <a:pt x="2821" y="9204"/>
                  </a:cubicBezTo>
                  <a:lnTo>
                    <a:pt x="2778" y="9204"/>
                  </a:lnTo>
                  <a:lnTo>
                    <a:pt x="2735" y="9204"/>
                  </a:lnTo>
                  <a:cubicBezTo>
                    <a:pt x="2721" y="9186"/>
                    <a:pt x="2707" y="9169"/>
                    <a:pt x="2693" y="9151"/>
                  </a:cubicBezTo>
                  <a:lnTo>
                    <a:pt x="2650" y="9151"/>
                  </a:lnTo>
                  <a:lnTo>
                    <a:pt x="2607" y="9151"/>
                  </a:lnTo>
                  <a:lnTo>
                    <a:pt x="2564" y="9151"/>
                  </a:lnTo>
                  <a:cubicBezTo>
                    <a:pt x="2550" y="9133"/>
                    <a:pt x="2534" y="9116"/>
                    <a:pt x="2520" y="9098"/>
                  </a:cubicBezTo>
                  <a:cubicBezTo>
                    <a:pt x="2506" y="9080"/>
                    <a:pt x="2492" y="9063"/>
                    <a:pt x="2478" y="9045"/>
                  </a:cubicBezTo>
                  <a:lnTo>
                    <a:pt x="2421" y="9045"/>
                  </a:lnTo>
                  <a:cubicBezTo>
                    <a:pt x="2407" y="9027"/>
                    <a:pt x="2392" y="9010"/>
                    <a:pt x="2378" y="8992"/>
                  </a:cubicBezTo>
                  <a:cubicBezTo>
                    <a:pt x="2364" y="8974"/>
                    <a:pt x="2349" y="8957"/>
                    <a:pt x="2335" y="8939"/>
                  </a:cubicBezTo>
                  <a:lnTo>
                    <a:pt x="2292" y="8939"/>
                  </a:lnTo>
                  <a:lnTo>
                    <a:pt x="2235" y="8939"/>
                  </a:lnTo>
                  <a:cubicBezTo>
                    <a:pt x="2221" y="8921"/>
                    <a:pt x="2206" y="8904"/>
                    <a:pt x="2192" y="8886"/>
                  </a:cubicBezTo>
                  <a:lnTo>
                    <a:pt x="2150" y="8886"/>
                  </a:lnTo>
                  <a:cubicBezTo>
                    <a:pt x="2136" y="8868"/>
                    <a:pt x="2121" y="8851"/>
                    <a:pt x="2107" y="8833"/>
                  </a:cubicBezTo>
                  <a:cubicBezTo>
                    <a:pt x="2093" y="8815"/>
                    <a:pt x="2078" y="8798"/>
                    <a:pt x="2064" y="8780"/>
                  </a:cubicBezTo>
                  <a:lnTo>
                    <a:pt x="2021" y="8780"/>
                  </a:lnTo>
                  <a:cubicBezTo>
                    <a:pt x="2007" y="8762"/>
                    <a:pt x="1992" y="8745"/>
                    <a:pt x="1978" y="8727"/>
                  </a:cubicBezTo>
                  <a:lnTo>
                    <a:pt x="1936" y="8727"/>
                  </a:lnTo>
                  <a:cubicBezTo>
                    <a:pt x="1917" y="8709"/>
                    <a:pt x="1897" y="8692"/>
                    <a:pt x="1878" y="8674"/>
                  </a:cubicBezTo>
                  <a:cubicBezTo>
                    <a:pt x="1869" y="8656"/>
                    <a:pt x="1859" y="8639"/>
                    <a:pt x="1850" y="8621"/>
                  </a:cubicBezTo>
                  <a:cubicBezTo>
                    <a:pt x="1831" y="8603"/>
                    <a:pt x="1811" y="8586"/>
                    <a:pt x="1792" y="8568"/>
                  </a:cubicBezTo>
                  <a:lnTo>
                    <a:pt x="1763" y="8568"/>
                  </a:lnTo>
                  <a:cubicBezTo>
                    <a:pt x="1749" y="8550"/>
                    <a:pt x="1735" y="8533"/>
                    <a:pt x="1721" y="8515"/>
                  </a:cubicBezTo>
                  <a:cubicBezTo>
                    <a:pt x="1707" y="8497"/>
                    <a:pt x="1692" y="8480"/>
                    <a:pt x="1678" y="8462"/>
                  </a:cubicBezTo>
                  <a:cubicBezTo>
                    <a:pt x="1664" y="8444"/>
                    <a:pt x="1649" y="8426"/>
                    <a:pt x="1635" y="8408"/>
                  </a:cubicBezTo>
                  <a:lnTo>
                    <a:pt x="1592" y="8408"/>
                  </a:lnTo>
                  <a:cubicBezTo>
                    <a:pt x="1583" y="8390"/>
                    <a:pt x="1573" y="8373"/>
                    <a:pt x="1564" y="8355"/>
                  </a:cubicBezTo>
                  <a:cubicBezTo>
                    <a:pt x="1550" y="8337"/>
                    <a:pt x="1535" y="8320"/>
                    <a:pt x="1521" y="8302"/>
                  </a:cubicBezTo>
                  <a:cubicBezTo>
                    <a:pt x="1511" y="8284"/>
                    <a:pt x="1502" y="8267"/>
                    <a:pt x="1492" y="8249"/>
                  </a:cubicBezTo>
                  <a:cubicBezTo>
                    <a:pt x="1483" y="8231"/>
                    <a:pt x="1473" y="8214"/>
                    <a:pt x="1464" y="8196"/>
                  </a:cubicBezTo>
                  <a:lnTo>
                    <a:pt x="1421" y="8196"/>
                  </a:lnTo>
                  <a:cubicBezTo>
                    <a:pt x="1411" y="8178"/>
                    <a:pt x="1402" y="8161"/>
                    <a:pt x="1392" y="8143"/>
                  </a:cubicBezTo>
                  <a:cubicBezTo>
                    <a:pt x="1383" y="8125"/>
                    <a:pt x="1373" y="8108"/>
                    <a:pt x="1364" y="8090"/>
                  </a:cubicBezTo>
                  <a:cubicBezTo>
                    <a:pt x="1354" y="8072"/>
                    <a:pt x="1345" y="8055"/>
                    <a:pt x="1335" y="8037"/>
                  </a:cubicBezTo>
                  <a:cubicBezTo>
                    <a:pt x="1326" y="8019"/>
                    <a:pt x="1316" y="8002"/>
                    <a:pt x="1307" y="7984"/>
                  </a:cubicBezTo>
                  <a:lnTo>
                    <a:pt x="1293" y="7984"/>
                  </a:lnTo>
                  <a:cubicBezTo>
                    <a:pt x="1276" y="7931"/>
                    <a:pt x="1260" y="7878"/>
                    <a:pt x="1243" y="7825"/>
                  </a:cubicBezTo>
                  <a:cubicBezTo>
                    <a:pt x="1229" y="7790"/>
                    <a:pt x="1214" y="7754"/>
                    <a:pt x="1200" y="7719"/>
                  </a:cubicBezTo>
                  <a:cubicBezTo>
                    <a:pt x="1186" y="7684"/>
                    <a:pt x="1171" y="7648"/>
                    <a:pt x="1157" y="7613"/>
                  </a:cubicBezTo>
                  <a:cubicBezTo>
                    <a:pt x="1143" y="7595"/>
                    <a:pt x="1128" y="7578"/>
                    <a:pt x="1113" y="7560"/>
                  </a:cubicBezTo>
                  <a:cubicBezTo>
                    <a:pt x="1104" y="7525"/>
                    <a:pt x="1094" y="7489"/>
                    <a:pt x="1085" y="7454"/>
                  </a:cubicBezTo>
                  <a:cubicBezTo>
                    <a:pt x="1071" y="7436"/>
                    <a:pt x="1056" y="7419"/>
                    <a:pt x="1042" y="7401"/>
                  </a:cubicBezTo>
                  <a:cubicBezTo>
                    <a:pt x="1032" y="7365"/>
                    <a:pt x="1023" y="7330"/>
                    <a:pt x="1013" y="7294"/>
                  </a:cubicBezTo>
                  <a:cubicBezTo>
                    <a:pt x="1004" y="7276"/>
                    <a:pt x="994" y="7259"/>
                    <a:pt x="985" y="7241"/>
                  </a:cubicBezTo>
                  <a:lnTo>
                    <a:pt x="928" y="7082"/>
                  </a:lnTo>
                  <a:cubicBezTo>
                    <a:pt x="914" y="7047"/>
                    <a:pt x="899" y="7011"/>
                    <a:pt x="885" y="6976"/>
                  </a:cubicBezTo>
                  <a:cubicBezTo>
                    <a:pt x="871" y="6923"/>
                    <a:pt x="856" y="6870"/>
                    <a:pt x="842" y="6817"/>
                  </a:cubicBezTo>
                  <a:cubicBezTo>
                    <a:pt x="828" y="6782"/>
                    <a:pt x="813" y="6746"/>
                    <a:pt x="799" y="6711"/>
                  </a:cubicBezTo>
                  <a:cubicBezTo>
                    <a:pt x="790" y="6658"/>
                    <a:pt x="780" y="6605"/>
                    <a:pt x="771" y="6552"/>
                  </a:cubicBezTo>
                  <a:cubicBezTo>
                    <a:pt x="761" y="6517"/>
                    <a:pt x="752" y="6481"/>
                    <a:pt x="742" y="6446"/>
                  </a:cubicBezTo>
                  <a:cubicBezTo>
                    <a:pt x="733" y="6393"/>
                    <a:pt x="723" y="6339"/>
                    <a:pt x="714" y="6286"/>
                  </a:cubicBezTo>
                  <a:cubicBezTo>
                    <a:pt x="709" y="6251"/>
                    <a:pt x="705" y="6215"/>
                    <a:pt x="700" y="6180"/>
                  </a:cubicBezTo>
                  <a:lnTo>
                    <a:pt x="685" y="6021"/>
                  </a:lnTo>
                  <a:cubicBezTo>
                    <a:pt x="676" y="5968"/>
                    <a:pt x="666" y="5915"/>
                    <a:pt x="657" y="5862"/>
                  </a:cubicBezTo>
                  <a:cubicBezTo>
                    <a:pt x="652" y="5809"/>
                    <a:pt x="648" y="5756"/>
                    <a:pt x="643" y="5703"/>
                  </a:cubicBezTo>
                  <a:lnTo>
                    <a:pt x="628" y="5544"/>
                  </a:lnTo>
                  <a:cubicBezTo>
                    <a:pt x="623" y="5491"/>
                    <a:pt x="619" y="5438"/>
                    <a:pt x="614" y="5385"/>
                  </a:cubicBezTo>
                  <a:cubicBezTo>
                    <a:pt x="609" y="5350"/>
                    <a:pt x="605" y="5314"/>
                    <a:pt x="600" y="5279"/>
                  </a:cubicBezTo>
                  <a:cubicBezTo>
                    <a:pt x="595" y="5226"/>
                    <a:pt x="590" y="5172"/>
                    <a:pt x="585" y="5119"/>
                  </a:cubicBezTo>
                  <a:cubicBezTo>
                    <a:pt x="580" y="5084"/>
                    <a:pt x="576" y="5048"/>
                    <a:pt x="571" y="5013"/>
                  </a:cubicBezTo>
                  <a:cubicBezTo>
                    <a:pt x="566" y="4942"/>
                    <a:pt x="562" y="4872"/>
                    <a:pt x="557" y="4801"/>
                  </a:cubicBezTo>
                  <a:cubicBezTo>
                    <a:pt x="552" y="4748"/>
                    <a:pt x="548" y="4695"/>
                    <a:pt x="543" y="4642"/>
                  </a:cubicBezTo>
                  <a:cubicBezTo>
                    <a:pt x="533" y="4589"/>
                    <a:pt x="524" y="4536"/>
                    <a:pt x="514" y="4483"/>
                  </a:cubicBezTo>
                  <a:cubicBezTo>
                    <a:pt x="509" y="4412"/>
                    <a:pt x="505" y="4342"/>
                    <a:pt x="500" y="4271"/>
                  </a:cubicBezTo>
                  <a:cubicBezTo>
                    <a:pt x="495" y="4200"/>
                    <a:pt x="491" y="4129"/>
                    <a:pt x="486" y="4058"/>
                  </a:cubicBezTo>
                  <a:cubicBezTo>
                    <a:pt x="481" y="3987"/>
                    <a:pt x="476" y="3917"/>
                    <a:pt x="471" y="3846"/>
                  </a:cubicBezTo>
                  <a:cubicBezTo>
                    <a:pt x="466" y="3793"/>
                    <a:pt x="462" y="3740"/>
                    <a:pt x="457" y="3687"/>
                  </a:cubicBezTo>
                  <a:cubicBezTo>
                    <a:pt x="448" y="3616"/>
                    <a:pt x="438" y="3546"/>
                    <a:pt x="429" y="3475"/>
                  </a:cubicBezTo>
                  <a:lnTo>
                    <a:pt x="429" y="3369"/>
                  </a:lnTo>
                  <a:cubicBezTo>
                    <a:pt x="424" y="3334"/>
                    <a:pt x="419" y="3298"/>
                    <a:pt x="414" y="3263"/>
                  </a:cubicBezTo>
                  <a:lnTo>
                    <a:pt x="414" y="3103"/>
                  </a:lnTo>
                  <a:cubicBezTo>
                    <a:pt x="409" y="3085"/>
                    <a:pt x="405" y="3068"/>
                    <a:pt x="400" y="3050"/>
                  </a:cubicBezTo>
                  <a:cubicBezTo>
                    <a:pt x="394" y="2962"/>
                    <a:pt x="390" y="2873"/>
                    <a:pt x="385" y="2785"/>
                  </a:cubicBezTo>
                  <a:cubicBezTo>
                    <a:pt x="380" y="2732"/>
                    <a:pt x="376" y="2679"/>
                    <a:pt x="371" y="2626"/>
                  </a:cubicBezTo>
                  <a:lnTo>
                    <a:pt x="356" y="2467"/>
                  </a:lnTo>
                  <a:cubicBezTo>
                    <a:pt x="351" y="2432"/>
                    <a:pt x="347" y="2396"/>
                    <a:pt x="342" y="2361"/>
                  </a:cubicBezTo>
                  <a:lnTo>
                    <a:pt x="342" y="2255"/>
                  </a:lnTo>
                  <a:cubicBezTo>
                    <a:pt x="337" y="2220"/>
                    <a:pt x="333" y="2184"/>
                    <a:pt x="328" y="2149"/>
                  </a:cubicBezTo>
                  <a:lnTo>
                    <a:pt x="313" y="1963"/>
                  </a:lnTo>
                  <a:cubicBezTo>
                    <a:pt x="308" y="1910"/>
                    <a:pt x="304" y="1857"/>
                    <a:pt x="299" y="1804"/>
                  </a:cubicBezTo>
                  <a:cubicBezTo>
                    <a:pt x="290" y="1715"/>
                    <a:pt x="280" y="1627"/>
                    <a:pt x="271" y="1538"/>
                  </a:cubicBezTo>
                  <a:lnTo>
                    <a:pt x="256" y="1379"/>
                  </a:lnTo>
                  <a:cubicBezTo>
                    <a:pt x="251" y="1326"/>
                    <a:pt x="247" y="1273"/>
                    <a:pt x="242" y="1220"/>
                  </a:cubicBezTo>
                  <a:cubicBezTo>
                    <a:pt x="237" y="1167"/>
                    <a:pt x="233" y="1114"/>
                    <a:pt x="228" y="1061"/>
                  </a:cubicBezTo>
                  <a:cubicBezTo>
                    <a:pt x="223" y="1008"/>
                    <a:pt x="219" y="955"/>
                    <a:pt x="214" y="902"/>
                  </a:cubicBezTo>
                  <a:lnTo>
                    <a:pt x="199" y="743"/>
                  </a:lnTo>
                  <a:cubicBezTo>
                    <a:pt x="194" y="708"/>
                    <a:pt x="190" y="672"/>
                    <a:pt x="185" y="637"/>
                  </a:cubicBezTo>
                  <a:lnTo>
                    <a:pt x="185" y="531"/>
                  </a:lnTo>
                  <a:cubicBezTo>
                    <a:pt x="176" y="478"/>
                    <a:pt x="166" y="424"/>
                    <a:pt x="157" y="371"/>
                  </a:cubicBezTo>
                  <a:cubicBezTo>
                    <a:pt x="152" y="353"/>
                    <a:pt x="147" y="336"/>
                    <a:pt x="142" y="318"/>
                  </a:cubicBezTo>
                  <a:cubicBezTo>
                    <a:pt x="128" y="247"/>
                    <a:pt x="113" y="177"/>
                    <a:pt x="99" y="106"/>
                  </a:cubicBezTo>
                  <a:cubicBezTo>
                    <a:pt x="85" y="71"/>
                    <a:pt x="71" y="35"/>
                    <a:pt x="57" y="0"/>
                  </a:cubicBezTo>
                  <a:lnTo>
                    <a:pt x="28" y="0"/>
                  </a:lnTo>
                  <a:cubicBezTo>
                    <a:pt x="23" y="35"/>
                    <a:pt x="19" y="71"/>
                    <a:pt x="14" y="106"/>
                  </a:cubicBezTo>
                  <a:cubicBezTo>
                    <a:pt x="9" y="141"/>
                    <a:pt x="5" y="177"/>
                    <a:pt x="0" y="212"/>
                  </a:cubicBezTo>
                  <a:cubicBezTo>
                    <a:pt x="5" y="247"/>
                    <a:pt x="9" y="283"/>
                    <a:pt x="14" y="318"/>
                  </a:cubicBezTo>
                  <a:lnTo>
                    <a:pt x="14" y="477"/>
                  </a:lnTo>
                  <a:cubicBezTo>
                    <a:pt x="19" y="530"/>
                    <a:pt x="23" y="584"/>
                    <a:pt x="28" y="637"/>
                  </a:cubicBezTo>
                  <a:lnTo>
                    <a:pt x="28" y="743"/>
                  </a:lnTo>
                  <a:cubicBezTo>
                    <a:pt x="33" y="778"/>
                    <a:pt x="37" y="814"/>
                    <a:pt x="42" y="849"/>
                  </a:cubicBezTo>
                  <a:lnTo>
                    <a:pt x="42" y="955"/>
                  </a:lnTo>
                  <a:cubicBezTo>
                    <a:pt x="47" y="990"/>
                    <a:pt x="52" y="1026"/>
                    <a:pt x="57" y="1061"/>
                  </a:cubicBezTo>
                  <a:lnTo>
                    <a:pt x="57" y="1220"/>
                  </a:lnTo>
                  <a:cubicBezTo>
                    <a:pt x="62" y="1255"/>
                    <a:pt x="66" y="1291"/>
                    <a:pt x="71" y="1326"/>
                  </a:cubicBezTo>
                  <a:lnTo>
                    <a:pt x="71" y="1432"/>
                  </a:lnTo>
                  <a:cubicBezTo>
                    <a:pt x="76" y="1485"/>
                    <a:pt x="80" y="1539"/>
                    <a:pt x="85" y="1592"/>
                  </a:cubicBezTo>
                  <a:lnTo>
                    <a:pt x="85" y="1698"/>
                  </a:lnTo>
                  <a:cubicBezTo>
                    <a:pt x="90" y="1733"/>
                    <a:pt x="94" y="1769"/>
                    <a:pt x="99" y="1804"/>
                  </a:cubicBezTo>
                  <a:lnTo>
                    <a:pt x="99" y="1910"/>
                  </a:lnTo>
                  <a:lnTo>
                    <a:pt x="114" y="2069"/>
                  </a:lnTo>
                  <a:lnTo>
                    <a:pt x="114" y="2202"/>
                  </a:lnTo>
                  <a:cubicBezTo>
                    <a:pt x="123" y="2273"/>
                    <a:pt x="133" y="2343"/>
                    <a:pt x="142" y="2414"/>
                  </a:cubicBezTo>
                  <a:lnTo>
                    <a:pt x="142" y="2573"/>
                  </a:lnTo>
                  <a:cubicBezTo>
                    <a:pt x="147" y="2608"/>
                    <a:pt x="152" y="2644"/>
                    <a:pt x="157" y="2679"/>
                  </a:cubicBezTo>
                  <a:lnTo>
                    <a:pt x="157" y="2785"/>
                  </a:lnTo>
                  <a:lnTo>
                    <a:pt x="157" y="2838"/>
                  </a:lnTo>
                  <a:cubicBezTo>
                    <a:pt x="157" y="2900"/>
                    <a:pt x="156" y="2962"/>
                    <a:pt x="156" y="3024"/>
                  </a:cubicBezTo>
                  <a:cubicBezTo>
                    <a:pt x="146" y="3038"/>
                    <a:pt x="135" y="3052"/>
                    <a:pt x="125" y="3066"/>
                  </a:cubicBezTo>
                  <a:cubicBezTo>
                    <a:pt x="145" y="3149"/>
                    <a:pt x="165" y="3233"/>
                    <a:pt x="185" y="3316"/>
                  </a:cubicBezTo>
                  <a:lnTo>
                    <a:pt x="185" y="3316"/>
                  </a:lnTo>
                  <a:lnTo>
                    <a:pt x="185" y="3475"/>
                  </a:lnTo>
                  <a:lnTo>
                    <a:pt x="185" y="3528"/>
                  </a:lnTo>
                  <a:lnTo>
                    <a:pt x="185" y="3581"/>
                  </a:lnTo>
                  <a:lnTo>
                    <a:pt x="185" y="3687"/>
                  </a:lnTo>
                  <a:cubicBezTo>
                    <a:pt x="190" y="3740"/>
                    <a:pt x="194" y="3793"/>
                    <a:pt x="199" y="3846"/>
                  </a:cubicBezTo>
                  <a:lnTo>
                    <a:pt x="199" y="3952"/>
                  </a:lnTo>
                  <a:lnTo>
                    <a:pt x="214" y="4111"/>
                  </a:lnTo>
                  <a:lnTo>
                    <a:pt x="214" y="4271"/>
                  </a:lnTo>
                  <a:cubicBezTo>
                    <a:pt x="219" y="4324"/>
                    <a:pt x="223" y="4377"/>
                    <a:pt x="228" y="4430"/>
                  </a:cubicBezTo>
                  <a:cubicBezTo>
                    <a:pt x="233" y="4483"/>
                    <a:pt x="237" y="4536"/>
                    <a:pt x="242" y="4589"/>
                  </a:cubicBezTo>
                  <a:cubicBezTo>
                    <a:pt x="247" y="4660"/>
                    <a:pt x="251" y="4730"/>
                    <a:pt x="256" y="4801"/>
                  </a:cubicBezTo>
                  <a:cubicBezTo>
                    <a:pt x="261" y="4872"/>
                    <a:pt x="266" y="4942"/>
                    <a:pt x="271" y="5013"/>
                  </a:cubicBezTo>
                  <a:cubicBezTo>
                    <a:pt x="280" y="5084"/>
                    <a:pt x="290" y="5154"/>
                    <a:pt x="299" y="5225"/>
                  </a:cubicBezTo>
                  <a:cubicBezTo>
                    <a:pt x="304" y="5278"/>
                    <a:pt x="308" y="5332"/>
                    <a:pt x="313" y="5385"/>
                  </a:cubicBezTo>
                  <a:cubicBezTo>
                    <a:pt x="323" y="5473"/>
                    <a:pt x="332" y="5562"/>
                    <a:pt x="342" y="5650"/>
                  </a:cubicBezTo>
                  <a:cubicBezTo>
                    <a:pt x="347" y="5668"/>
                    <a:pt x="351" y="5685"/>
                    <a:pt x="356" y="5703"/>
                  </a:cubicBezTo>
                  <a:cubicBezTo>
                    <a:pt x="361" y="5738"/>
                    <a:pt x="366" y="5774"/>
                    <a:pt x="371" y="5809"/>
                  </a:cubicBezTo>
                  <a:cubicBezTo>
                    <a:pt x="376" y="5862"/>
                    <a:pt x="380" y="5915"/>
                    <a:pt x="385" y="5968"/>
                  </a:cubicBezTo>
                  <a:cubicBezTo>
                    <a:pt x="390" y="6003"/>
                    <a:pt x="394" y="6039"/>
                    <a:pt x="400" y="6074"/>
                  </a:cubicBezTo>
                  <a:cubicBezTo>
                    <a:pt x="410" y="6145"/>
                    <a:pt x="419" y="6215"/>
                    <a:pt x="429" y="6286"/>
                  </a:cubicBezTo>
                  <a:cubicBezTo>
                    <a:pt x="438" y="6357"/>
                    <a:pt x="448" y="6428"/>
                    <a:pt x="457" y="6499"/>
                  </a:cubicBezTo>
                  <a:cubicBezTo>
                    <a:pt x="467" y="6534"/>
                    <a:pt x="476" y="6570"/>
                    <a:pt x="486" y="6605"/>
                  </a:cubicBezTo>
                  <a:cubicBezTo>
                    <a:pt x="491" y="6640"/>
                    <a:pt x="495" y="6676"/>
                    <a:pt x="500" y="6711"/>
                  </a:cubicBezTo>
                  <a:cubicBezTo>
                    <a:pt x="505" y="6746"/>
                    <a:pt x="509" y="6782"/>
                    <a:pt x="514" y="6817"/>
                  </a:cubicBezTo>
                  <a:cubicBezTo>
                    <a:pt x="524" y="6870"/>
                    <a:pt x="533" y="6923"/>
                    <a:pt x="543" y="6976"/>
                  </a:cubicBezTo>
                  <a:lnTo>
                    <a:pt x="585" y="7135"/>
                  </a:lnTo>
                  <a:cubicBezTo>
                    <a:pt x="599" y="7224"/>
                    <a:pt x="614" y="7312"/>
                    <a:pt x="628" y="7401"/>
                  </a:cubicBezTo>
                  <a:cubicBezTo>
                    <a:pt x="638" y="7419"/>
                    <a:pt x="647" y="7436"/>
                    <a:pt x="657" y="7454"/>
                  </a:cubicBezTo>
                  <a:cubicBezTo>
                    <a:pt x="666" y="7489"/>
                    <a:pt x="676" y="7525"/>
                    <a:pt x="685" y="7560"/>
                  </a:cubicBezTo>
                  <a:cubicBezTo>
                    <a:pt x="695" y="7595"/>
                    <a:pt x="704" y="7631"/>
                    <a:pt x="714" y="7666"/>
                  </a:cubicBezTo>
                  <a:cubicBezTo>
                    <a:pt x="723" y="7701"/>
                    <a:pt x="733" y="7737"/>
                    <a:pt x="742" y="7772"/>
                  </a:cubicBezTo>
                  <a:cubicBezTo>
                    <a:pt x="752" y="7807"/>
                    <a:pt x="761" y="7843"/>
                    <a:pt x="771" y="7878"/>
                  </a:cubicBezTo>
                  <a:cubicBezTo>
                    <a:pt x="780" y="7913"/>
                    <a:pt x="790" y="7949"/>
                    <a:pt x="799" y="7984"/>
                  </a:cubicBezTo>
                  <a:cubicBezTo>
                    <a:pt x="813" y="8019"/>
                    <a:pt x="828" y="8055"/>
                    <a:pt x="842" y="8090"/>
                  </a:cubicBezTo>
                  <a:cubicBezTo>
                    <a:pt x="852" y="8125"/>
                    <a:pt x="861" y="8161"/>
                    <a:pt x="871" y="8196"/>
                  </a:cubicBezTo>
                  <a:cubicBezTo>
                    <a:pt x="880" y="8231"/>
                    <a:pt x="890" y="8267"/>
                    <a:pt x="899" y="8302"/>
                  </a:cubicBezTo>
                  <a:cubicBezTo>
                    <a:pt x="909" y="8337"/>
                    <a:pt x="918" y="8373"/>
                    <a:pt x="928" y="8408"/>
                  </a:cubicBezTo>
                  <a:cubicBezTo>
                    <a:pt x="942" y="8426"/>
                    <a:pt x="957" y="8444"/>
                    <a:pt x="971" y="8462"/>
                  </a:cubicBezTo>
                  <a:cubicBezTo>
                    <a:pt x="985" y="8497"/>
                    <a:pt x="999" y="8533"/>
                    <a:pt x="1013" y="8568"/>
                  </a:cubicBezTo>
                  <a:cubicBezTo>
                    <a:pt x="1023" y="8586"/>
                    <a:pt x="1032" y="8603"/>
                    <a:pt x="1042" y="8621"/>
                  </a:cubicBezTo>
                  <a:cubicBezTo>
                    <a:pt x="1056" y="8656"/>
                    <a:pt x="1071" y="8692"/>
                    <a:pt x="1085" y="8727"/>
                  </a:cubicBezTo>
                  <a:cubicBezTo>
                    <a:pt x="1094" y="8762"/>
                    <a:pt x="1104" y="8798"/>
                    <a:pt x="1113" y="8833"/>
                  </a:cubicBezTo>
                  <a:cubicBezTo>
                    <a:pt x="1128" y="8851"/>
                    <a:pt x="1143" y="8868"/>
                    <a:pt x="1157" y="8886"/>
                  </a:cubicBezTo>
                  <a:cubicBezTo>
                    <a:pt x="1171" y="8904"/>
                    <a:pt x="1186" y="8921"/>
                    <a:pt x="1200" y="8939"/>
                  </a:cubicBezTo>
                  <a:cubicBezTo>
                    <a:pt x="1214" y="8957"/>
                    <a:pt x="1229" y="8974"/>
                    <a:pt x="1243" y="8992"/>
                  </a:cubicBezTo>
                  <a:cubicBezTo>
                    <a:pt x="1255" y="9010"/>
                    <a:pt x="1266" y="9027"/>
                    <a:pt x="1278" y="9045"/>
                  </a:cubicBezTo>
                  <a:cubicBezTo>
                    <a:pt x="1292" y="9080"/>
                    <a:pt x="1307" y="9116"/>
                    <a:pt x="1321" y="9151"/>
                  </a:cubicBezTo>
                  <a:cubicBezTo>
                    <a:pt x="1335" y="9169"/>
                    <a:pt x="1350" y="9186"/>
                    <a:pt x="1364" y="9204"/>
                  </a:cubicBezTo>
                  <a:cubicBezTo>
                    <a:pt x="1378" y="9222"/>
                    <a:pt x="1393" y="9239"/>
                    <a:pt x="1407" y="9257"/>
                  </a:cubicBezTo>
                  <a:cubicBezTo>
                    <a:pt x="1426" y="9275"/>
                    <a:pt x="1445" y="9292"/>
                    <a:pt x="1464" y="9310"/>
                  </a:cubicBezTo>
                  <a:cubicBezTo>
                    <a:pt x="1478" y="9328"/>
                    <a:pt x="1493" y="9345"/>
                    <a:pt x="1507" y="9363"/>
                  </a:cubicBezTo>
                  <a:cubicBezTo>
                    <a:pt x="1526" y="9381"/>
                    <a:pt x="1545" y="9398"/>
                    <a:pt x="1564" y="9416"/>
                  </a:cubicBezTo>
                  <a:cubicBezTo>
                    <a:pt x="1578" y="9434"/>
                    <a:pt x="1592" y="9451"/>
                    <a:pt x="1606" y="9469"/>
                  </a:cubicBezTo>
                  <a:lnTo>
                    <a:pt x="1664" y="9469"/>
                  </a:lnTo>
                  <a:cubicBezTo>
                    <a:pt x="1678" y="9505"/>
                    <a:pt x="1692" y="9540"/>
                    <a:pt x="1706" y="9576"/>
                  </a:cubicBezTo>
                  <a:lnTo>
                    <a:pt x="1749" y="9576"/>
                  </a:lnTo>
                  <a:cubicBezTo>
                    <a:pt x="1768" y="9594"/>
                    <a:pt x="1787" y="9611"/>
                    <a:pt x="1806" y="9629"/>
                  </a:cubicBezTo>
                  <a:lnTo>
                    <a:pt x="1850" y="9629"/>
                  </a:lnTo>
                  <a:cubicBezTo>
                    <a:pt x="1869" y="9647"/>
                    <a:pt x="1888" y="9664"/>
                    <a:pt x="1907" y="9682"/>
                  </a:cubicBezTo>
                  <a:lnTo>
                    <a:pt x="1950" y="9682"/>
                  </a:lnTo>
                  <a:cubicBezTo>
                    <a:pt x="1969" y="9700"/>
                    <a:pt x="1988" y="9717"/>
                    <a:pt x="2007" y="9735"/>
                  </a:cubicBezTo>
                  <a:cubicBezTo>
                    <a:pt x="2021" y="9753"/>
                    <a:pt x="2036" y="9770"/>
                    <a:pt x="2050" y="9788"/>
                  </a:cubicBezTo>
                  <a:lnTo>
                    <a:pt x="2107" y="9788"/>
                  </a:lnTo>
                  <a:lnTo>
                    <a:pt x="2150" y="9788"/>
                  </a:lnTo>
                  <a:cubicBezTo>
                    <a:pt x="2169" y="9806"/>
                    <a:pt x="2188" y="9823"/>
                    <a:pt x="2207" y="9841"/>
                  </a:cubicBezTo>
                  <a:lnTo>
                    <a:pt x="2249" y="9841"/>
                  </a:lnTo>
                  <a:cubicBezTo>
                    <a:pt x="2268" y="9859"/>
                    <a:pt x="2287" y="9876"/>
                    <a:pt x="2306" y="9894"/>
                  </a:cubicBezTo>
                  <a:lnTo>
                    <a:pt x="2349" y="9894"/>
                  </a:lnTo>
                  <a:lnTo>
                    <a:pt x="2406" y="9894"/>
                  </a:lnTo>
                  <a:cubicBezTo>
                    <a:pt x="2420" y="9912"/>
                    <a:pt x="2435" y="9929"/>
                    <a:pt x="2449" y="9947"/>
                  </a:cubicBezTo>
                  <a:lnTo>
                    <a:pt x="2506" y="9947"/>
                  </a:lnTo>
                  <a:lnTo>
                    <a:pt x="2550" y="9947"/>
                  </a:lnTo>
                  <a:lnTo>
                    <a:pt x="2593" y="9947"/>
                  </a:lnTo>
                  <a:lnTo>
                    <a:pt x="2650" y="9947"/>
                  </a:lnTo>
                  <a:lnTo>
                    <a:pt x="2693" y="9947"/>
                  </a:lnTo>
                  <a:lnTo>
                    <a:pt x="2735" y="9947"/>
                  </a:lnTo>
                  <a:lnTo>
                    <a:pt x="2778" y="9947"/>
                  </a:lnTo>
                  <a:lnTo>
                    <a:pt x="2821" y="9947"/>
                  </a:lnTo>
                  <a:cubicBezTo>
                    <a:pt x="2835" y="9965"/>
                    <a:pt x="2850" y="9982"/>
                    <a:pt x="2864" y="10000"/>
                  </a:cubicBezTo>
                  <a:lnTo>
                    <a:pt x="2907" y="10000"/>
                  </a:lnTo>
                  <a:lnTo>
                    <a:pt x="2949" y="10000"/>
                  </a:lnTo>
                  <a:lnTo>
                    <a:pt x="2978" y="10000"/>
                  </a:lnTo>
                  <a:lnTo>
                    <a:pt x="3021" y="10000"/>
                  </a:lnTo>
                  <a:lnTo>
                    <a:pt x="3064" y="10000"/>
                  </a:lnTo>
                  <a:lnTo>
                    <a:pt x="3106" y="10000"/>
                  </a:lnTo>
                  <a:lnTo>
                    <a:pt x="3135" y="10000"/>
                  </a:lnTo>
                  <a:lnTo>
                    <a:pt x="3178" y="10000"/>
                  </a:lnTo>
                  <a:cubicBezTo>
                    <a:pt x="3187" y="9982"/>
                    <a:pt x="3197" y="9965"/>
                    <a:pt x="3206" y="9947"/>
                  </a:cubicBezTo>
                  <a:lnTo>
                    <a:pt x="3235" y="9947"/>
                  </a:lnTo>
                  <a:lnTo>
                    <a:pt x="3264" y="9947"/>
                  </a:lnTo>
                  <a:lnTo>
                    <a:pt x="3293" y="9947"/>
                  </a:lnTo>
                  <a:lnTo>
                    <a:pt x="3336" y="9947"/>
                  </a:lnTo>
                  <a:lnTo>
                    <a:pt x="3393" y="9947"/>
                  </a:lnTo>
                  <a:lnTo>
                    <a:pt x="3421" y="9947"/>
                  </a:lnTo>
                  <a:cubicBezTo>
                    <a:pt x="3431" y="9929"/>
                    <a:pt x="3440" y="9912"/>
                    <a:pt x="3450" y="9894"/>
                  </a:cubicBezTo>
                  <a:lnTo>
                    <a:pt x="3478" y="9894"/>
                  </a:lnTo>
                  <a:lnTo>
                    <a:pt x="3492" y="9894"/>
                  </a:lnTo>
                  <a:lnTo>
                    <a:pt x="3521" y="9894"/>
                  </a:lnTo>
                  <a:cubicBezTo>
                    <a:pt x="3531" y="9876"/>
                    <a:pt x="3540" y="9859"/>
                    <a:pt x="3550" y="9841"/>
                  </a:cubicBezTo>
                  <a:cubicBezTo>
                    <a:pt x="3559" y="9823"/>
                    <a:pt x="3569" y="9806"/>
                    <a:pt x="3578" y="9788"/>
                  </a:cubicBezTo>
                  <a:cubicBezTo>
                    <a:pt x="3590" y="9770"/>
                    <a:pt x="3602" y="9753"/>
                    <a:pt x="3614" y="9735"/>
                  </a:cubicBezTo>
                  <a:cubicBezTo>
                    <a:pt x="3628" y="9717"/>
                    <a:pt x="3643" y="9700"/>
                    <a:pt x="3657" y="9682"/>
                  </a:cubicBezTo>
                  <a:cubicBezTo>
                    <a:pt x="3676" y="9664"/>
                    <a:pt x="3695" y="9647"/>
                    <a:pt x="3714" y="9629"/>
                  </a:cubicBezTo>
                  <a:cubicBezTo>
                    <a:pt x="3728" y="9594"/>
                    <a:pt x="3742" y="9558"/>
                    <a:pt x="3756" y="9523"/>
                  </a:cubicBezTo>
                  <a:cubicBezTo>
                    <a:pt x="3780" y="9487"/>
                    <a:pt x="3804" y="9452"/>
                    <a:pt x="3828" y="9416"/>
                  </a:cubicBezTo>
                  <a:cubicBezTo>
                    <a:pt x="3842" y="9363"/>
                    <a:pt x="3857" y="9310"/>
                    <a:pt x="3871" y="9257"/>
                  </a:cubicBezTo>
                  <a:cubicBezTo>
                    <a:pt x="3895" y="9204"/>
                    <a:pt x="3918" y="9151"/>
                    <a:pt x="3942" y="9098"/>
                  </a:cubicBezTo>
                  <a:cubicBezTo>
                    <a:pt x="3947" y="9063"/>
                    <a:pt x="3951" y="9027"/>
                    <a:pt x="3956" y="8992"/>
                  </a:cubicBezTo>
                  <a:cubicBezTo>
                    <a:pt x="3966" y="8957"/>
                    <a:pt x="3976" y="8921"/>
                    <a:pt x="3986" y="8886"/>
                  </a:cubicBezTo>
                  <a:cubicBezTo>
                    <a:pt x="3995" y="8851"/>
                    <a:pt x="4005" y="8815"/>
                    <a:pt x="4014" y="8780"/>
                  </a:cubicBezTo>
                  <a:cubicBezTo>
                    <a:pt x="4028" y="8745"/>
                    <a:pt x="4043" y="8709"/>
                    <a:pt x="4057" y="8674"/>
                  </a:cubicBezTo>
                  <a:cubicBezTo>
                    <a:pt x="4062" y="8621"/>
                    <a:pt x="4066" y="8568"/>
                    <a:pt x="4071" y="8515"/>
                  </a:cubicBezTo>
                  <a:cubicBezTo>
                    <a:pt x="4081" y="8479"/>
                    <a:pt x="4090" y="8444"/>
                    <a:pt x="4100" y="8408"/>
                  </a:cubicBezTo>
                  <a:cubicBezTo>
                    <a:pt x="4109" y="8355"/>
                    <a:pt x="4119" y="8302"/>
                    <a:pt x="4128" y="8249"/>
                  </a:cubicBezTo>
                  <a:cubicBezTo>
                    <a:pt x="4138" y="8214"/>
                    <a:pt x="4147" y="8178"/>
                    <a:pt x="4157" y="8143"/>
                  </a:cubicBezTo>
                  <a:cubicBezTo>
                    <a:pt x="4162" y="8072"/>
                    <a:pt x="4166" y="8002"/>
                    <a:pt x="4171" y="7931"/>
                  </a:cubicBezTo>
                  <a:cubicBezTo>
                    <a:pt x="4181" y="7878"/>
                    <a:pt x="4190" y="7825"/>
                    <a:pt x="4200" y="7772"/>
                  </a:cubicBezTo>
                  <a:cubicBezTo>
                    <a:pt x="4209" y="7719"/>
                    <a:pt x="4219" y="7666"/>
                    <a:pt x="4228" y="7613"/>
                  </a:cubicBezTo>
                  <a:cubicBezTo>
                    <a:pt x="4238" y="7542"/>
                    <a:pt x="4247" y="7472"/>
                    <a:pt x="4257" y="7401"/>
                  </a:cubicBezTo>
                  <a:cubicBezTo>
                    <a:pt x="4262" y="7330"/>
                    <a:pt x="4266" y="7259"/>
                    <a:pt x="4271" y="7188"/>
                  </a:cubicBezTo>
                  <a:cubicBezTo>
                    <a:pt x="4276" y="7117"/>
                    <a:pt x="4280" y="7047"/>
                    <a:pt x="4285" y="6976"/>
                  </a:cubicBezTo>
                  <a:cubicBezTo>
                    <a:pt x="4290" y="6923"/>
                    <a:pt x="4294" y="6870"/>
                    <a:pt x="4299" y="6817"/>
                  </a:cubicBezTo>
                  <a:lnTo>
                    <a:pt x="4299" y="6658"/>
                  </a:lnTo>
                  <a:cubicBezTo>
                    <a:pt x="4304" y="6587"/>
                    <a:pt x="4309" y="6517"/>
                    <a:pt x="4314" y="6446"/>
                  </a:cubicBezTo>
                  <a:lnTo>
                    <a:pt x="4314" y="6233"/>
                  </a:lnTo>
                  <a:cubicBezTo>
                    <a:pt x="4319" y="6180"/>
                    <a:pt x="4323" y="6127"/>
                    <a:pt x="4328" y="6074"/>
                  </a:cubicBezTo>
                  <a:lnTo>
                    <a:pt x="4328" y="5915"/>
                  </a:lnTo>
                  <a:lnTo>
                    <a:pt x="4328" y="5703"/>
                  </a:lnTo>
                  <a:lnTo>
                    <a:pt x="4328" y="5544"/>
                  </a:lnTo>
                  <a:cubicBezTo>
                    <a:pt x="4323" y="5491"/>
                    <a:pt x="4319" y="5438"/>
                    <a:pt x="4314" y="5385"/>
                  </a:cubicBezTo>
                  <a:lnTo>
                    <a:pt x="4314" y="5279"/>
                  </a:lnTo>
                  <a:cubicBezTo>
                    <a:pt x="4309" y="5226"/>
                    <a:pt x="4304" y="5172"/>
                    <a:pt x="4299" y="5119"/>
                  </a:cubicBezTo>
                  <a:lnTo>
                    <a:pt x="4299" y="4960"/>
                  </a:lnTo>
                  <a:lnTo>
                    <a:pt x="4299" y="4801"/>
                  </a:lnTo>
                  <a:cubicBezTo>
                    <a:pt x="4294" y="4766"/>
                    <a:pt x="4290" y="4730"/>
                    <a:pt x="4285" y="4695"/>
                  </a:cubicBezTo>
                  <a:cubicBezTo>
                    <a:pt x="4280" y="4642"/>
                    <a:pt x="4276" y="4589"/>
                    <a:pt x="4271" y="4536"/>
                  </a:cubicBezTo>
                  <a:cubicBezTo>
                    <a:pt x="4266" y="4501"/>
                    <a:pt x="4262" y="4465"/>
                    <a:pt x="4257" y="4430"/>
                  </a:cubicBezTo>
                  <a:lnTo>
                    <a:pt x="4257" y="4324"/>
                  </a:lnTo>
                  <a:cubicBezTo>
                    <a:pt x="4252" y="4289"/>
                    <a:pt x="4247" y="4253"/>
                    <a:pt x="4242" y="4218"/>
                  </a:cubicBezTo>
                  <a:cubicBezTo>
                    <a:pt x="4237" y="4147"/>
                    <a:pt x="4233" y="4076"/>
                    <a:pt x="4228" y="4005"/>
                  </a:cubicBezTo>
                  <a:cubicBezTo>
                    <a:pt x="4219" y="3952"/>
                    <a:pt x="4209" y="3899"/>
                    <a:pt x="4200" y="3846"/>
                  </a:cubicBezTo>
                  <a:cubicBezTo>
                    <a:pt x="4195" y="3811"/>
                    <a:pt x="4190" y="3775"/>
                    <a:pt x="4185" y="3740"/>
                  </a:cubicBezTo>
                  <a:cubicBezTo>
                    <a:pt x="4180" y="3705"/>
                    <a:pt x="4176" y="3669"/>
                    <a:pt x="4171" y="3634"/>
                  </a:cubicBezTo>
                  <a:lnTo>
                    <a:pt x="4171" y="3581"/>
                  </a:lnTo>
                  <a:cubicBezTo>
                    <a:pt x="4109" y="3669"/>
                    <a:pt x="4048" y="3758"/>
                    <a:pt x="3986" y="3846"/>
                  </a:cubicBezTo>
                  <a:lnTo>
                    <a:pt x="3986" y="3846"/>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45" name="Freeform 57">
              <a:extLst>
                <a:ext uri="{FF2B5EF4-FFF2-40B4-BE49-F238E27FC236}">
                  <a16:creationId xmlns:a16="http://schemas.microsoft.com/office/drawing/2014/main" id="{FA4CAF60-0F26-4638-9584-93A1C840B292}"/>
                </a:ext>
              </a:extLst>
            </p:cNvPr>
            <p:cNvSpPr>
              <a:spLocks/>
            </p:cNvSpPr>
            <p:nvPr/>
          </p:nvSpPr>
          <p:spPr bwMode="auto">
            <a:xfrm>
              <a:off x="6579870" y="4072000"/>
              <a:ext cx="644843" cy="249175"/>
            </a:xfrm>
            <a:custGeom>
              <a:avLst/>
              <a:gdLst>
                <a:gd name="T0" fmla="*/ 0 w 204"/>
                <a:gd name="T1" fmla="*/ 6 h 88"/>
                <a:gd name="T2" fmla="*/ 200 w 204"/>
                <a:gd name="T3" fmla="*/ 88 h 88"/>
                <a:gd name="T4" fmla="*/ 204 w 204"/>
                <a:gd name="T5" fmla="*/ 70 h 88"/>
                <a:gd name="T6" fmla="*/ 44 w 204"/>
                <a:gd name="T7" fmla="*/ 0 h 88"/>
                <a:gd name="T8" fmla="*/ 0 w 204"/>
                <a:gd name="T9" fmla="*/ 6 h 88"/>
                <a:gd name="T10" fmla="*/ 0 w 204"/>
                <a:gd name="T11" fmla="*/ 6 h 88"/>
                <a:gd name="connsiteX0" fmla="*/ 960 w 10000"/>
                <a:gd name="connsiteY0" fmla="*/ 1424 h 10000"/>
                <a:gd name="connsiteX1" fmla="*/ 9804 w 10000"/>
                <a:gd name="connsiteY1" fmla="*/ 10000 h 10000"/>
                <a:gd name="connsiteX2" fmla="*/ 10000 w 10000"/>
                <a:gd name="connsiteY2" fmla="*/ 7955 h 10000"/>
                <a:gd name="connsiteX3" fmla="*/ 2157 w 10000"/>
                <a:gd name="connsiteY3" fmla="*/ 0 h 10000"/>
                <a:gd name="connsiteX4" fmla="*/ 0 w 10000"/>
                <a:gd name="connsiteY4" fmla="*/ 682 h 10000"/>
                <a:gd name="connsiteX5" fmla="*/ 960 w 10000"/>
                <a:gd name="connsiteY5" fmla="*/ 1424 h 10000"/>
                <a:gd name="connsiteX0" fmla="*/ 960 w 10000"/>
                <a:gd name="connsiteY0" fmla="*/ 1127 h 9703"/>
                <a:gd name="connsiteX1" fmla="*/ 9804 w 10000"/>
                <a:gd name="connsiteY1" fmla="*/ 9703 h 9703"/>
                <a:gd name="connsiteX2" fmla="*/ 10000 w 10000"/>
                <a:gd name="connsiteY2" fmla="*/ 7658 h 9703"/>
                <a:gd name="connsiteX3" fmla="*/ 1837 w 10000"/>
                <a:gd name="connsiteY3" fmla="*/ 0 h 9703"/>
                <a:gd name="connsiteX4" fmla="*/ 0 w 10000"/>
                <a:gd name="connsiteY4" fmla="*/ 385 h 9703"/>
                <a:gd name="connsiteX5" fmla="*/ 960 w 10000"/>
                <a:gd name="connsiteY5" fmla="*/ 1127 h 9703"/>
                <a:gd name="connsiteX0" fmla="*/ 960 w 10000"/>
                <a:gd name="connsiteY0" fmla="*/ 1161 h 10000"/>
                <a:gd name="connsiteX1" fmla="*/ 9804 w 10000"/>
                <a:gd name="connsiteY1" fmla="*/ 10000 h 10000"/>
                <a:gd name="connsiteX2" fmla="*/ 10000 w 10000"/>
                <a:gd name="connsiteY2" fmla="*/ 7892 h 10000"/>
                <a:gd name="connsiteX3" fmla="*/ 1837 w 10000"/>
                <a:gd name="connsiteY3" fmla="*/ 0 h 10000"/>
                <a:gd name="connsiteX4" fmla="*/ 0 w 10000"/>
                <a:gd name="connsiteY4" fmla="*/ 397 h 10000"/>
                <a:gd name="connsiteX5" fmla="*/ 960 w 10000"/>
                <a:gd name="connsiteY5" fmla="*/ 1161 h 10000"/>
                <a:gd name="connsiteX0" fmla="*/ 1984 w 11024"/>
                <a:gd name="connsiteY0" fmla="*/ 1161 h 10000"/>
                <a:gd name="connsiteX1" fmla="*/ 10828 w 11024"/>
                <a:gd name="connsiteY1" fmla="*/ 10000 h 10000"/>
                <a:gd name="connsiteX2" fmla="*/ 11024 w 11024"/>
                <a:gd name="connsiteY2" fmla="*/ 7892 h 10000"/>
                <a:gd name="connsiteX3" fmla="*/ 2861 w 11024"/>
                <a:gd name="connsiteY3" fmla="*/ 0 h 10000"/>
                <a:gd name="connsiteX4" fmla="*/ 0 w 11024"/>
                <a:gd name="connsiteY4" fmla="*/ 1773 h 10000"/>
                <a:gd name="connsiteX5" fmla="*/ 1984 w 11024"/>
                <a:gd name="connsiteY5" fmla="*/ 1161 h 10000"/>
                <a:gd name="connsiteX0" fmla="*/ 1984 w 11024"/>
                <a:gd name="connsiteY0" fmla="*/ 1161 h 10000"/>
                <a:gd name="connsiteX1" fmla="*/ 10828 w 11024"/>
                <a:gd name="connsiteY1" fmla="*/ 10000 h 10000"/>
                <a:gd name="connsiteX2" fmla="*/ 11024 w 11024"/>
                <a:gd name="connsiteY2" fmla="*/ 7892 h 10000"/>
                <a:gd name="connsiteX3" fmla="*/ 2861 w 11024"/>
                <a:gd name="connsiteY3" fmla="*/ 0 h 10000"/>
                <a:gd name="connsiteX4" fmla="*/ 0 w 11024"/>
                <a:gd name="connsiteY4" fmla="*/ 1773 h 10000"/>
                <a:gd name="connsiteX5" fmla="*/ 1984 w 11024"/>
                <a:gd name="connsiteY5" fmla="*/ 1161 h 10000"/>
                <a:gd name="connsiteX0" fmla="*/ 1664 w 10704"/>
                <a:gd name="connsiteY0" fmla="*/ 1161 h 10000"/>
                <a:gd name="connsiteX1" fmla="*/ 10508 w 10704"/>
                <a:gd name="connsiteY1" fmla="*/ 10000 h 10000"/>
                <a:gd name="connsiteX2" fmla="*/ 10704 w 10704"/>
                <a:gd name="connsiteY2" fmla="*/ 7892 h 10000"/>
                <a:gd name="connsiteX3" fmla="*/ 2541 w 10704"/>
                <a:gd name="connsiteY3" fmla="*/ 0 h 10000"/>
                <a:gd name="connsiteX4" fmla="*/ 0 w 10704"/>
                <a:gd name="connsiteY4" fmla="*/ 2843 h 10000"/>
                <a:gd name="connsiteX5" fmla="*/ 1664 w 10704"/>
                <a:gd name="connsiteY5" fmla="*/ 1161 h 10000"/>
                <a:gd name="connsiteX0" fmla="*/ 1664 w 10704"/>
                <a:gd name="connsiteY0" fmla="*/ 1161 h 10000"/>
                <a:gd name="connsiteX1" fmla="*/ 10508 w 10704"/>
                <a:gd name="connsiteY1" fmla="*/ 10000 h 10000"/>
                <a:gd name="connsiteX2" fmla="*/ 10704 w 10704"/>
                <a:gd name="connsiteY2" fmla="*/ 7892 h 10000"/>
                <a:gd name="connsiteX3" fmla="*/ 2541 w 10704"/>
                <a:gd name="connsiteY3" fmla="*/ 0 h 10000"/>
                <a:gd name="connsiteX4" fmla="*/ 0 w 10704"/>
                <a:gd name="connsiteY4" fmla="*/ 2843 h 10000"/>
                <a:gd name="connsiteX5" fmla="*/ 1664 w 10704"/>
                <a:gd name="connsiteY5" fmla="*/ 1161 h 10000"/>
                <a:gd name="connsiteX0" fmla="*/ 1792 w 10832"/>
                <a:gd name="connsiteY0" fmla="*/ 1161 h 10000"/>
                <a:gd name="connsiteX1" fmla="*/ 10636 w 10832"/>
                <a:gd name="connsiteY1" fmla="*/ 10000 h 10000"/>
                <a:gd name="connsiteX2" fmla="*/ 10832 w 10832"/>
                <a:gd name="connsiteY2" fmla="*/ 7892 h 10000"/>
                <a:gd name="connsiteX3" fmla="*/ 2669 w 10832"/>
                <a:gd name="connsiteY3" fmla="*/ 0 h 10000"/>
                <a:gd name="connsiteX4" fmla="*/ 0 w 10832"/>
                <a:gd name="connsiteY4" fmla="*/ 3455 h 10000"/>
                <a:gd name="connsiteX5" fmla="*/ 1792 w 10832"/>
                <a:gd name="connsiteY5" fmla="*/ 1161 h 10000"/>
                <a:gd name="connsiteX0" fmla="*/ 1792 w 10832"/>
                <a:gd name="connsiteY0" fmla="*/ 1161 h 10000"/>
                <a:gd name="connsiteX1" fmla="*/ 10636 w 10832"/>
                <a:gd name="connsiteY1" fmla="*/ 10000 h 10000"/>
                <a:gd name="connsiteX2" fmla="*/ 10832 w 10832"/>
                <a:gd name="connsiteY2" fmla="*/ 7892 h 10000"/>
                <a:gd name="connsiteX3" fmla="*/ 2669 w 10832"/>
                <a:gd name="connsiteY3" fmla="*/ 0 h 10000"/>
                <a:gd name="connsiteX4" fmla="*/ 0 w 10832"/>
                <a:gd name="connsiteY4" fmla="*/ 3455 h 10000"/>
                <a:gd name="connsiteX5" fmla="*/ 1792 w 10832"/>
                <a:gd name="connsiteY5" fmla="*/ 1161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832" h="10000">
                  <a:moveTo>
                    <a:pt x="1792" y="1161"/>
                  </a:moveTo>
                  <a:lnTo>
                    <a:pt x="10636" y="10000"/>
                  </a:lnTo>
                  <a:cubicBezTo>
                    <a:pt x="10701" y="9297"/>
                    <a:pt x="10767" y="8595"/>
                    <a:pt x="10832" y="7892"/>
                  </a:cubicBezTo>
                  <a:lnTo>
                    <a:pt x="2669" y="0"/>
                  </a:lnTo>
                  <a:cubicBezTo>
                    <a:pt x="1673" y="132"/>
                    <a:pt x="1508" y="265"/>
                    <a:pt x="0" y="3455"/>
                  </a:cubicBezTo>
                  <a:cubicBezTo>
                    <a:pt x="875" y="4117"/>
                    <a:pt x="1237" y="1722"/>
                    <a:pt x="1792" y="1161"/>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58">
              <a:extLst>
                <a:ext uri="{FF2B5EF4-FFF2-40B4-BE49-F238E27FC236}">
                  <a16:creationId xmlns:a16="http://schemas.microsoft.com/office/drawing/2014/main" id="{CB1A5279-3F8F-45D0-A524-DF8F5A1CFCFD}"/>
                </a:ext>
              </a:extLst>
            </p:cNvPr>
            <p:cNvSpPr>
              <a:spLocks/>
            </p:cNvSpPr>
            <p:nvPr/>
          </p:nvSpPr>
          <p:spPr bwMode="auto">
            <a:xfrm>
              <a:off x="6534150" y="4156075"/>
              <a:ext cx="1019175" cy="1082675"/>
            </a:xfrm>
            <a:custGeom>
              <a:avLst/>
              <a:gdLst>
                <a:gd name="T0" fmla="*/ 48 w 642"/>
                <a:gd name="T1" fmla="*/ 38 h 682"/>
                <a:gd name="T2" fmla="*/ 48 w 642"/>
                <a:gd name="T3" fmla="*/ 94 h 682"/>
                <a:gd name="T4" fmla="*/ 80 w 642"/>
                <a:gd name="T5" fmla="*/ 146 h 682"/>
                <a:gd name="T6" fmla="*/ 124 w 642"/>
                <a:gd name="T7" fmla="*/ 192 h 682"/>
                <a:gd name="T8" fmla="*/ 174 w 642"/>
                <a:gd name="T9" fmla="*/ 238 h 682"/>
                <a:gd name="T10" fmla="*/ 219 w 642"/>
                <a:gd name="T11" fmla="*/ 277 h 682"/>
                <a:gd name="T12" fmla="*/ 263 w 642"/>
                <a:gd name="T13" fmla="*/ 315 h 682"/>
                <a:gd name="T14" fmla="*/ 287 w 642"/>
                <a:gd name="T15" fmla="*/ 353 h 682"/>
                <a:gd name="T16" fmla="*/ 309 w 642"/>
                <a:gd name="T17" fmla="*/ 397 h 682"/>
                <a:gd name="T18" fmla="*/ 281 w 642"/>
                <a:gd name="T19" fmla="*/ 389 h 682"/>
                <a:gd name="T20" fmla="*/ 251 w 642"/>
                <a:gd name="T21" fmla="*/ 335 h 682"/>
                <a:gd name="T22" fmla="*/ 198 w 642"/>
                <a:gd name="T23" fmla="*/ 317 h 682"/>
                <a:gd name="T24" fmla="*/ 182 w 642"/>
                <a:gd name="T25" fmla="*/ 349 h 682"/>
                <a:gd name="T26" fmla="*/ 130 w 642"/>
                <a:gd name="T27" fmla="*/ 379 h 682"/>
                <a:gd name="T28" fmla="*/ 68 w 642"/>
                <a:gd name="T29" fmla="*/ 413 h 682"/>
                <a:gd name="T30" fmla="*/ 36 w 642"/>
                <a:gd name="T31" fmla="*/ 451 h 682"/>
                <a:gd name="T32" fmla="*/ 68 w 642"/>
                <a:gd name="T33" fmla="*/ 505 h 682"/>
                <a:gd name="T34" fmla="*/ 116 w 642"/>
                <a:gd name="T35" fmla="*/ 541 h 682"/>
                <a:gd name="T36" fmla="*/ 166 w 642"/>
                <a:gd name="T37" fmla="*/ 572 h 682"/>
                <a:gd name="T38" fmla="*/ 223 w 642"/>
                <a:gd name="T39" fmla="*/ 604 h 682"/>
                <a:gd name="T40" fmla="*/ 275 w 642"/>
                <a:gd name="T41" fmla="*/ 632 h 682"/>
                <a:gd name="T42" fmla="*/ 327 w 642"/>
                <a:gd name="T43" fmla="*/ 658 h 682"/>
                <a:gd name="T44" fmla="*/ 377 w 642"/>
                <a:gd name="T45" fmla="*/ 622 h 682"/>
                <a:gd name="T46" fmla="*/ 425 w 642"/>
                <a:gd name="T47" fmla="*/ 586 h 682"/>
                <a:gd name="T48" fmla="*/ 477 w 642"/>
                <a:gd name="T49" fmla="*/ 543 h 682"/>
                <a:gd name="T50" fmla="*/ 527 w 642"/>
                <a:gd name="T51" fmla="*/ 497 h 682"/>
                <a:gd name="T52" fmla="*/ 566 w 642"/>
                <a:gd name="T53" fmla="*/ 453 h 682"/>
                <a:gd name="T54" fmla="*/ 596 w 642"/>
                <a:gd name="T55" fmla="*/ 403 h 682"/>
                <a:gd name="T56" fmla="*/ 608 w 642"/>
                <a:gd name="T57" fmla="*/ 357 h 682"/>
                <a:gd name="T58" fmla="*/ 610 w 642"/>
                <a:gd name="T59" fmla="*/ 311 h 682"/>
                <a:gd name="T60" fmla="*/ 606 w 642"/>
                <a:gd name="T61" fmla="*/ 261 h 682"/>
                <a:gd name="T62" fmla="*/ 598 w 642"/>
                <a:gd name="T63" fmla="*/ 214 h 682"/>
                <a:gd name="T64" fmla="*/ 640 w 642"/>
                <a:gd name="T65" fmla="*/ 253 h 682"/>
                <a:gd name="T66" fmla="*/ 638 w 642"/>
                <a:gd name="T67" fmla="*/ 321 h 682"/>
                <a:gd name="T68" fmla="*/ 634 w 642"/>
                <a:gd name="T69" fmla="*/ 365 h 682"/>
                <a:gd name="T70" fmla="*/ 626 w 642"/>
                <a:gd name="T71" fmla="*/ 409 h 682"/>
                <a:gd name="T72" fmla="*/ 606 w 642"/>
                <a:gd name="T73" fmla="*/ 455 h 682"/>
                <a:gd name="T74" fmla="*/ 566 w 642"/>
                <a:gd name="T75" fmla="*/ 507 h 682"/>
                <a:gd name="T76" fmla="*/ 515 w 642"/>
                <a:gd name="T77" fmla="*/ 558 h 682"/>
                <a:gd name="T78" fmla="*/ 455 w 642"/>
                <a:gd name="T79" fmla="*/ 608 h 682"/>
                <a:gd name="T80" fmla="*/ 401 w 642"/>
                <a:gd name="T81" fmla="*/ 648 h 682"/>
                <a:gd name="T82" fmla="*/ 345 w 642"/>
                <a:gd name="T83" fmla="*/ 680 h 682"/>
                <a:gd name="T84" fmla="*/ 295 w 642"/>
                <a:gd name="T85" fmla="*/ 666 h 682"/>
                <a:gd name="T86" fmla="*/ 245 w 642"/>
                <a:gd name="T87" fmla="*/ 640 h 682"/>
                <a:gd name="T88" fmla="*/ 192 w 642"/>
                <a:gd name="T89" fmla="*/ 608 h 682"/>
                <a:gd name="T90" fmla="*/ 136 w 642"/>
                <a:gd name="T91" fmla="*/ 576 h 682"/>
                <a:gd name="T92" fmla="*/ 90 w 642"/>
                <a:gd name="T93" fmla="*/ 547 h 682"/>
                <a:gd name="T94" fmla="*/ 42 w 642"/>
                <a:gd name="T95" fmla="*/ 511 h 682"/>
                <a:gd name="T96" fmla="*/ 0 w 642"/>
                <a:gd name="T97" fmla="*/ 463 h 682"/>
                <a:gd name="T98" fmla="*/ 14 w 642"/>
                <a:gd name="T99" fmla="*/ 413 h 682"/>
                <a:gd name="T100" fmla="*/ 72 w 642"/>
                <a:gd name="T101" fmla="*/ 375 h 682"/>
                <a:gd name="T102" fmla="*/ 138 w 642"/>
                <a:gd name="T103" fmla="*/ 353 h 682"/>
                <a:gd name="T104" fmla="*/ 164 w 642"/>
                <a:gd name="T105" fmla="*/ 337 h 682"/>
                <a:gd name="T106" fmla="*/ 192 w 642"/>
                <a:gd name="T107" fmla="*/ 293 h 682"/>
                <a:gd name="T108" fmla="*/ 152 w 642"/>
                <a:gd name="T109" fmla="*/ 261 h 682"/>
                <a:gd name="T110" fmla="*/ 78 w 642"/>
                <a:gd name="T111" fmla="*/ 196 h 682"/>
                <a:gd name="T112" fmla="*/ 34 w 642"/>
                <a:gd name="T113" fmla="*/ 144 h 682"/>
                <a:gd name="T114" fmla="*/ 10 w 642"/>
                <a:gd name="T115" fmla="*/ 94 h 682"/>
                <a:gd name="T116" fmla="*/ 4 w 642"/>
                <a:gd name="T117" fmla="*/ 36 h 682"/>
                <a:gd name="T118" fmla="*/ 78 w 642"/>
                <a:gd name="T119" fmla="*/ 2 h 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42" h="682">
                  <a:moveTo>
                    <a:pt x="78" y="2"/>
                  </a:moveTo>
                  <a:lnTo>
                    <a:pt x="76" y="4"/>
                  </a:lnTo>
                  <a:lnTo>
                    <a:pt x="72" y="6"/>
                  </a:lnTo>
                  <a:lnTo>
                    <a:pt x="68" y="8"/>
                  </a:lnTo>
                  <a:lnTo>
                    <a:pt x="64" y="10"/>
                  </a:lnTo>
                  <a:lnTo>
                    <a:pt x="60" y="14"/>
                  </a:lnTo>
                  <a:lnTo>
                    <a:pt x="58" y="20"/>
                  </a:lnTo>
                  <a:lnTo>
                    <a:pt x="54" y="24"/>
                  </a:lnTo>
                  <a:lnTo>
                    <a:pt x="50" y="30"/>
                  </a:lnTo>
                  <a:lnTo>
                    <a:pt x="48" y="38"/>
                  </a:lnTo>
                  <a:lnTo>
                    <a:pt x="46" y="46"/>
                  </a:lnTo>
                  <a:lnTo>
                    <a:pt x="44" y="50"/>
                  </a:lnTo>
                  <a:lnTo>
                    <a:pt x="44" y="54"/>
                  </a:lnTo>
                  <a:lnTo>
                    <a:pt x="44" y="60"/>
                  </a:lnTo>
                  <a:lnTo>
                    <a:pt x="44" y="64"/>
                  </a:lnTo>
                  <a:lnTo>
                    <a:pt x="44" y="70"/>
                  </a:lnTo>
                  <a:lnTo>
                    <a:pt x="44" y="76"/>
                  </a:lnTo>
                  <a:lnTo>
                    <a:pt x="44" y="82"/>
                  </a:lnTo>
                  <a:lnTo>
                    <a:pt x="48" y="88"/>
                  </a:lnTo>
                  <a:lnTo>
                    <a:pt x="48" y="94"/>
                  </a:lnTo>
                  <a:lnTo>
                    <a:pt x="50" y="100"/>
                  </a:lnTo>
                  <a:lnTo>
                    <a:pt x="54" y="108"/>
                  </a:lnTo>
                  <a:lnTo>
                    <a:pt x="58" y="116"/>
                  </a:lnTo>
                  <a:lnTo>
                    <a:pt x="60" y="120"/>
                  </a:lnTo>
                  <a:lnTo>
                    <a:pt x="64" y="124"/>
                  </a:lnTo>
                  <a:lnTo>
                    <a:pt x="66" y="128"/>
                  </a:lnTo>
                  <a:lnTo>
                    <a:pt x="70" y="132"/>
                  </a:lnTo>
                  <a:lnTo>
                    <a:pt x="72" y="136"/>
                  </a:lnTo>
                  <a:lnTo>
                    <a:pt x="76" y="142"/>
                  </a:lnTo>
                  <a:lnTo>
                    <a:pt x="80" y="146"/>
                  </a:lnTo>
                  <a:lnTo>
                    <a:pt x="84" y="150"/>
                  </a:lnTo>
                  <a:lnTo>
                    <a:pt x="88" y="154"/>
                  </a:lnTo>
                  <a:lnTo>
                    <a:pt x="92" y="160"/>
                  </a:lnTo>
                  <a:lnTo>
                    <a:pt x="96" y="164"/>
                  </a:lnTo>
                  <a:lnTo>
                    <a:pt x="100" y="168"/>
                  </a:lnTo>
                  <a:lnTo>
                    <a:pt x="106" y="174"/>
                  </a:lnTo>
                  <a:lnTo>
                    <a:pt x="110" y="178"/>
                  </a:lnTo>
                  <a:lnTo>
                    <a:pt x="114" y="182"/>
                  </a:lnTo>
                  <a:lnTo>
                    <a:pt x="120" y="188"/>
                  </a:lnTo>
                  <a:lnTo>
                    <a:pt x="124" y="192"/>
                  </a:lnTo>
                  <a:lnTo>
                    <a:pt x="128" y="196"/>
                  </a:lnTo>
                  <a:lnTo>
                    <a:pt x="134" y="202"/>
                  </a:lnTo>
                  <a:lnTo>
                    <a:pt x="140" y="206"/>
                  </a:lnTo>
                  <a:lnTo>
                    <a:pt x="144" y="212"/>
                  </a:lnTo>
                  <a:lnTo>
                    <a:pt x="150" y="216"/>
                  </a:lnTo>
                  <a:lnTo>
                    <a:pt x="154" y="220"/>
                  </a:lnTo>
                  <a:lnTo>
                    <a:pt x="160" y="226"/>
                  </a:lnTo>
                  <a:lnTo>
                    <a:pt x="164" y="230"/>
                  </a:lnTo>
                  <a:lnTo>
                    <a:pt x="170" y="234"/>
                  </a:lnTo>
                  <a:lnTo>
                    <a:pt x="174" y="238"/>
                  </a:lnTo>
                  <a:lnTo>
                    <a:pt x="180" y="244"/>
                  </a:lnTo>
                  <a:lnTo>
                    <a:pt x="184" y="246"/>
                  </a:lnTo>
                  <a:lnTo>
                    <a:pt x="188" y="251"/>
                  </a:lnTo>
                  <a:lnTo>
                    <a:pt x="194" y="255"/>
                  </a:lnTo>
                  <a:lnTo>
                    <a:pt x="198" y="259"/>
                  </a:lnTo>
                  <a:lnTo>
                    <a:pt x="202" y="261"/>
                  </a:lnTo>
                  <a:lnTo>
                    <a:pt x="206" y="267"/>
                  </a:lnTo>
                  <a:lnTo>
                    <a:pt x="211" y="269"/>
                  </a:lnTo>
                  <a:lnTo>
                    <a:pt x="215" y="273"/>
                  </a:lnTo>
                  <a:lnTo>
                    <a:pt x="219" y="277"/>
                  </a:lnTo>
                  <a:lnTo>
                    <a:pt x="223" y="281"/>
                  </a:lnTo>
                  <a:lnTo>
                    <a:pt x="227" y="283"/>
                  </a:lnTo>
                  <a:lnTo>
                    <a:pt x="231" y="287"/>
                  </a:lnTo>
                  <a:lnTo>
                    <a:pt x="237" y="293"/>
                  </a:lnTo>
                  <a:lnTo>
                    <a:pt x="245" y="299"/>
                  </a:lnTo>
                  <a:lnTo>
                    <a:pt x="251" y="303"/>
                  </a:lnTo>
                  <a:lnTo>
                    <a:pt x="255" y="307"/>
                  </a:lnTo>
                  <a:lnTo>
                    <a:pt x="259" y="309"/>
                  </a:lnTo>
                  <a:lnTo>
                    <a:pt x="263" y="313"/>
                  </a:lnTo>
                  <a:lnTo>
                    <a:pt x="263" y="315"/>
                  </a:lnTo>
                  <a:lnTo>
                    <a:pt x="265" y="315"/>
                  </a:lnTo>
                  <a:lnTo>
                    <a:pt x="265" y="315"/>
                  </a:lnTo>
                  <a:lnTo>
                    <a:pt x="267" y="319"/>
                  </a:lnTo>
                  <a:lnTo>
                    <a:pt x="271" y="323"/>
                  </a:lnTo>
                  <a:lnTo>
                    <a:pt x="275" y="331"/>
                  </a:lnTo>
                  <a:lnTo>
                    <a:pt x="277" y="333"/>
                  </a:lnTo>
                  <a:lnTo>
                    <a:pt x="279" y="339"/>
                  </a:lnTo>
                  <a:lnTo>
                    <a:pt x="281" y="343"/>
                  </a:lnTo>
                  <a:lnTo>
                    <a:pt x="285" y="347"/>
                  </a:lnTo>
                  <a:lnTo>
                    <a:pt x="287" y="353"/>
                  </a:lnTo>
                  <a:lnTo>
                    <a:pt x="289" y="357"/>
                  </a:lnTo>
                  <a:lnTo>
                    <a:pt x="291" y="363"/>
                  </a:lnTo>
                  <a:lnTo>
                    <a:pt x="295" y="367"/>
                  </a:lnTo>
                  <a:lnTo>
                    <a:pt x="297" y="371"/>
                  </a:lnTo>
                  <a:lnTo>
                    <a:pt x="299" y="377"/>
                  </a:lnTo>
                  <a:lnTo>
                    <a:pt x="301" y="381"/>
                  </a:lnTo>
                  <a:lnTo>
                    <a:pt x="303" y="385"/>
                  </a:lnTo>
                  <a:lnTo>
                    <a:pt x="305" y="389"/>
                  </a:lnTo>
                  <a:lnTo>
                    <a:pt x="307" y="393"/>
                  </a:lnTo>
                  <a:lnTo>
                    <a:pt x="309" y="397"/>
                  </a:lnTo>
                  <a:lnTo>
                    <a:pt x="309" y="401"/>
                  </a:lnTo>
                  <a:lnTo>
                    <a:pt x="311" y="407"/>
                  </a:lnTo>
                  <a:lnTo>
                    <a:pt x="311" y="411"/>
                  </a:lnTo>
                  <a:lnTo>
                    <a:pt x="309" y="413"/>
                  </a:lnTo>
                  <a:lnTo>
                    <a:pt x="307" y="413"/>
                  </a:lnTo>
                  <a:lnTo>
                    <a:pt x="301" y="409"/>
                  </a:lnTo>
                  <a:lnTo>
                    <a:pt x="297" y="407"/>
                  </a:lnTo>
                  <a:lnTo>
                    <a:pt x="291" y="401"/>
                  </a:lnTo>
                  <a:lnTo>
                    <a:pt x="287" y="395"/>
                  </a:lnTo>
                  <a:lnTo>
                    <a:pt x="281" y="389"/>
                  </a:lnTo>
                  <a:lnTo>
                    <a:pt x="277" y="383"/>
                  </a:lnTo>
                  <a:lnTo>
                    <a:pt x="273" y="375"/>
                  </a:lnTo>
                  <a:lnTo>
                    <a:pt x="269" y="369"/>
                  </a:lnTo>
                  <a:lnTo>
                    <a:pt x="265" y="363"/>
                  </a:lnTo>
                  <a:lnTo>
                    <a:pt x="261" y="355"/>
                  </a:lnTo>
                  <a:lnTo>
                    <a:pt x="257" y="349"/>
                  </a:lnTo>
                  <a:lnTo>
                    <a:pt x="255" y="345"/>
                  </a:lnTo>
                  <a:lnTo>
                    <a:pt x="253" y="341"/>
                  </a:lnTo>
                  <a:lnTo>
                    <a:pt x="251" y="337"/>
                  </a:lnTo>
                  <a:lnTo>
                    <a:pt x="251" y="335"/>
                  </a:lnTo>
                  <a:lnTo>
                    <a:pt x="249" y="333"/>
                  </a:lnTo>
                  <a:lnTo>
                    <a:pt x="245" y="331"/>
                  </a:lnTo>
                  <a:lnTo>
                    <a:pt x="239" y="325"/>
                  </a:lnTo>
                  <a:lnTo>
                    <a:pt x="233" y="321"/>
                  </a:lnTo>
                  <a:lnTo>
                    <a:pt x="225" y="315"/>
                  </a:lnTo>
                  <a:lnTo>
                    <a:pt x="219" y="311"/>
                  </a:lnTo>
                  <a:lnTo>
                    <a:pt x="213" y="309"/>
                  </a:lnTo>
                  <a:lnTo>
                    <a:pt x="208" y="311"/>
                  </a:lnTo>
                  <a:lnTo>
                    <a:pt x="202" y="313"/>
                  </a:lnTo>
                  <a:lnTo>
                    <a:pt x="198" y="317"/>
                  </a:lnTo>
                  <a:lnTo>
                    <a:pt x="196" y="323"/>
                  </a:lnTo>
                  <a:lnTo>
                    <a:pt x="196" y="329"/>
                  </a:lnTo>
                  <a:lnTo>
                    <a:pt x="194" y="333"/>
                  </a:lnTo>
                  <a:lnTo>
                    <a:pt x="194" y="339"/>
                  </a:lnTo>
                  <a:lnTo>
                    <a:pt x="194" y="343"/>
                  </a:lnTo>
                  <a:lnTo>
                    <a:pt x="194" y="343"/>
                  </a:lnTo>
                  <a:lnTo>
                    <a:pt x="194" y="343"/>
                  </a:lnTo>
                  <a:lnTo>
                    <a:pt x="190" y="347"/>
                  </a:lnTo>
                  <a:lnTo>
                    <a:pt x="186" y="347"/>
                  </a:lnTo>
                  <a:lnTo>
                    <a:pt x="182" y="349"/>
                  </a:lnTo>
                  <a:lnTo>
                    <a:pt x="180" y="351"/>
                  </a:lnTo>
                  <a:lnTo>
                    <a:pt x="176" y="355"/>
                  </a:lnTo>
                  <a:lnTo>
                    <a:pt x="170" y="357"/>
                  </a:lnTo>
                  <a:lnTo>
                    <a:pt x="164" y="359"/>
                  </a:lnTo>
                  <a:lnTo>
                    <a:pt x="160" y="363"/>
                  </a:lnTo>
                  <a:lnTo>
                    <a:pt x="154" y="365"/>
                  </a:lnTo>
                  <a:lnTo>
                    <a:pt x="148" y="369"/>
                  </a:lnTo>
                  <a:lnTo>
                    <a:pt x="142" y="371"/>
                  </a:lnTo>
                  <a:lnTo>
                    <a:pt x="136" y="375"/>
                  </a:lnTo>
                  <a:lnTo>
                    <a:pt x="130" y="379"/>
                  </a:lnTo>
                  <a:lnTo>
                    <a:pt x="124" y="383"/>
                  </a:lnTo>
                  <a:lnTo>
                    <a:pt x="118" y="387"/>
                  </a:lnTo>
                  <a:lnTo>
                    <a:pt x="110" y="391"/>
                  </a:lnTo>
                  <a:lnTo>
                    <a:pt x="104" y="393"/>
                  </a:lnTo>
                  <a:lnTo>
                    <a:pt x="98" y="397"/>
                  </a:lnTo>
                  <a:lnTo>
                    <a:pt x="92" y="401"/>
                  </a:lnTo>
                  <a:lnTo>
                    <a:pt x="86" y="403"/>
                  </a:lnTo>
                  <a:lnTo>
                    <a:pt x="80" y="407"/>
                  </a:lnTo>
                  <a:lnTo>
                    <a:pt x="74" y="409"/>
                  </a:lnTo>
                  <a:lnTo>
                    <a:pt x="68" y="413"/>
                  </a:lnTo>
                  <a:lnTo>
                    <a:pt x="64" y="415"/>
                  </a:lnTo>
                  <a:lnTo>
                    <a:pt x="60" y="419"/>
                  </a:lnTo>
                  <a:lnTo>
                    <a:pt x="52" y="423"/>
                  </a:lnTo>
                  <a:lnTo>
                    <a:pt x="48" y="427"/>
                  </a:lnTo>
                  <a:lnTo>
                    <a:pt x="42" y="429"/>
                  </a:lnTo>
                  <a:lnTo>
                    <a:pt x="38" y="433"/>
                  </a:lnTo>
                  <a:lnTo>
                    <a:pt x="36" y="437"/>
                  </a:lnTo>
                  <a:lnTo>
                    <a:pt x="36" y="441"/>
                  </a:lnTo>
                  <a:lnTo>
                    <a:pt x="34" y="445"/>
                  </a:lnTo>
                  <a:lnTo>
                    <a:pt x="36" y="451"/>
                  </a:lnTo>
                  <a:lnTo>
                    <a:pt x="36" y="455"/>
                  </a:lnTo>
                  <a:lnTo>
                    <a:pt x="38" y="461"/>
                  </a:lnTo>
                  <a:lnTo>
                    <a:pt x="40" y="467"/>
                  </a:lnTo>
                  <a:lnTo>
                    <a:pt x="44" y="471"/>
                  </a:lnTo>
                  <a:lnTo>
                    <a:pt x="46" y="477"/>
                  </a:lnTo>
                  <a:lnTo>
                    <a:pt x="50" y="483"/>
                  </a:lnTo>
                  <a:lnTo>
                    <a:pt x="54" y="489"/>
                  </a:lnTo>
                  <a:lnTo>
                    <a:pt x="58" y="493"/>
                  </a:lnTo>
                  <a:lnTo>
                    <a:pt x="64" y="499"/>
                  </a:lnTo>
                  <a:lnTo>
                    <a:pt x="68" y="505"/>
                  </a:lnTo>
                  <a:lnTo>
                    <a:pt x="68" y="507"/>
                  </a:lnTo>
                  <a:lnTo>
                    <a:pt x="74" y="511"/>
                  </a:lnTo>
                  <a:lnTo>
                    <a:pt x="78" y="515"/>
                  </a:lnTo>
                  <a:lnTo>
                    <a:pt x="84" y="519"/>
                  </a:lnTo>
                  <a:lnTo>
                    <a:pt x="90" y="523"/>
                  </a:lnTo>
                  <a:lnTo>
                    <a:pt x="98" y="529"/>
                  </a:lnTo>
                  <a:lnTo>
                    <a:pt x="102" y="531"/>
                  </a:lnTo>
                  <a:lnTo>
                    <a:pt x="106" y="533"/>
                  </a:lnTo>
                  <a:lnTo>
                    <a:pt x="110" y="537"/>
                  </a:lnTo>
                  <a:lnTo>
                    <a:pt x="116" y="541"/>
                  </a:lnTo>
                  <a:lnTo>
                    <a:pt x="120" y="543"/>
                  </a:lnTo>
                  <a:lnTo>
                    <a:pt x="126" y="545"/>
                  </a:lnTo>
                  <a:lnTo>
                    <a:pt x="130" y="549"/>
                  </a:lnTo>
                  <a:lnTo>
                    <a:pt x="136" y="551"/>
                  </a:lnTo>
                  <a:lnTo>
                    <a:pt x="140" y="554"/>
                  </a:lnTo>
                  <a:lnTo>
                    <a:pt x="144" y="558"/>
                  </a:lnTo>
                  <a:lnTo>
                    <a:pt x="150" y="560"/>
                  </a:lnTo>
                  <a:lnTo>
                    <a:pt x="156" y="564"/>
                  </a:lnTo>
                  <a:lnTo>
                    <a:pt x="160" y="568"/>
                  </a:lnTo>
                  <a:lnTo>
                    <a:pt x="166" y="572"/>
                  </a:lnTo>
                  <a:lnTo>
                    <a:pt x="172" y="574"/>
                  </a:lnTo>
                  <a:lnTo>
                    <a:pt x="178" y="578"/>
                  </a:lnTo>
                  <a:lnTo>
                    <a:pt x="184" y="582"/>
                  </a:lnTo>
                  <a:lnTo>
                    <a:pt x="190" y="584"/>
                  </a:lnTo>
                  <a:lnTo>
                    <a:pt x="196" y="588"/>
                  </a:lnTo>
                  <a:lnTo>
                    <a:pt x="202" y="592"/>
                  </a:lnTo>
                  <a:lnTo>
                    <a:pt x="206" y="594"/>
                  </a:lnTo>
                  <a:lnTo>
                    <a:pt x="211" y="598"/>
                  </a:lnTo>
                  <a:lnTo>
                    <a:pt x="217" y="600"/>
                  </a:lnTo>
                  <a:lnTo>
                    <a:pt x="223" y="604"/>
                  </a:lnTo>
                  <a:lnTo>
                    <a:pt x="229" y="608"/>
                  </a:lnTo>
                  <a:lnTo>
                    <a:pt x="233" y="610"/>
                  </a:lnTo>
                  <a:lnTo>
                    <a:pt x="239" y="614"/>
                  </a:lnTo>
                  <a:lnTo>
                    <a:pt x="245" y="616"/>
                  </a:lnTo>
                  <a:lnTo>
                    <a:pt x="249" y="620"/>
                  </a:lnTo>
                  <a:lnTo>
                    <a:pt x="255" y="622"/>
                  </a:lnTo>
                  <a:lnTo>
                    <a:pt x="259" y="624"/>
                  </a:lnTo>
                  <a:lnTo>
                    <a:pt x="265" y="628"/>
                  </a:lnTo>
                  <a:lnTo>
                    <a:pt x="269" y="630"/>
                  </a:lnTo>
                  <a:lnTo>
                    <a:pt x="275" y="632"/>
                  </a:lnTo>
                  <a:lnTo>
                    <a:pt x="279" y="636"/>
                  </a:lnTo>
                  <a:lnTo>
                    <a:pt x="285" y="638"/>
                  </a:lnTo>
                  <a:lnTo>
                    <a:pt x="291" y="642"/>
                  </a:lnTo>
                  <a:lnTo>
                    <a:pt x="299" y="646"/>
                  </a:lnTo>
                  <a:lnTo>
                    <a:pt x="307" y="650"/>
                  </a:lnTo>
                  <a:lnTo>
                    <a:pt x="313" y="654"/>
                  </a:lnTo>
                  <a:lnTo>
                    <a:pt x="317" y="654"/>
                  </a:lnTo>
                  <a:lnTo>
                    <a:pt x="323" y="658"/>
                  </a:lnTo>
                  <a:lnTo>
                    <a:pt x="325" y="658"/>
                  </a:lnTo>
                  <a:lnTo>
                    <a:pt x="327" y="658"/>
                  </a:lnTo>
                  <a:lnTo>
                    <a:pt x="329" y="658"/>
                  </a:lnTo>
                  <a:lnTo>
                    <a:pt x="331" y="656"/>
                  </a:lnTo>
                  <a:lnTo>
                    <a:pt x="333" y="654"/>
                  </a:lnTo>
                  <a:lnTo>
                    <a:pt x="339" y="650"/>
                  </a:lnTo>
                  <a:lnTo>
                    <a:pt x="343" y="648"/>
                  </a:lnTo>
                  <a:lnTo>
                    <a:pt x="349" y="644"/>
                  </a:lnTo>
                  <a:lnTo>
                    <a:pt x="355" y="638"/>
                  </a:lnTo>
                  <a:lnTo>
                    <a:pt x="363" y="634"/>
                  </a:lnTo>
                  <a:lnTo>
                    <a:pt x="369" y="628"/>
                  </a:lnTo>
                  <a:lnTo>
                    <a:pt x="377" y="622"/>
                  </a:lnTo>
                  <a:lnTo>
                    <a:pt x="381" y="618"/>
                  </a:lnTo>
                  <a:lnTo>
                    <a:pt x="387" y="616"/>
                  </a:lnTo>
                  <a:lnTo>
                    <a:pt x="391" y="612"/>
                  </a:lnTo>
                  <a:lnTo>
                    <a:pt x="395" y="608"/>
                  </a:lnTo>
                  <a:lnTo>
                    <a:pt x="401" y="604"/>
                  </a:lnTo>
                  <a:lnTo>
                    <a:pt x="405" y="600"/>
                  </a:lnTo>
                  <a:lnTo>
                    <a:pt x="409" y="598"/>
                  </a:lnTo>
                  <a:lnTo>
                    <a:pt x="415" y="594"/>
                  </a:lnTo>
                  <a:lnTo>
                    <a:pt x="419" y="590"/>
                  </a:lnTo>
                  <a:lnTo>
                    <a:pt x="425" y="586"/>
                  </a:lnTo>
                  <a:lnTo>
                    <a:pt x="429" y="582"/>
                  </a:lnTo>
                  <a:lnTo>
                    <a:pt x="435" y="578"/>
                  </a:lnTo>
                  <a:lnTo>
                    <a:pt x="439" y="574"/>
                  </a:lnTo>
                  <a:lnTo>
                    <a:pt x="445" y="568"/>
                  </a:lnTo>
                  <a:lnTo>
                    <a:pt x="451" y="564"/>
                  </a:lnTo>
                  <a:lnTo>
                    <a:pt x="455" y="560"/>
                  </a:lnTo>
                  <a:lnTo>
                    <a:pt x="461" y="556"/>
                  </a:lnTo>
                  <a:lnTo>
                    <a:pt x="465" y="551"/>
                  </a:lnTo>
                  <a:lnTo>
                    <a:pt x="471" y="547"/>
                  </a:lnTo>
                  <a:lnTo>
                    <a:pt x="477" y="543"/>
                  </a:lnTo>
                  <a:lnTo>
                    <a:pt x="481" y="539"/>
                  </a:lnTo>
                  <a:lnTo>
                    <a:pt x="485" y="535"/>
                  </a:lnTo>
                  <a:lnTo>
                    <a:pt x="491" y="529"/>
                  </a:lnTo>
                  <a:lnTo>
                    <a:pt x="497" y="525"/>
                  </a:lnTo>
                  <a:lnTo>
                    <a:pt x="501" y="521"/>
                  </a:lnTo>
                  <a:lnTo>
                    <a:pt x="507" y="517"/>
                  </a:lnTo>
                  <a:lnTo>
                    <a:pt x="511" y="511"/>
                  </a:lnTo>
                  <a:lnTo>
                    <a:pt x="517" y="507"/>
                  </a:lnTo>
                  <a:lnTo>
                    <a:pt x="521" y="503"/>
                  </a:lnTo>
                  <a:lnTo>
                    <a:pt x="527" y="497"/>
                  </a:lnTo>
                  <a:lnTo>
                    <a:pt x="531" y="493"/>
                  </a:lnTo>
                  <a:lnTo>
                    <a:pt x="535" y="489"/>
                  </a:lnTo>
                  <a:lnTo>
                    <a:pt x="538" y="485"/>
                  </a:lnTo>
                  <a:lnTo>
                    <a:pt x="542" y="479"/>
                  </a:lnTo>
                  <a:lnTo>
                    <a:pt x="548" y="475"/>
                  </a:lnTo>
                  <a:lnTo>
                    <a:pt x="552" y="471"/>
                  </a:lnTo>
                  <a:lnTo>
                    <a:pt x="554" y="467"/>
                  </a:lnTo>
                  <a:lnTo>
                    <a:pt x="560" y="461"/>
                  </a:lnTo>
                  <a:lnTo>
                    <a:pt x="562" y="457"/>
                  </a:lnTo>
                  <a:lnTo>
                    <a:pt x="566" y="453"/>
                  </a:lnTo>
                  <a:lnTo>
                    <a:pt x="572" y="445"/>
                  </a:lnTo>
                  <a:lnTo>
                    <a:pt x="580" y="437"/>
                  </a:lnTo>
                  <a:lnTo>
                    <a:pt x="582" y="433"/>
                  </a:lnTo>
                  <a:lnTo>
                    <a:pt x="584" y="429"/>
                  </a:lnTo>
                  <a:lnTo>
                    <a:pt x="586" y="425"/>
                  </a:lnTo>
                  <a:lnTo>
                    <a:pt x="588" y="421"/>
                  </a:lnTo>
                  <a:lnTo>
                    <a:pt x="590" y="417"/>
                  </a:lnTo>
                  <a:lnTo>
                    <a:pt x="592" y="413"/>
                  </a:lnTo>
                  <a:lnTo>
                    <a:pt x="594" y="407"/>
                  </a:lnTo>
                  <a:lnTo>
                    <a:pt x="596" y="403"/>
                  </a:lnTo>
                  <a:lnTo>
                    <a:pt x="598" y="399"/>
                  </a:lnTo>
                  <a:lnTo>
                    <a:pt x="600" y="393"/>
                  </a:lnTo>
                  <a:lnTo>
                    <a:pt x="600" y="389"/>
                  </a:lnTo>
                  <a:lnTo>
                    <a:pt x="602" y="385"/>
                  </a:lnTo>
                  <a:lnTo>
                    <a:pt x="604" y="381"/>
                  </a:lnTo>
                  <a:lnTo>
                    <a:pt x="604" y="375"/>
                  </a:lnTo>
                  <a:lnTo>
                    <a:pt x="606" y="371"/>
                  </a:lnTo>
                  <a:lnTo>
                    <a:pt x="606" y="367"/>
                  </a:lnTo>
                  <a:lnTo>
                    <a:pt x="606" y="361"/>
                  </a:lnTo>
                  <a:lnTo>
                    <a:pt x="608" y="357"/>
                  </a:lnTo>
                  <a:lnTo>
                    <a:pt x="608" y="353"/>
                  </a:lnTo>
                  <a:lnTo>
                    <a:pt x="610" y="347"/>
                  </a:lnTo>
                  <a:lnTo>
                    <a:pt x="610" y="343"/>
                  </a:lnTo>
                  <a:lnTo>
                    <a:pt x="610" y="337"/>
                  </a:lnTo>
                  <a:lnTo>
                    <a:pt x="610" y="333"/>
                  </a:lnTo>
                  <a:lnTo>
                    <a:pt x="610" y="329"/>
                  </a:lnTo>
                  <a:lnTo>
                    <a:pt x="610" y="325"/>
                  </a:lnTo>
                  <a:lnTo>
                    <a:pt x="610" y="319"/>
                  </a:lnTo>
                  <a:lnTo>
                    <a:pt x="610" y="315"/>
                  </a:lnTo>
                  <a:lnTo>
                    <a:pt x="610" y="311"/>
                  </a:lnTo>
                  <a:lnTo>
                    <a:pt x="610" y="305"/>
                  </a:lnTo>
                  <a:lnTo>
                    <a:pt x="610" y="301"/>
                  </a:lnTo>
                  <a:lnTo>
                    <a:pt x="610" y="297"/>
                  </a:lnTo>
                  <a:lnTo>
                    <a:pt x="610" y="293"/>
                  </a:lnTo>
                  <a:lnTo>
                    <a:pt x="610" y="289"/>
                  </a:lnTo>
                  <a:lnTo>
                    <a:pt x="610" y="285"/>
                  </a:lnTo>
                  <a:lnTo>
                    <a:pt x="608" y="281"/>
                  </a:lnTo>
                  <a:lnTo>
                    <a:pt x="608" y="277"/>
                  </a:lnTo>
                  <a:lnTo>
                    <a:pt x="608" y="267"/>
                  </a:lnTo>
                  <a:lnTo>
                    <a:pt x="606" y="261"/>
                  </a:lnTo>
                  <a:lnTo>
                    <a:pt x="606" y="253"/>
                  </a:lnTo>
                  <a:lnTo>
                    <a:pt x="604" y="247"/>
                  </a:lnTo>
                  <a:lnTo>
                    <a:pt x="604" y="240"/>
                  </a:lnTo>
                  <a:lnTo>
                    <a:pt x="604" y="236"/>
                  </a:lnTo>
                  <a:lnTo>
                    <a:pt x="602" y="230"/>
                  </a:lnTo>
                  <a:lnTo>
                    <a:pt x="600" y="226"/>
                  </a:lnTo>
                  <a:lnTo>
                    <a:pt x="600" y="222"/>
                  </a:lnTo>
                  <a:lnTo>
                    <a:pt x="600" y="218"/>
                  </a:lnTo>
                  <a:lnTo>
                    <a:pt x="598" y="214"/>
                  </a:lnTo>
                  <a:lnTo>
                    <a:pt x="598" y="214"/>
                  </a:lnTo>
                  <a:lnTo>
                    <a:pt x="638" y="222"/>
                  </a:lnTo>
                  <a:lnTo>
                    <a:pt x="638" y="222"/>
                  </a:lnTo>
                  <a:lnTo>
                    <a:pt x="638" y="226"/>
                  </a:lnTo>
                  <a:lnTo>
                    <a:pt x="638" y="228"/>
                  </a:lnTo>
                  <a:lnTo>
                    <a:pt x="638" y="232"/>
                  </a:lnTo>
                  <a:lnTo>
                    <a:pt x="638" y="236"/>
                  </a:lnTo>
                  <a:lnTo>
                    <a:pt x="640" y="240"/>
                  </a:lnTo>
                  <a:lnTo>
                    <a:pt x="640" y="244"/>
                  </a:lnTo>
                  <a:lnTo>
                    <a:pt x="640" y="249"/>
                  </a:lnTo>
                  <a:lnTo>
                    <a:pt x="640" y="253"/>
                  </a:lnTo>
                  <a:lnTo>
                    <a:pt x="640" y="261"/>
                  </a:lnTo>
                  <a:lnTo>
                    <a:pt x="640" y="267"/>
                  </a:lnTo>
                  <a:lnTo>
                    <a:pt x="640" y="273"/>
                  </a:lnTo>
                  <a:lnTo>
                    <a:pt x="640" y="281"/>
                  </a:lnTo>
                  <a:lnTo>
                    <a:pt x="642" y="287"/>
                  </a:lnTo>
                  <a:lnTo>
                    <a:pt x="640" y="295"/>
                  </a:lnTo>
                  <a:lnTo>
                    <a:pt x="640" y="301"/>
                  </a:lnTo>
                  <a:lnTo>
                    <a:pt x="640" y="309"/>
                  </a:lnTo>
                  <a:lnTo>
                    <a:pt x="640" y="317"/>
                  </a:lnTo>
                  <a:lnTo>
                    <a:pt x="638" y="321"/>
                  </a:lnTo>
                  <a:lnTo>
                    <a:pt x="638" y="327"/>
                  </a:lnTo>
                  <a:lnTo>
                    <a:pt x="638" y="331"/>
                  </a:lnTo>
                  <a:lnTo>
                    <a:pt x="638" y="335"/>
                  </a:lnTo>
                  <a:lnTo>
                    <a:pt x="638" y="339"/>
                  </a:lnTo>
                  <a:lnTo>
                    <a:pt x="638" y="343"/>
                  </a:lnTo>
                  <a:lnTo>
                    <a:pt x="638" y="347"/>
                  </a:lnTo>
                  <a:lnTo>
                    <a:pt x="638" y="353"/>
                  </a:lnTo>
                  <a:lnTo>
                    <a:pt x="636" y="355"/>
                  </a:lnTo>
                  <a:lnTo>
                    <a:pt x="636" y="361"/>
                  </a:lnTo>
                  <a:lnTo>
                    <a:pt x="634" y="365"/>
                  </a:lnTo>
                  <a:lnTo>
                    <a:pt x="634" y="369"/>
                  </a:lnTo>
                  <a:lnTo>
                    <a:pt x="632" y="375"/>
                  </a:lnTo>
                  <a:lnTo>
                    <a:pt x="632" y="379"/>
                  </a:lnTo>
                  <a:lnTo>
                    <a:pt x="632" y="383"/>
                  </a:lnTo>
                  <a:lnTo>
                    <a:pt x="632" y="387"/>
                  </a:lnTo>
                  <a:lnTo>
                    <a:pt x="630" y="391"/>
                  </a:lnTo>
                  <a:lnTo>
                    <a:pt x="630" y="397"/>
                  </a:lnTo>
                  <a:lnTo>
                    <a:pt x="628" y="401"/>
                  </a:lnTo>
                  <a:lnTo>
                    <a:pt x="626" y="405"/>
                  </a:lnTo>
                  <a:lnTo>
                    <a:pt x="626" y="409"/>
                  </a:lnTo>
                  <a:lnTo>
                    <a:pt x="624" y="415"/>
                  </a:lnTo>
                  <a:lnTo>
                    <a:pt x="624" y="419"/>
                  </a:lnTo>
                  <a:lnTo>
                    <a:pt x="622" y="423"/>
                  </a:lnTo>
                  <a:lnTo>
                    <a:pt x="620" y="427"/>
                  </a:lnTo>
                  <a:lnTo>
                    <a:pt x="620" y="431"/>
                  </a:lnTo>
                  <a:lnTo>
                    <a:pt x="616" y="437"/>
                  </a:lnTo>
                  <a:lnTo>
                    <a:pt x="616" y="441"/>
                  </a:lnTo>
                  <a:lnTo>
                    <a:pt x="612" y="445"/>
                  </a:lnTo>
                  <a:lnTo>
                    <a:pt x="610" y="451"/>
                  </a:lnTo>
                  <a:lnTo>
                    <a:pt x="606" y="455"/>
                  </a:lnTo>
                  <a:lnTo>
                    <a:pt x="604" y="461"/>
                  </a:lnTo>
                  <a:lnTo>
                    <a:pt x="600" y="465"/>
                  </a:lnTo>
                  <a:lnTo>
                    <a:pt x="596" y="469"/>
                  </a:lnTo>
                  <a:lnTo>
                    <a:pt x="592" y="475"/>
                  </a:lnTo>
                  <a:lnTo>
                    <a:pt x="588" y="481"/>
                  </a:lnTo>
                  <a:lnTo>
                    <a:pt x="584" y="485"/>
                  </a:lnTo>
                  <a:lnTo>
                    <a:pt x="580" y="491"/>
                  </a:lnTo>
                  <a:lnTo>
                    <a:pt x="576" y="495"/>
                  </a:lnTo>
                  <a:lnTo>
                    <a:pt x="572" y="501"/>
                  </a:lnTo>
                  <a:lnTo>
                    <a:pt x="566" y="507"/>
                  </a:lnTo>
                  <a:lnTo>
                    <a:pt x="562" y="513"/>
                  </a:lnTo>
                  <a:lnTo>
                    <a:pt x="556" y="517"/>
                  </a:lnTo>
                  <a:lnTo>
                    <a:pt x="552" y="523"/>
                  </a:lnTo>
                  <a:lnTo>
                    <a:pt x="546" y="527"/>
                  </a:lnTo>
                  <a:lnTo>
                    <a:pt x="542" y="533"/>
                  </a:lnTo>
                  <a:lnTo>
                    <a:pt x="537" y="539"/>
                  </a:lnTo>
                  <a:lnTo>
                    <a:pt x="531" y="545"/>
                  </a:lnTo>
                  <a:lnTo>
                    <a:pt x="525" y="549"/>
                  </a:lnTo>
                  <a:lnTo>
                    <a:pt x="519" y="554"/>
                  </a:lnTo>
                  <a:lnTo>
                    <a:pt x="515" y="558"/>
                  </a:lnTo>
                  <a:lnTo>
                    <a:pt x="509" y="564"/>
                  </a:lnTo>
                  <a:lnTo>
                    <a:pt x="503" y="568"/>
                  </a:lnTo>
                  <a:lnTo>
                    <a:pt x="497" y="574"/>
                  </a:lnTo>
                  <a:lnTo>
                    <a:pt x="491" y="580"/>
                  </a:lnTo>
                  <a:lnTo>
                    <a:pt x="485" y="584"/>
                  </a:lnTo>
                  <a:lnTo>
                    <a:pt x="479" y="590"/>
                  </a:lnTo>
                  <a:lnTo>
                    <a:pt x="473" y="594"/>
                  </a:lnTo>
                  <a:lnTo>
                    <a:pt x="467" y="598"/>
                  </a:lnTo>
                  <a:lnTo>
                    <a:pt x="461" y="604"/>
                  </a:lnTo>
                  <a:lnTo>
                    <a:pt x="455" y="608"/>
                  </a:lnTo>
                  <a:lnTo>
                    <a:pt x="451" y="614"/>
                  </a:lnTo>
                  <a:lnTo>
                    <a:pt x="445" y="618"/>
                  </a:lnTo>
                  <a:lnTo>
                    <a:pt x="439" y="622"/>
                  </a:lnTo>
                  <a:lnTo>
                    <a:pt x="433" y="626"/>
                  </a:lnTo>
                  <a:lnTo>
                    <a:pt x="427" y="630"/>
                  </a:lnTo>
                  <a:lnTo>
                    <a:pt x="423" y="634"/>
                  </a:lnTo>
                  <a:lnTo>
                    <a:pt x="417" y="638"/>
                  </a:lnTo>
                  <a:lnTo>
                    <a:pt x="411" y="642"/>
                  </a:lnTo>
                  <a:lnTo>
                    <a:pt x="407" y="646"/>
                  </a:lnTo>
                  <a:lnTo>
                    <a:pt x="401" y="648"/>
                  </a:lnTo>
                  <a:lnTo>
                    <a:pt x="397" y="652"/>
                  </a:lnTo>
                  <a:lnTo>
                    <a:pt x="391" y="654"/>
                  </a:lnTo>
                  <a:lnTo>
                    <a:pt x="387" y="658"/>
                  </a:lnTo>
                  <a:lnTo>
                    <a:pt x="383" y="660"/>
                  </a:lnTo>
                  <a:lnTo>
                    <a:pt x="379" y="664"/>
                  </a:lnTo>
                  <a:lnTo>
                    <a:pt x="369" y="668"/>
                  </a:lnTo>
                  <a:lnTo>
                    <a:pt x="363" y="672"/>
                  </a:lnTo>
                  <a:lnTo>
                    <a:pt x="357" y="676"/>
                  </a:lnTo>
                  <a:lnTo>
                    <a:pt x="351" y="678"/>
                  </a:lnTo>
                  <a:lnTo>
                    <a:pt x="345" y="680"/>
                  </a:lnTo>
                  <a:lnTo>
                    <a:pt x="343" y="682"/>
                  </a:lnTo>
                  <a:lnTo>
                    <a:pt x="339" y="680"/>
                  </a:lnTo>
                  <a:lnTo>
                    <a:pt x="333" y="680"/>
                  </a:lnTo>
                  <a:lnTo>
                    <a:pt x="329" y="678"/>
                  </a:lnTo>
                  <a:lnTo>
                    <a:pt x="323" y="676"/>
                  </a:lnTo>
                  <a:lnTo>
                    <a:pt x="315" y="674"/>
                  </a:lnTo>
                  <a:lnTo>
                    <a:pt x="307" y="670"/>
                  </a:lnTo>
                  <a:lnTo>
                    <a:pt x="303" y="668"/>
                  </a:lnTo>
                  <a:lnTo>
                    <a:pt x="299" y="666"/>
                  </a:lnTo>
                  <a:lnTo>
                    <a:pt x="295" y="666"/>
                  </a:lnTo>
                  <a:lnTo>
                    <a:pt x="291" y="664"/>
                  </a:lnTo>
                  <a:lnTo>
                    <a:pt x="285" y="660"/>
                  </a:lnTo>
                  <a:lnTo>
                    <a:pt x="281" y="658"/>
                  </a:lnTo>
                  <a:lnTo>
                    <a:pt x="275" y="656"/>
                  </a:lnTo>
                  <a:lnTo>
                    <a:pt x="271" y="654"/>
                  </a:lnTo>
                  <a:lnTo>
                    <a:pt x="265" y="650"/>
                  </a:lnTo>
                  <a:lnTo>
                    <a:pt x="261" y="648"/>
                  </a:lnTo>
                  <a:lnTo>
                    <a:pt x="255" y="646"/>
                  </a:lnTo>
                  <a:lnTo>
                    <a:pt x="251" y="644"/>
                  </a:lnTo>
                  <a:lnTo>
                    <a:pt x="245" y="640"/>
                  </a:lnTo>
                  <a:lnTo>
                    <a:pt x="239" y="638"/>
                  </a:lnTo>
                  <a:lnTo>
                    <a:pt x="235" y="634"/>
                  </a:lnTo>
                  <a:lnTo>
                    <a:pt x="229" y="632"/>
                  </a:lnTo>
                  <a:lnTo>
                    <a:pt x="223" y="628"/>
                  </a:lnTo>
                  <a:lnTo>
                    <a:pt x="219" y="626"/>
                  </a:lnTo>
                  <a:lnTo>
                    <a:pt x="213" y="622"/>
                  </a:lnTo>
                  <a:lnTo>
                    <a:pt x="208" y="620"/>
                  </a:lnTo>
                  <a:lnTo>
                    <a:pt x="202" y="616"/>
                  </a:lnTo>
                  <a:lnTo>
                    <a:pt x="198" y="612"/>
                  </a:lnTo>
                  <a:lnTo>
                    <a:pt x="192" y="608"/>
                  </a:lnTo>
                  <a:lnTo>
                    <a:pt x="186" y="606"/>
                  </a:lnTo>
                  <a:lnTo>
                    <a:pt x="180" y="602"/>
                  </a:lnTo>
                  <a:lnTo>
                    <a:pt x="174" y="598"/>
                  </a:lnTo>
                  <a:lnTo>
                    <a:pt x="168" y="594"/>
                  </a:lnTo>
                  <a:lnTo>
                    <a:pt x="164" y="592"/>
                  </a:lnTo>
                  <a:lnTo>
                    <a:pt x="156" y="588"/>
                  </a:lnTo>
                  <a:lnTo>
                    <a:pt x="152" y="586"/>
                  </a:lnTo>
                  <a:lnTo>
                    <a:pt x="146" y="582"/>
                  </a:lnTo>
                  <a:lnTo>
                    <a:pt x="142" y="580"/>
                  </a:lnTo>
                  <a:lnTo>
                    <a:pt x="136" y="576"/>
                  </a:lnTo>
                  <a:lnTo>
                    <a:pt x="132" y="572"/>
                  </a:lnTo>
                  <a:lnTo>
                    <a:pt x="126" y="568"/>
                  </a:lnTo>
                  <a:lnTo>
                    <a:pt x="122" y="566"/>
                  </a:lnTo>
                  <a:lnTo>
                    <a:pt x="116" y="564"/>
                  </a:lnTo>
                  <a:lnTo>
                    <a:pt x="112" y="560"/>
                  </a:lnTo>
                  <a:lnTo>
                    <a:pt x="108" y="556"/>
                  </a:lnTo>
                  <a:lnTo>
                    <a:pt x="104" y="554"/>
                  </a:lnTo>
                  <a:lnTo>
                    <a:pt x="98" y="551"/>
                  </a:lnTo>
                  <a:lnTo>
                    <a:pt x="94" y="549"/>
                  </a:lnTo>
                  <a:lnTo>
                    <a:pt x="90" y="547"/>
                  </a:lnTo>
                  <a:lnTo>
                    <a:pt x="88" y="545"/>
                  </a:lnTo>
                  <a:lnTo>
                    <a:pt x="80" y="539"/>
                  </a:lnTo>
                  <a:lnTo>
                    <a:pt x="74" y="535"/>
                  </a:lnTo>
                  <a:lnTo>
                    <a:pt x="68" y="531"/>
                  </a:lnTo>
                  <a:lnTo>
                    <a:pt x="64" y="527"/>
                  </a:lnTo>
                  <a:lnTo>
                    <a:pt x="60" y="523"/>
                  </a:lnTo>
                  <a:lnTo>
                    <a:pt x="54" y="519"/>
                  </a:lnTo>
                  <a:lnTo>
                    <a:pt x="50" y="517"/>
                  </a:lnTo>
                  <a:lnTo>
                    <a:pt x="46" y="513"/>
                  </a:lnTo>
                  <a:lnTo>
                    <a:pt x="42" y="511"/>
                  </a:lnTo>
                  <a:lnTo>
                    <a:pt x="38" y="507"/>
                  </a:lnTo>
                  <a:lnTo>
                    <a:pt x="34" y="505"/>
                  </a:lnTo>
                  <a:lnTo>
                    <a:pt x="32" y="503"/>
                  </a:lnTo>
                  <a:lnTo>
                    <a:pt x="24" y="497"/>
                  </a:lnTo>
                  <a:lnTo>
                    <a:pt x="18" y="491"/>
                  </a:lnTo>
                  <a:lnTo>
                    <a:pt x="14" y="487"/>
                  </a:lnTo>
                  <a:lnTo>
                    <a:pt x="10" y="481"/>
                  </a:lnTo>
                  <a:lnTo>
                    <a:pt x="6" y="475"/>
                  </a:lnTo>
                  <a:lnTo>
                    <a:pt x="4" y="469"/>
                  </a:lnTo>
                  <a:lnTo>
                    <a:pt x="0" y="463"/>
                  </a:lnTo>
                  <a:lnTo>
                    <a:pt x="0" y="459"/>
                  </a:lnTo>
                  <a:lnTo>
                    <a:pt x="0" y="451"/>
                  </a:lnTo>
                  <a:lnTo>
                    <a:pt x="0" y="445"/>
                  </a:lnTo>
                  <a:lnTo>
                    <a:pt x="2" y="439"/>
                  </a:lnTo>
                  <a:lnTo>
                    <a:pt x="4" y="435"/>
                  </a:lnTo>
                  <a:lnTo>
                    <a:pt x="4" y="431"/>
                  </a:lnTo>
                  <a:lnTo>
                    <a:pt x="6" y="427"/>
                  </a:lnTo>
                  <a:lnTo>
                    <a:pt x="8" y="423"/>
                  </a:lnTo>
                  <a:lnTo>
                    <a:pt x="12" y="419"/>
                  </a:lnTo>
                  <a:lnTo>
                    <a:pt x="14" y="413"/>
                  </a:lnTo>
                  <a:lnTo>
                    <a:pt x="18" y="409"/>
                  </a:lnTo>
                  <a:lnTo>
                    <a:pt x="24" y="405"/>
                  </a:lnTo>
                  <a:lnTo>
                    <a:pt x="28" y="401"/>
                  </a:lnTo>
                  <a:lnTo>
                    <a:pt x="34" y="397"/>
                  </a:lnTo>
                  <a:lnTo>
                    <a:pt x="40" y="393"/>
                  </a:lnTo>
                  <a:lnTo>
                    <a:pt x="46" y="389"/>
                  </a:lnTo>
                  <a:lnTo>
                    <a:pt x="52" y="387"/>
                  </a:lnTo>
                  <a:lnTo>
                    <a:pt x="60" y="383"/>
                  </a:lnTo>
                  <a:lnTo>
                    <a:pt x="66" y="379"/>
                  </a:lnTo>
                  <a:lnTo>
                    <a:pt x="72" y="375"/>
                  </a:lnTo>
                  <a:lnTo>
                    <a:pt x="80" y="373"/>
                  </a:lnTo>
                  <a:lnTo>
                    <a:pt x="86" y="371"/>
                  </a:lnTo>
                  <a:lnTo>
                    <a:pt x="94" y="369"/>
                  </a:lnTo>
                  <a:lnTo>
                    <a:pt x="100" y="365"/>
                  </a:lnTo>
                  <a:lnTo>
                    <a:pt x="106" y="363"/>
                  </a:lnTo>
                  <a:lnTo>
                    <a:pt x="114" y="361"/>
                  </a:lnTo>
                  <a:lnTo>
                    <a:pt x="120" y="359"/>
                  </a:lnTo>
                  <a:lnTo>
                    <a:pt x="126" y="355"/>
                  </a:lnTo>
                  <a:lnTo>
                    <a:pt x="132" y="353"/>
                  </a:lnTo>
                  <a:lnTo>
                    <a:pt x="138" y="353"/>
                  </a:lnTo>
                  <a:lnTo>
                    <a:pt x="144" y="351"/>
                  </a:lnTo>
                  <a:lnTo>
                    <a:pt x="148" y="349"/>
                  </a:lnTo>
                  <a:lnTo>
                    <a:pt x="152" y="349"/>
                  </a:lnTo>
                  <a:lnTo>
                    <a:pt x="154" y="347"/>
                  </a:lnTo>
                  <a:lnTo>
                    <a:pt x="158" y="347"/>
                  </a:lnTo>
                  <a:lnTo>
                    <a:pt x="164" y="347"/>
                  </a:lnTo>
                  <a:lnTo>
                    <a:pt x="166" y="347"/>
                  </a:lnTo>
                  <a:lnTo>
                    <a:pt x="164" y="345"/>
                  </a:lnTo>
                  <a:lnTo>
                    <a:pt x="164" y="341"/>
                  </a:lnTo>
                  <a:lnTo>
                    <a:pt x="164" y="337"/>
                  </a:lnTo>
                  <a:lnTo>
                    <a:pt x="164" y="333"/>
                  </a:lnTo>
                  <a:lnTo>
                    <a:pt x="164" y="327"/>
                  </a:lnTo>
                  <a:lnTo>
                    <a:pt x="166" y="321"/>
                  </a:lnTo>
                  <a:lnTo>
                    <a:pt x="168" y="315"/>
                  </a:lnTo>
                  <a:lnTo>
                    <a:pt x="172" y="311"/>
                  </a:lnTo>
                  <a:lnTo>
                    <a:pt x="176" y="305"/>
                  </a:lnTo>
                  <a:lnTo>
                    <a:pt x="180" y="301"/>
                  </a:lnTo>
                  <a:lnTo>
                    <a:pt x="184" y="297"/>
                  </a:lnTo>
                  <a:lnTo>
                    <a:pt x="188" y="295"/>
                  </a:lnTo>
                  <a:lnTo>
                    <a:pt x="192" y="293"/>
                  </a:lnTo>
                  <a:lnTo>
                    <a:pt x="194" y="293"/>
                  </a:lnTo>
                  <a:lnTo>
                    <a:pt x="192" y="291"/>
                  </a:lnTo>
                  <a:lnTo>
                    <a:pt x="188" y="287"/>
                  </a:lnTo>
                  <a:lnTo>
                    <a:pt x="184" y="285"/>
                  </a:lnTo>
                  <a:lnTo>
                    <a:pt x="180" y="283"/>
                  </a:lnTo>
                  <a:lnTo>
                    <a:pt x="176" y="279"/>
                  </a:lnTo>
                  <a:lnTo>
                    <a:pt x="170" y="275"/>
                  </a:lnTo>
                  <a:lnTo>
                    <a:pt x="164" y="271"/>
                  </a:lnTo>
                  <a:lnTo>
                    <a:pt x="160" y="267"/>
                  </a:lnTo>
                  <a:lnTo>
                    <a:pt x="152" y="261"/>
                  </a:lnTo>
                  <a:lnTo>
                    <a:pt x="146" y="255"/>
                  </a:lnTo>
                  <a:lnTo>
                    <a:pt x="138" y="249"/>
                  </a:lnTo>
                  <a:lnTo>
                    <a:pt x="132" y="246"/>
                  </a:lnTo>
                  <a:lnTo>
                    <a:pt x="124" y="240"/>
                  </a:lnTo>
                  <a:lnTo>
                    <a:pt x="118" y="234"/>
                  </a:lnTo>
                  <a:lnTo>
                    <a:pt x="110" y="226"/>
                  </a:lnTo>
                  <a:lnTo>
                    <a:pt x="102" y="218"/>
                  </a:lnTo>
                  <a:lnTo>
                    <a:pt x="94" y="212"/>
                  </a:lnTo>
                  <a:lnTo>
                    <a:pt x="86" y="204"/>
                  </a:lnTo>
                  <a:lnTo>
                    <a:pt x="78" y="196"/>
                  </a:lnTo>
                  <a:lnTo>
                    <a:pt x="70" y="188"/>
                  </a:lnTo>
                  <a:lnTo>
                    <a:pt x="64" y="180"/>
                  </a:lnTo>
                  <a:lnTo>
                    <a:pt x="56" y="174"/>
                  </a:lnTo>
                  <a:lnTo>
                    <a:pt x="54" y="168"/>
                  </a:lnTo>
                  <a:lnTo>
                    <a:pt x="50" y="164"/>
                  </a:lnTo>
                  <a:lnTo>
                    <a:pt x="46" y="160"/>
                  </a:lnTo>
                  <a:lnTo>
                    <a:pt x="44" y="156"/>
                  </a:lnTo>
                  <a:lnTo>
                    <a:pt x="40" y="152"/>
                  </a:lnTo>
                  <a:lnTo>
                    <a:pt x="38" y="148"/>
                  </a:lnTo>
                  <a:lnTo>
                    <a:pt x="34" y="144"/>
                  </a:lnTo>
                  <a:lnTo>
                    <a:pt x="32" y="140"/>
                  </a:lnTo>
                  <a:lnTo>
                    <a:pt x="28" y="136"/>
                  </a:lnTo>
                  <a:lnTo>
                    <a:pt x="26" y="132"/>
                  </a:lnTo>
                  <a:lnTo>
                    <a:pt x="24" y="126"/>
                  </a:lnTo>
                  <a:lnTo>
                    <a:pt x="22" y="124"/>
                  </a:lnTo>
                  <a:lnTo>
                    <a:pt x="18" y="114"/>
                  </a:lnTo>
                  <a:lnTo>
                    <a:pt x="16" y="108"/>
                  </a:lnTo>
                  <a:lnTo>
                    <a:pt x="12" y="102"/>
                  </a:lnTo>
                  <a:lnTo>
                    <a:pt x="12" y="98"/>
                  </a:lnTo>
                  <a:lnTo>
                    <a:pt x="10" y="94"/>
                  </a:lnTo>
                  <a:lnTo>
                    <a:pt x="10" y="90"/>
                  </a:lnTo>
                  <a:lnTo>
                    <a:pt x="6" y="82"/>
                  </a:lnTo>
                  <a:lnTo>
                    <a:pt x="6" y="76"/>
                  </a:lnTo>
                  <a:lnTo>
                    <a:pt x="4" y="68"/>
                  </a:lnTo>
                  <a:lnTo>
                    <a:pt x="2" y="62"/>
                  </a:lnTo>
                  <a:lnTo>
                    <a:pt x="2" y="56"/>
                  </a:lnTo>
                  <a:lnTo>
                    <a:pt x="2" y="50"/>
                  </a:lnTo>
                  <a:lnTo>
                    <a:pt x="2" y="44"/>
                  </a:lnTo>
                  <a:lnTo>
                    <a:pt x="2" y="40"/>
                  </a:lnTo>
                  <a:lnTo>
                    <a:pt x="4" y="36"/>
                  </a:lnTo>
                  <a:lnTo>
                    <a:pt x="4" y="32"/>
                  </a:lnTo>
                  <a:lnTo>
                    <a:pt x="6" y="24"/>
                  </a:lnTo>
                  <a:lnTo>
                    <a:pt x="10" y="20"/>
                  </a:lnTo>
                  <a:lnTo>
                    <a:pt x="14" y="14"/>
                  </a:lnTo>
                  <a:lnTo>
                    <a:pt x="18" y="10"/>
                  </a:lnTo>
                  <a:lnTo>
                    <a:pt x="22" y="6"/>
                  </a:lnTo>
                  <a:lnTo>
                    <a:pt x="26" y="4"/>
                  </a:lnTo>
                  <a:lnTo>
                    <a:pt x="32" y="0"/>
                  </a:lnTo>
                  <a:lnTo>
                    <a:pt x="34" y="0"/>
                  </a:lnTo>
                  <a:lnTo>
                    <a:pt x="78" y="2"/>
                  </a:lnTo>
                  <a:lnTo>
                    <a:pt x="78"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59">
              <a:extLst>
                <a:ext uri="{FF2B5EF4-FFF2-40B4-BE49-F238E27FC236}">
                  <a16:creationId xmlns:a16="http://schemas.microsoft.com/office/drawing/2014/main" id="{671ED7E5-98D8-452E-9F88-1DB8E1D72D4A}"/>
                </a:ext>
              </a:extLst>
            </p:cNvPr>
            <p:cNvSpPr>
              <a:spLocks/>
            </p:cNvSpPr>
            <p:nvPr/>
          </p:nvSpPr>
          <p:spPr bwMode="auto">
            <a:xfrm>
              <a:off x="7075488" y="4508500"/>
              <a:ext cx="1500187" cy="1647825"/>
            </a:xfrm>
            <a:custGeom>
              <a:avLst/>
              <a:gdLst>
                <a:gd name="T0" fmla="*/ 367 w 945"/>
                <a:gd name="T1" fmla="*/ 49 h 1038"/>
                <a:gd name="T2" fmla="*/ 383 w 945"/>
                <a:gd name="T3" fmla="*/ 115 h 1038"/>
                <a:gd name="T4" fmla="*/ 389 w 945"/>
                <a:gd name="T5" fmla="*/ 177 h 1038"/>
                <a:gd name="T6" fmla="*/ 369 w 945"/>
                <a:gd name="T7" fmla="*/ 249 h 1038"/>
                <a:gd name="T8" fmla="*/ 327 w 945"/>
                <a:gd name="T9" fmla="*/ 317 h 1038"/>
                <a:gd name="T10" fmla="*/ 271 w 945"/>
                <a:gd name="T11" fmla="*/ 386 h 1038"/>
                <a:gd name="T12" fmla="*/ 213 w 945"/>
                <a:gd name="T13" fmla="*/ 448 h 1038"/>
                <a:gd name="T14" fmla="*/ 148 w 945"/>
                <a:gd name="T15" fmla="*/ 488 h 1038"/>
                <a:gd name="T16" fmla="*/ 90 w 945"/>
                <a:gd name="T17" fmla="*/ 466 h 1038"/>
                <a:gd name="T18" fmla="*/ 36 w 945"/>
                <a:gd name="T19" fmla="*/ 430 h 1038"/>
                <a:gd name="T20" fmla="*/ 132 w 945"/>
                <a:gd name="T21" fmla="*/ 542 h 1038"/>
                <a:gd name="T22" fmla="*/ 180 w 945"/>
                <a:gd name="T23" fmla="*/ 590 h 1038"/>
                <a:gd name="T24" fmla="*/ 213 w 945"/>
                <a:gd name="T25" fmla="*/ 667 h 1038"/>
                <a:gd name="T26" fmla="*/ 317 w 945"/>
                <a:gd name="T27" fmla="*/ 791 h 1038"/>
                <a:gd name="T28" fmla="*/ 383 w 945"/>
                <a:gd name="T29" fmla="*/ 821 h 1038"/>
                <a:gd name="T30" fmla="*/ 467 w 945"/>
                <a:gd name="T31" fmla="*/ 857 h 1038"/>
                <a:gd name="T32" fmla="*/ 552 w 945"/>
                <a:gd name="T33" fmla="*/ 891 h 1038"/>
                <a:gd name="T34" fmla="*/ 620 w 945"/>
                <a:gd name="T35" fmla="*/ 909 h 1038"/>
                <a:gd name="T36" fmla="*/ 694 w 945"/>
                <a:gd name="T37" fmla="*/ 907 h 1038"/>
                <a:gd name="T38" fmla="*/ 760 w 945"/>
                <a:gd name="T39" fmla="*/ 885 h 1038"/>
                <a:gd name="T40" fmla="*/ 798 w 945"/>
                <a:gd name="T41" fmla="*/ 819 h 1038"/>
                <a:gd name="T42" fmla="*/ 804 w 945"/>
                <a:gd name="T43" fmla="*/ 785 h 1038"/>
                <a:gd name="T44" fmla="*/ 830 w 945"/>
                <a:gd name="T45" fmla="*/ 845 h 1038"/>
                <a:gd name="T46" fmla="*/ 796 w 945"/>
                <a:gd name="T47" fmla="*/ 901 h 1038"/>
                <a:gd name="T48" fmla="*/ 734 w 945"/>
                <a:gd name="T49" fmla="*/ 946 h 1038"/>
                <a:gd name="T50" fmla="*/ 672 w 945"/>
                <a:gd name="T51" fmla="*/ 966 h 1038"/>
                <a:gd name="T52" fmla="*/ 610 w 945"/>
                <a:gd name="T53" fmla="*/ 970 h 1038"/>
                <a:gd name="T54" fmla="*/ 620 w 945"/>
                <a:gd name="T55" fmla="*/ 982 h 1038"/>
                <a:gd name="T56" fmla="*/ 688 w 945"/>
                <a:gd name="T57" fmla="*/ 1008 h 1038"/>
                <a:gd name="T58" fmla="*/ 746 w 945"/>
                <a:gd name="T59" fmla="*/ 1026 h 1038"/>
                <a:gd name="T60" fmla="*/ 802 w 945"/>
                <a:gd name="T61" fmla="*/ 1036 h 1038"/>
                <a:gd name="T62" fmla="*/ 867 w 945"/>
                <a:gd name="T63" fmla="*/ 1026 h 1038"/>
                <a:gd name="T64" fmla="*/ 921 w 945"/>
                <a:gd name="T65" fmla="*/ 970 h 1038"/>
                <a:gd name="T66" fmla="*/ 943 w 945"/>
                <a:gd name="T67" fmla="*/ 911 h 1038"/>
                <a:gd name="T68" fmla="*/ 921 w 945"/>
                <a:gd name="T69" fmla="*/ 843 h 1038"/>
                <a:gd name="T70" fmla="*/ 891 w 945"/>
                <a:gd name="T71" fmla="*/ 855 h 1038"/>
                <a:gd name="T72" fmla="*/ 842 w 945"/>
                <a:gd name="T73" fmla="*/ 923 h 1038"/>
                <a:gd name="T74" fmla="*/ 778 w 945"/>
                <a:gd name="T75" fmla="*/ 944 h 1038"/>
                <a:gd name="T76" fmla="*/ 836 w 945"/>
                <a:gd name="T77" fmla="*/ 893 h 1038"/>
                <a:gd name="T78" fmla="*/ 853 w 945"/>
                <a:gd name="T79" fmla="*/ 827 h 1038"/>
                <a:gd name="T80" fmla="*/ 812 w 945"/>
                <a:gd name="T81" fmla="*/ 769 h 1038"/>
                <a:gd name="T82" fmla="*/ 776 w 945"/>
                <a:gd name="T83" fmla="*/ 779 h 1038"/>
                <a:gd name="T84" fmla="*/ 754 w 945"/>
                <a:gd name="T85" fmla="*/ 851 h 1038"/>
                <a:gd name="T86" fmla="*/ 692 w 945"/>
                <a:gd name="T87" fmla="*/ 883 h 1038"/>
                <a:gd name="T88" fmla="*/ 616 w 945"/>
                <a:gd name="T89" fmla="*/ 877 h 1038"/>
                <a:gd name="T90" fmla="*/ 530 w 945"/>
                <a:gd name="T91" fmla="*/ 847 h 1038"/>
                <a:gd name="T92" fmla="*/ 429 w 945"/>
                <a:gd name="T93" fmla="*/ 803 h 1038"/>
                <a:gd name="T94" fmla="*/ 331 w 945"/>
                <a:gd name="T95" fmla="*/ 759 h 1038"/>
                <a:gd name="T96" fmla="*/ 263 w 945"/>
                <a:gd name="T97" fmla="*/ 727 h 1038"/>
                <a:gd name="T98" fmla="*/ 247 w 945"/>
                <a:gd name="T99" fmla="*/ 683 h 1038"/>
                <a:gd name="T100" fmla="*/ 225 w 945"/>
                <a:gd name="T101" fmla="*/ 614 h 1038"/>
                <a:gd name="T102" fmla="*/ 182 w 945"/>
                <a:gd name="T103" fmla="*/ 554 h 1038"/>
                <a:gd name="T104" fmla="*/ 132 w 945"/>
                <a:gd name="T105" fmla="*/ 514 h 1038"/>
                <a:gd name="T106" fmla="*/ 196 w 945"/>
                <a:gd name="T107" fmla="*/ 508 h 1038"/>
                <a:gd name="T108" fmla="*/ 257 w 945"/>
                <a:gd name="T109" fmla="*/ 446 h 1038"/>
                <a:gd name="T110" fmla="*/ 313 w 945"/>
                <a:gd name="T111" fmla="*/ 386 h 1038"/>
                <a:gd name="T112" fmla="*/ 365 w 945"/>
                <a:gd name="T113" fmla="*/ 317 h 1038"/>
                <a:gd name="T114" fmla="*/ 405 w 945"/>
                <a:gd name="T115" fmla="*/ 255 h 1038"/>
                <a:gd name="T116" fmla="*/ 423 w 945"/>
                <a:gd name="T117" fmla="*/ 203 h 1038"/>
                <a:gd name="T118" fmla="*/ 427 w 945"/>
                <a:gd name="T119" fmla="*/ 151 h 1038"/>
                <a:gd name="T120" fmla="*/ 419 w 945"/>
                <a:gd name="T121" fmla="*/ 95 h 1038"/>
                <a:gd name="T122" fmla="*/ 407 w 945"/>
                <a:gd name="T123" fmla="*/ 33 h 10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945" h="1038">
                  <a:moveTo>
                    <a:pt x="353" y="0"/>
                  </a:moveTo>
                  <a:lnTo>
                    <a:pt x="353" y="0"/>
                  </a:lnTo>
                  <a:lnTo>
                    <a:pt x="355" y="6"/>
                  </a:lnTo>
                  <a:lnTo>
                    <a:pt x="355" y="8"/>
                  </a:lnTo>
                  <a:lnTo>
                    <a:pt x="357" y="12"/>
                  </a:lnTo>
                  <a:lnTo>
                    <a:pt x="357" y="14"/>
                  </a:lnTo>
                  <a:lnTo>
                    <a:pt x="361" y="20"/>
                  </a:lnTo>
                  <a:lnTo>
                    <a:pt x="361" y="24"/>
                  </a:lnTo>
                  <a:lnTo>
                    <a:pt x="363" y="29"/>
                  </a:lnTo>
                  <a:lnTo>
                    <a:pt x="363" y="37"/>
                  </a:lnTo>
                  <a:lnTo>
                    <a:pt x="367" y="43"/>
                  </a:lnTo>
                  <a:lnTo>
                    <a:pt x="367" y="49"/>
                  </a:lnTo>
                  <a:lnTo>
                    <a:pt x="369" y="55"/>
                  </a:lnTo>
                  <a:lnTo>
                    <a:pt x="373" y="63"/>
                  </a:lnTo>
                  <a:lnTo>
                    <a:pt x="375" y="71"/>
                  </a:lnTo>
                  <a:lnTo>
                    <a:pt x="377" y="79"/>
                  </a:lnTo>
                  <a:lnTo>
                    <a:pt x="377" y="87"/>
                  </a:lnTo>
                  <a:lnTo>
                    <a:pt x="379" y="91"/>
                  </a:lnTo>
                  <a:lnTo>
                    <a:pt x="379" y="95"/>
                  </a:lnTo>
                  <a:lnTo>
                    <a:pt x="379" y="99"/>
                  </a:lnTo>
                  <a:lnTo>
                    <a:pt x="381" y="103"/>
                  </a:lnTo>
                  <a:lnTo>
                    <a:pt x="381" y="107"/>
                  </a:lnTo>
                  <a:lnTo>
                    <a:pt x="383" y="111"/>
                  </a:lnTo>
                  <a:lnTo>
                    <a:pt x="383" y="115"/>
                  </a:lnTo>
                  <a:lnTo>
                    <a:pt x="385" y="121"/>
                  </a:lnTo>
                  <a:lnTo>
                    <a:pt x="385" y="125"/>
                  </a:lnTo>
                  <a:lnTo>
                    <a:pt x="385" y="129"/>
                  </a:lnTo>
                  <a:lnTo>
                    <a:pt x="385" y="133"/>
                  </a:lnTo>
                  <a:lnTo>
                    <a:pt x="387" y="137"/>
                  </a:lnTo>
                  <a:lnTo>
                    <a:pt x="389" y="145"/>
                  </a:lnTo>
                  <a:lnTo>
                    <a:pt x="389" y="153"/>
                  </a:lnTo>
                  <a:lnTo>
                    <a:pt x="389" y="157"/>
                  </a:lnTo>
                  <a:lnTo>
                    <a:pt x="389" y="161"/>
                  </a:lnTo>
                  <a:lnTo>
                    <a:pt x="389" y="165"/>
                  </a:lnTo>
                  <a:lnTo>
                    <a:pt x="389" y="171"/>
                  </a:lnTo>
                  <a:lnTo>
                    <a:pt x="389" y="177"/>
                  </a:lnTo>
                  <a:lnTo>
                    <a:pt x="389" y="185"/>
                  </a:lnTo>
                  <a:lnTo>
                    <a:pt x="389" y="193"/>
                  </a:lnTo>
                  <a:lnTo>
                    <a:pt x="389" y="201"/>
                  </a:lnTo>
                  <a:lnTo>
                    <a:pt x="387" y="209"/>
                  </a:lnTo>
                  <a:lnTo>
                    <a:pt x="385" y="215"/>
                  </a:lnTo>
                  <a:lnTo>
                    <a:pt x="383" y="219"/>
                  </a:lnTo>
                  <a:lnTo>
                    <a:pt x="381" y="225"/>
                  </a:lnTo>
                  <a:lnTo>
                    <a:pt x="379" y="229"/>
                  </a:lnTo>
                  <a:lnTo>
                    <a:pt x="377" y="235"/>
                  </a:lnTo>
                  <a:lnTo>
                    <a:pt x="375" y="239"/>
                  </a:lnTo>
                  <a:lnTo>
                    <a:pt x="373" y="243"/>
                  </a:lnTo>
                  <a:lnTo>
                    <a:pt x="369" y="249"/>
                  </a:lnTo>
                  <a:lnTo>
                    <a:pt x="367" y="253"/>
                  </a:lnTo>
                  <a:lnTo>
                    <a:pt x="363" y="259"/>
                  </a:lnTo>
                  <a:lnTo>
                    <a:pt x="361" y="265"/>
                  </a:lnTo>
                  <a:lnTo>
                    <a:pt x="357" y="271"/>
                  </a:lnTo>
                  <a:lnTo>
                    <a:pt x="355" y="277"/>
                  </a:lnTo>
                  <a:lnTo>
                    <a:pt x="351" y="281"/>
                  </a:lnTo>
                  <a:lnTo>
                    <a:pt x="347" y="289"/>
                  </a:lnTo>
                  <a:lnTo>
                    <a:pt x="343" y="293"/>
                  </a:lnTo>
                  <a:lnTo>
                    <a:pt x="339" y="299"/>
                  </a:lnTo>
                  <a:lnTo>
                    <a:pt x="335" y="305"/>
                  </a:lnTo>
                  <a:lnTo>
                    <a:pt x="331" y="311"/>
                  </a:lnTo>
                  <a:lnTo>
                    <a:pt x="327" y="317"/>
                  </a:lnTo>
                  <a:lnTo>
                    <a:pt x="323" y="323"/>
                  </a:lnTo>
                  <a:lnTo>
                    <a:pt x="319" y="329"/>
                  </a:lnTo>
                  <a:lnTo>
                    <a:pt x="313" y="334"/>
                  </a:lnTo>
                  <a:lnTo>
                    <a:pt x="309" y="340"/>
                  </a:lnTo>
                  <a:lnTo>
                    <a:pt x="305" y="346"/>
                  </a:lnTo>
                  <a:lnTo>
                    <a:pt x="301" y="352"/>
                  </a:lnTo>
                  <a:lnTo>
                    <a:pt x="295" y="358"/>
                  </a:lnTo>
                  <a:lnTo>
                    <a:pt x="291" y="364"/>
                  </a:lnTo>
                  <a:lnTo>
                    <a:pt x="287" y="370"/>
                  </a:lnTo>
                  <a:lnTo>
                    <a:pt x="281" y="376"/>
                  </a:lnTo>
                  <a:lnTo>
                    <a:pt x="275" y="382"/>
                  </a:lnTo>
                  <a:lnTo>
                    <a:pt x="271" y="386"/>
                  </a:lnTo>
                  <a:lnTo>
                    <a:pt x="267" y="392"/>
                  </a:lnTo>
                  <a:lnTo>
                    <a:pt x="261" y="398"/>
                  </a:lnTo>
                  <a:lnTo>
                    <a:pt x="257" y="404"/>
                  </a:lnTo>
                  <a:lnTo>
                    <a:pt x="251" y="408"/>
                  </a:lnTo>
                  <a:lnTo>
                    <a:pt x="247" y="414"/>
                  </a:lnTo>
                  <a:lnTo>
                    <a:pt x="241" y="420"/>
                  </a:lnTo>
                  <a:lnTo>
                    <a:pt x="237" y="424"/>
                  </a:lnTo>
                  <a:lnTo>
                    <a:pt x="231" y="428"/>
                  </a:lnTo>
                  <a:lnTo>
                    <a:pt x="227" y="434"/>
                  </a:lnTo>
                  <a:lnTo>
                    <a:pt x="223" y="438"/>
                  </a:lnTo>
                  <a:lnTo>
                    <a:pt x="219" y="444"/>
                  </a:lnTo>
                  <a:lnTo>
                    <a:pt x="213" y="448"/>
                  </a:lnTo>
                  <a:lnTo>
                    <a:pt x="209" y="452"/>
                  </a:lnTo>
                  <a:lnTo>
                    <a:pt x="205" y="456"/>
                  </a:lnTo>
                  <a:lnTo>
                    <a:pt x="201" y="460"/>
                  </a:lnTo>
                  <a:lnTo>
                    <a:pt x="196" y="462"/>
                  </a:lnTo>
                  <a:lnTo>
                    <a:pt x="192" y="466"/>
                  </a:lnTo>
                  <a:lnTo>
                    <a:pt x="184" y="472"/>
                  </a:lnTo>
                  <a:lnTo>
                    <a:pt x="178" y="478"/>
                  </a:lnTo>
                  <a:lnTo>
                    <a:pt x="170" y="482"/>
                  </a:lnTo>
                  <a:lnTo>
                    <a:pt x="164" y="484"/>
                  </a:lnTo>
                  <a:lnTo>
                    <a:pt x="158" y="486"/>
                  </a:lnTo>
                  <a:lnTo>
                    <a:pt x="154" y="488"/>
                  </a:lnTo>
                  <a:lnTo>
                    <a:pt x="148" y="488"/>
                  </a:lnTo>
                  <a:lnTo>
                    <a:pt x="144" y="488"/>
                  </a:lnTo>
                  <a:lnTo>
                    <a:pt x="138" y="486"/>
                  </a:lnTo>
                  <a:lnTo>
                    <a:pt x="134" y="486"/>
                  </a:lnTo>
                  <a:lnTo>
                    <a:pt x="128" y="484"/>
                  </a:lnTo>
                  <a:lnTo>
                    <a:pt x="124" y="482"/>
                  </a:lnTo>
                  <a:lnTo>
                    <a:pt x="120" y="480"/>
                  </a:lnTo>
                  <a:lnTo>
                    <a:pt x="114" y="480"/>
                  </a:lnTo>
                  <a:lnTo>
                    <a:pt x="110" y="476"/>
                  </a:lnTo>
                  <a:lnTo>
                    <a:pt x="104" y="474"/>
                  </a:lnTo>
                  <a:lnTo>
                    <a:pt x="100" y="472"/>
                  </a:lnTo>
                  <a:lnTo>
                    <a:pt x="94" y="470"/>
                  </a:lnTo>
                  <a:lnTo>
                    <a:pt x="90" y="466"/>
                  </a:lnTo>
                  <a:lnTo>
                    <a:pt x="86" y="464"/>
                  </a:lnTo>
                  <a:lnTo>
                    <a:pt x="80" y="462"/>
                  </a:lnTo>
                  <a:lnTo>
                    <a:pt x="76" y="460"/>
                  </a:lnTo>
                  <a:lnTo>
                    <a:pt x="72" y="456"/>
                  </a:lnTo>
                  <a:lnTo>
                    <a:pt x="68" y="454"/>
                  </a:lnTo>
                  <a:lnTo>
                    <a:pt x="64" y="450"/>
                  </a:lnTo>
                  <a:lnTo>
                    <a:pt x="60" y="448"/>
                  </a:lnTo>
                  <a:lnTo>
                    <a:pt x="52" y="442"/>
                  </a:lnTo>
                  <a:lnTo>
                    <a:pt x="48" y="438"/>
                  </a:lnTo>
                  <a:lnTo>
                    <a:pt x="42" y="434"/>
                  </a:lnTo>
                  <a:lnTo>
                    <a:pt x="38" y="432"/>
                  </a:lnTo>
                  <a:lnTo>
                    <a:pt x="36" y="430"/>
                  </a:lnTo>
                  <a:lnTo>
                    <a:pt x="0" y="448"/>
                  </a:lnTo>
                  <a:lnTo>
                    <a:pt x="86" y="508"/>
                  </a:lnTo>
                  <a:lnTo>
                    <a:pt x="90" y="510"/>
                  </a:lnTo>
                  <a:lnTo>
                    <a:pt x="94" y="512"/>
                  </a:lnTo>
                  <a:lnTo>
                    <a:pt x="98" y="516"/>
                  </a:lnTo>
                  <a:lnTo>
                    <a:pt x="104" y="520"/>
                  </a:lnTo>
                  <a:lnTo>
                    <a:pt x="112" y="526"/>
                  </a:lnTo>
                  <a:lnTo>
                    <a:pt x="116" y="528"/>
                  </a:lnTo>
                  <a:lnTo>
                    <a:pt x="120" y="532"/>
                  </a:lnTo>
                  <a:lnTo>
                    <a:pt x="124" y="536"/>
                  </a:lnTo>
                  <a:lnTo>
                    <a:pt x="128" y="540"/>
                  </a:lnTo>
                  <a:lnTo>
                    <a:pt x="132" y="542"/>
                  </a:lnTo>
                  <a:lnTo>
                    <a:pt x="138" y="546"/>
                  </a:lnTo>
                  <a:lnTo>
                    <a:pt x="142" y="548"/>
                  </a:lnTo>
                  <a:lnTo>
                    <a:pt x="146" y="554"/>
                  </a:lnTo>
                  <a:lnTo>
                    <a:pt x="150" y="558"/>
                  </a:lnTo>
                  <a:lnTo>
                    <a:pt x="154" y="562"/>
                  </a:lnTo>
                  <a:lnTo>
                    <a:pt x="158" y="566"/>
                  </a:lnTo>
                  <a:lnTo>
                    <a:pt x="164" y="570"/>
                  </a:lnTo>
                  <a:lnTo>
                    <a:pt x="166" y="574"/>
                  </a:lnTo>
                  <a:lnTo>
                    <a:pt x="170" y="578"/>
                  </a:lnTo>
                  <a:lnTo>
                    <a:pt x="174" y="582"/>
                  </a:lnTo>
                  <a:lnTo>
                    <a:pt x="178" y="586"/>
                  </a:lnTo>
                  <a:lnTo>
                    <a:pt x="180" y="590"/>
                  </a:lnTo>
                  <a:lnTo>
                    <a:pt x="184" y="596"/>
                  </a:lnTo>
                  <a:lnTo>
                    <a:pt x="186" y="600"/>
                  </a:lnTo>
                  <a:lnTo>
                    <a:pt x="188" y="604"/>
                  </a:lnTo>
                  <a:lnTo>
                    <a:pt x="192" y="610"/>
                  </a:lnTo>
                  <a:lnTo>
                    <a:pt x="196" y="618"/>
                  </a:lnTo>
                  <a:lnTo>
                    <a:pt x="199" y="626"/>
                  </a:lnTo>
                  <a:lnTo>
                    <a:pt x="203" y="634"/>
                  </a:lnTo>
                  <a:lnTo>
                    <a:pt x="205" y="639"/>
                  </a:lnTo>
                  <a:lnTo>
                    <a:pt x="207" y="647"/>
                  </a:lnTo>
                  <a:lnTo>
                    <a:pt x="209" y="655"/>
                  </a:lnTo>
                  <a:lnTo>
                    <a:pt x="213" y="661"/>
                  </a:lnTo>
                  <a:lnTo>
                    <a:pt x="213" y="667"/>
                  </a:lnTo>
                  <a:lnTo>
                    <a:pt x="215" y="673"/>
                  </a:lnTo>
                  <a:lnTo>
                    <a:pt x="215" y="677"/>
                  </a:lnTo>
                  <a:lnTo>
                    <a:pt x="217" y="683"/>
                  </a:lnTo>
                  <a:lnTo>
                    <a:pt x="219" y="689"/>
                  </a:lnTo>
                  <a:lnTo>
                    <a:pt x="219" y="693"/>
                  </a:lnTo>
                  <a:lnTo>
                    <a:pt x="201" y="717"/>
                  </a:lnTo>
                  <a:lnTo>
                    <a:pt x="293" y="779"/>
                  </a:lnTo>
                  <a:lnTo>
                    <a:pt x="295" y="781"/>
                  </a:lnTo>
                  <a:lnTo>
                    <a:pt x="299" y="781"/>
                  </a:lnTo>
                  <a:lnTo>
                    <a:pt x="303" y="785"/>
                  </a:lnTo>
                  <a:lnTo>
                    <a:pt x="311" y="787"/>
                  </a:lnTo>
                  <a:lnTo>
                    <a:pt x="317" y="791"/>
                  </a:lnTo>
                  <a:lnTo>
                    <a:pt x="321" y="793"/>
                  </a:lnTo>
                  <a:lnTo>
                    <a:pt x="325" y="795"/>
                  </a:lnTo>
                  <a:lnTo>
                    <a:pt x="331" y="797"/>
                  </a:lnTo>
                  <a:lnTo>
                    <a:pt x="337" y="801"/>
                  </a:lnTo>
                  <a:lnTo>
                    <a:pt x="341" y="803"/>
                  </a:lnTo>
                  <a:lnTo>
                    <a:pt x="347" y="805"/>
                  </a:lnTo>
                  <a:lnTo>
                    <a:pt x="351" y="807"/>
                  </a:lnTo>
                  <a:lnTo>
                    <a:pt x="357" y="809"/>
                  </a:lnTo>
                  <a:lnTo>
                    <a:pt x="363" y="811"/>
                  </a:lnTo>
                  <a:lnTo>
                    <a:pt x="369" y="815"/>
                  </a:lnTo>
                  <a:lnTo>
                    <a:pt x="377" y="817"/>
                  </a:lnTo>
                  <a:lnTo>
                    <a:pt x="383" y="821"/>
                  </a:lnTo>
                  <a:lnTo>
                    <a:pt x="389" y="823"/>
                  </a:lnTo>
                  <a:lnTo>
                    <a:pt x="395" y="827"/>
                  </a:lnTo>
                  <a:lnTo>
                    <a:pt x="403" y="829"/>
                  </a:lnTo>
                  <a:lnTo>
                    <a:pt x="409" y="833"/>
                  </a:lnTo>
                  <a:lnTo>
                    <a:pt x="417" y="835"/>
                  </a:lnTo>
                  <a:lnTo>
                    <a:pt x="423" y="839"/>
                  </a:lnTo>
                  <a:lnTo>
                    <a:pt x="431" y="841"/>
                  </a:lnTo>
                  <a:lnTo>
                    <a:pt x="439" y="845"/>
                  </a:lnTo>
                  <a:lnTo>
                    <a:pt x="445" y="847"/>
                  </a:lnTo>
                  <a:lnTo>
                    <a:pt x="453" y="851"/>
                  </a:lnTo>
                  <a:lnTo>
                    <a:pt x="461" y="855"/>
                  </a:lnTo>
                  <a:lnTo>
                    <a:pt x="467" y="857"/>
                  </a:lnTo>
                  <a:lnTo>
                    <a:pt x="475" y="861"/>
                  </a:lnTo>
                  <a:lnTo>
                    <a:pt x="483" y="863"/>
                  </a:lnTo>
                  <a:lnTo>
                    <a:pt x="489" y="867"/>
                  </a:lnTo>
                  <a:lnTo>
                    <a:pt x="497" y="869"/>
                  </a:lnTo>
                  <a:lnTo>
                    <a:pt x="505" y="873"/>
                  </a:lnTo>
                  <a:lnTo>
                    <a:pt x="511" y="875"/>
                  </a:lnTo>
                  <a:lnTo>
                    <a:pt x="517" y="877"/>
                  </a:lnTo>
                  <a:lnTo>
                    <a:pt x="524" y="881"/>
                  </a:lnTo>
                  <a:lnTo>
                    <a:pt x="532" y="883"/>
                  </a:lnTo>
                  <a:lnTo>
                    <a:pt x="538" y="885"/>
                  </a:lnTo>
                  <a:lnTo>
                    <a:pt x="544" y="889"/>
                  </a:lnTo>
                  <a:lnTo>
                    <a:pt x="552" y="891"/>
                  </a:lnTo>
                  <a:lnTo>
                    <a:pt x="558" y="893"/>
                  </a:lnTo>
                  <a:lnTo>
                    <a:pt x="564" y="895"/>
                  </a:lnTo>
                  <a:lnTo>
                    <a:pt x="570" y="897"/>
                  </a:lnTo>
                  <a:lnTo>
                    <a:pt x="578" y="899"/>
                  </a:lnTo>
                  <a:lnTo>
                    <a:pt x="582" y="901"/>
                  </a:lnTo>
                  <a:lnTo>
                    <a:pt x="588" y="901"/>
                  </a:lnTo>
                  <a:lnTo>
                    <a:pt x="594" y="903"/>
                  </a:lnTo>
                  <a:lnTo>
                    <a:pt x="600" y="905"/>
                  </a:lnTo>
                  <a:lnTo>
                    <a:pt x="604" y="907"/>
                  </a:lnTo>
                  <a:lnTo>
                    <a:pt x="610" y="907"/>
                  </a:lnTo>
                  <a:lnTo>
                    <a:pt x="614" y="907"/>
                  </a:lnTo>
                  <a:lnTo>
                    <a:pt x="620" y="909"/>
                  </a:lnTo>
                  <a:lnTo>
                    <a:pt x="626" y="911"/>
                  </a:lnTo>
                  <a:lnTo>
                    <a:pt x="634" y="911"/>
                  </a:lnTo>
                  <a:lnTo>
                    <a:pt x="640" y="911"/>
                  </a:lnTo>
                  <a:lnTo>
                    <a:pt x="646" y="911"/>
                  </a:lnTo>
                  <a:lnTo>
                    <a:pt x="652" y="911"/>
                  </a:lnTo>
                  <a:lnTo>
                    <a:pt x="658" y="911"/>
                  </a:lnTo>
                  <a:lnTo>
                    <a:pt x="664" y="909"/>
                  </a:lnTo>
                  <a:lnTo>
                    <a:pt x="670" y="909"/>
                  </a:lnTo>
                  <a:lnTo>
                    <a:pt x="676" y="909"/>
                  </a:lnTo>
                  <a:lnTo>
                    <a:pt x="682" y="909"/>
                  </a:lnTo>
                  <a:lnTo>
                    <a:pt x="688" y="907"/>
                  </a:lnTo>
                  <a:lnTo>
                    <a:pt x="694" y="907"/>
                  </a:lnTo>
                  <a:lnTo>
                    <a:pt x="698" y="907"/>
                  </a:lnTo>
                  <a:lnTo>
                    <a:pt x="704" y="907"/>
                  </a:lnTo>
                  <a:lnTo>
                    <a:pt x="710" y="905"/>
                  </a:lnTo>
                  <a:lnTo>
                    <a:pt x="714" y="905"/>
                  </a:lnTo>
                  <a:lnTo>
                    <a:pt x="720" y="903"/>
                  </a:lnTo>
                  <a:lnTo>
                    <a:pt x="726" y="903"/>
                  </a:lnTo>
                  <a:lnTo>
                    <a:pt x="730" y="901"/>
                  </a:lnTo>
                  <a:lnTo>
                    <a:pt x="734" y="899"/>
                  </a:lnTo>
                  <a:lnTo>
                    <a:pt x="740" y="897"/>
                  </a:lnTo>
                  <a:lnTo>
                    <a:pt x="744" y="895"/>
                  </a:lnTo>
                  <a:lnTo>
                    <a:pt x="752" y="891"/>
                  </a:lnTo>
                  <a:lnTo>
                    <a:pt x="760" y="885"/>
                  </a:lnTo>
                  <a:lnTo>
                    <a:pt x="766" y="879"/>
                  </a:lnTo>
                  <a:lnTo>
                    <a:pt x="774" y="873"/>
                  </a:lnTo>
                  <a:lnTo>
                    <a:pt x="776" y="867"/>
                  </a:lnTo>
                  <a:lnTo>
                    <a:pt x="778" y="863"/>
                  </a:lnTo>
                  <a:lnTo>
                    <a:pt x="782" y="859"/>
                  </a:lnTo>
                  <a:lnTo>
                    <a:pt x="784" y="855"/>
                  </a:lnTo>
                  <a:lnTo>
                    <a:pt x="786" y="849"/>
                  </a:lnTo>
                  <a:lnTo>
                    <a:pt x="788" y="845"/>
                  </a:lnTo>
                  <a:lnTo>
                    <a:pt x="790" y="839"/>
                  </a:lnTo>
                  <a:lnTo>
                    <a:pt x="792" y="835"/>
                  </a:lnTo>
                  <a:lnTo>
                    <a:pt x="794" y="827"/>
                  </a:lnTo>
                  <a:lnTo>
                    <a:pt x="798" y="819"/>
                  </a:lnTo>
                  <a:lnTo>
                    <a:pt x="798" y="813"/>
                  </a:lnTo>
                  <a:lnTo>
                    <a:pt x="800" y="807"/>
                  </a:lnTo>
                  <a:lnTo>
                    <a:pt x="800" y="801"/>
                  </a:lnTo>
                  <a:lnTo>
                    <a:pt x="802" y="797"/>
                  </a:lnTo>
                  <a:lnTo>
                    <a:pt x="802" y="791"/>
                  </a:lnTo>
                  <a:lnTo>
                    <a:pt x="802" y="789"/>
                  </a:lnTo>
                  <a:lnTo>
                    <a:pt x="802" y="785"/>
                  </a:lnTo>
                  <a:lnTo>
                    <a:pt x="802" y="783"/>
                  </a:lnTo>
                  <a:lnTo>
                    <a:pt x="802" y="781"/>
                  </a:lnTo>
                  <a:lnTo>
                    <a:pt x="802" y="779"/>
                  </a:lnTo>
                  <a:lnTo>
                    <a:pt x="802" y="781"/>
                  </a:lnTo>
                  <a:lnTo>
                    <a:pt x="804" y="785"/>
                  </a:lnTo>
                  <a:lnTo>
                    <a:pt x="808" y="787"/>
                  </a:lnTo>
                  <a:lnTo>
                    <a:pt x="810" y="791"/>
                  </a:lnTo>
                  <a:lnTo>
                    <a:pt x="812" y="795"/>
                  </a:lnTo>
                  <a:lnTo>
                    <a:pt x="816" y="799"/>
                  </a:lnTo>
                  <a:lnTo>
                    <a:pt x="818" y="803"/>
                  </a:lnTo>
                  <a:lnTo>
                    <a:pt x="820" y="807"/>
                  </a:lnTo>
                  <a:lnTo>
                    <a:pt x="824" y="813"/>
                  </a:lnTo>
                  <a:lnTo>
                    <a:pt x="826" y="819"/>
                  </a:lnTo>
                  <a:lnTo>
                    <a:pt x="828" y="825"/>
                  </a:lnTo>
                  <a:lnTo>
                    <a:pt x="830" y="831"/>
                  </a:lnTo>
                  <a:lnTo>
                    <a:pt x="830" y="839"/>
                  </a:lnTo>
                  <a:lnTo>
                    <a:pt x="830" y="845"/>
                  </a:lnTo>
                  <a:lnTo>
                    <a:pt x="830" y="851"/>
                  </a:lnTo>
                  <a:lnTo>
                    <a:pt x="828" y="859"/>
                  </a:lnTo>
                  <a:lnTo>
                    <a:pt x="824" y="861"/>
                  </a:lnTo>
                  <a:lnTo>
                    <a:pt x="822" y="865"/>
                  </a:lnTo>
                  <a:lnTo>
                    <a:pt x="820" y="869"/>
                  </a:lnTo>
                  <a:lnTo>
                    <a:pt x="818" y="875"/>
                  </a:lnTo>
                  <a:lnTo>
                    <a:pt x="814" y="879"/>
                  </a:lnTo>
                  <a:lnTo>
                    <a:pt x="812" y="883"/>
                  </a:lnTo>
                  <a:lnTo>
                    <a:pt x="808" y="887"/>
                  </a:lnTo>
                  <a:lnTo>
                    <a:pt x="804" y="893"/>
                  </a:lnTo>
                  <a:lnTo>
                    <a:pt x="798" y="895"/>
                  </a:lnTo>
                  <a:lnTo>
                    <a:pt x="796" y="901"/>
                  </a:lnTo>
                  <a:lnTo>
                    <a:pt x="790" y="905"/>
                  </a:lnTo>
                  <a:lnTo>
                    <a:pt x="786" y="909"/>
                  </a:lnTo>
                  <a:lnTo>
                    <a:pt x="782" y="913"/>
                  </a:lnTo>
                  <a:lnTo>
                    <a:pt x="776" y="917"/>
                  </a:lnTo>
                  <a:lnTo>
                    <a:pt x="770" y="921"/>
                  </a:lnTo>
                  <a:lnTo>
                    <a:pt x="766" y="925"/>
                  </a:lnTo>
                  <a:lnTo>
                    <a:pt x="760" y="929"/>
                  </a:lnTo>
                  <a:lnTo>
                    <a:pt x="756" y="933"/>
                  </a:lnTo>
                  <a:lnTo>
                    <a:pt x="750" y="937"/>
                  </a:lnTo>
                  <a:lnTo>
                    <a:pt x="744" y="941"/>
                  </a:lnTo>
                  <a:lnTo>
                    <a:pt x="740" y="943"/>
                  </a:lnTo>
                  <a:lnTo>
                    <a:pt x="734" y="946"/>
                  </a:lnTo>
                  <a:lnTo>
                    <a:pt x="728" y="948"/>
                  </a:lnTo>
                  <a:lnTo>
                    <a:pt x="724" y="952"/>
                  </a:lnTo>
                  <a:lnTo>
                    <a:pt x="718" y="954"/>
                  </a:lnTo>
                  <a:lnTo>
                    <a:pt x="712" y="956"/>
                  </a:lnTo>
                  <a:lnTo>
                    <a:pt x="708" y="958"/>
                  </a:lnTo>
                  <a:lnTo>
                    <a:pt x="704" y="960"/>
                  </a:lnTo>
                  <a:lnTo>
                    <a:pt x="698" y="962"/>
                  </a:lnTo>
                  <a:lnTo>
                    <a:pt x="692" y="962"/>
                  </a:lnTo>
                  <a:lnTo>
                    <a:pt x="686" y="964"/>
                  </a:lnTo>
                  <a:lnTo>
                    <a:pt x="682" y="964"/>
                  </a:lnTo>
                  <a:lnTo>
                    <a:pt x="676" y="964"/>
                  </a:lnTo>
                  <a:lnTo>
                    <a:pt x="672" y="966"/>
                  </a:lnTo>
                  <a:lnTo>
                    <a:pt x="666" y="966"/>
                  </a:lnTo>
                  <a:lnTo>
                    <a:pt x="662" y="968"/>
                  </a:lnTo>
                  <a:lnTo>
                    <a:pt x="658" y="968"/>
                  </a:lnTo>
                  <a:lnTo>
                    <a:pt x="652" y="968"/>
                  </a:lnTo>
                  <a:lnTo>
                    <a:pt x="648" y="968"/>
                  </a:lnTo>
                  <a:lnTo>
                    <a:pt x="642" y="970"/>
                  </a:lnTo>
                  <a:lnTo>
                    <a:pt x="638" y="970"/>
                  </a:lnTo>
                  <a:lnTo>
                    <a:pt x="634" y="970"/>
                  </a:lnTo>
                  <a:lnTo>
                    <a:pt x="630" y="970"/>
                  </a:lnTo>
                  <a:lnTo>
                    <a:pt x="626" y="970"/>
                  </a:lnTo>
                  <a:lnTo>
                    <a:pt x="618" y="970"/>
                  </a:lnTo>
                  <a:lnTo>
                    <a:pt x="610" y="970"/>
                  </a:lnTo>
                  <a:lnTo>
                    <a:pt x="604" y="970"/>
                  </a:lnTo>
                  <a:lnTo>
                    <a:pt x="600" y="970"/>
                  </a:lnTo>
                  <a:lnTo>
                    <a:pt x="594" y="970"/>
                  </a:lnTo>
                  <a:lnTo>
                    <a:pt x="592" y="970"/>
                  </a:lnTo>
                  <a:lnTo>
                    <a:pt x="590" y="970"/>
                  </a:lnTo>
                  <a:lnTo>
                    <a:pt x="592" y="970"/>
                  </a:lnTo>
                  <a:lnTo>
                    <a:pt x="596" y="974"/>
                  </a:lnTo>
                  <a:lnTo>
                    <a:pt x="600" y="974"/>
                  </a:lnTo>
                  <a:lnTo>
                    <a:pt x="604" y="976"/>
                  </a:lnTo>
                  <a:lnTo>
                    <a:pt x="608" y="978"/>
                  </a:lnTo>
                  <a:lnTo>
                    <a:pt x="614" y="980"/>
                  </a:lnTo>
                  <a:lnTo>
                    <a:pt x="620" y="982"/>
                  </a:lnTo>
                  <a:lnTo>
                    <a:pt x="626" y="986"/>
                  </a:lnTo>
                  <a:lnTo>
                    <a:pt x="634" y="988"/>
                  </a:lnTo>
                  <a:lnTo>
                    <a:pt x="642" y="992"/>
                  </a:lnTo>
                  <a:lnTo>
                    <a:pt x="648" y="994"/>
                  </a:lnTo>
                  <a:lnTo>
                    <a:pt x="658" y="998"/>
                  </a:lnTo>
                  <a:lnTo>
                    <a:pt x="662" y="998"/>
                  </a:lnTo>
                  <a:lnTo>
                    <a:pt x="666" y="1000"/>
                  </a:lnTo>
                  <a:lnTo>
                    <a:pt x="670" y="1002"/>
                  </a:lnTo>
                  <a:lnTo>
                    <a:pt x="676" y="1004"/>
                  </a:lnTo>
                  <a:lnTo>
                    <a:pt x="678" y="1004"/>
                  </a:lnTo>
                  <a:lnTo>
                    <a:pt x="684" y="1006"/>
                  </a:lnTo>
                  <a:lnTo>
                    <a:pt x="688" y="1008"/>
                  </a:lnTo>
                  <a:lnTo>
                    <a:pt x="692" y="1010"/>
                  </a:lnTo>
                  <a:lnTo>
                    <a:pt x="698" y="1012"/>
                  </a:lnTo>
                  <a:lnTo>
                    <a:pt x="702" y="1012"/>
                  </a:lnTo>
                  <a:lnTo>
                    <a:pt x="706" y="1014"/>
                  </a:lnTo>
                  <a:lnTo>
                    <a:pt x="712" y="1016"/>
                  </a:lnTo>
                  <a:lnTo>
                    <a:pt x="716" y="1016"/>
                  </a:lnTo>
                  <a:lnTo>
                    <a:pt x="720" y="1018"/>
                  </a:lnTo>
                  <a:lnTo>
                    <a:pt x="726" y="1020"/>
                  </a:lnTo>
                  <a:lnTo>
                    <a:pt x="732" y="1022"/>
                  </a:lnTo>
                  <a:lnTo>
                    <a:pt x="736" y="1022"/>
                  </a:lnTo>
                  <a:lnTo>
                    <a:pt x="740" y="1024"/>
                  </a:lnTo>
                  <a:lnTo>
                    <a:pt x="746" y="1026"/>
                  </a:lnTo>
                  <a:lnTo>
                    <a:pt x="752" y="1026"/>
                  </a:lnTo>
                  <a:lnTo>
                    <a:pt x="756" y="1028"/>
                  </a:lnTo>
                  <a:lnTo>
                    <a:pt x="760" y="1028"/>
                  </a:lnTo>
                  <a:lnTo>
                    <a:pt x="764" y="1030"/>
                  </a:lnTo>
                  <a:lnTo>
                    <a:pt x="770" y="1030"/>
                  </a:lnTo>
                  <a:lnTo>
                    <a:pt x="774" y="1032"/>
                  </a:lnTo>
                  <a:lnTo>
                    <a:pt x="778" y="1032"/>
                  </a:lnTo>
                  <a:lnTo>
                    <a:pt x="782" y="1032"/>
                  </a:lnTo>
                  <a:lnTo>
                    <a:pt x="788" y="1034"/>
                  </a:lnTo>
                  <a:lnTo>
                    <a:pt x="792" y="1034"/>
                  </a:lnTo>
                  <a:lnTo>
                    <a:pt x="796" y="1036"/>
                  </a:lnTo>
                  <a:lnTo>
                    <a:pt x="802" y="1036"/>
                  </a:lnTo>
                  <a:lnTo>
                    <a:pt x="806" y="1036"/>
                  </a:lnTo>
                  <a:lnTo>
                    <a:pt x="810" y="1036"/>
                  </a:lnTo>
                  <a:lnTo>
                    <a:pt x="814" y="1036"/>
                  </a:lnTo>
                  <a:lnTo>
                    <a:pt x="818" y="1036"/>
                  </a:lnTo>
                  <a:lnTo>
                    <a:pt x="822" y="1038"/>
                  </a:lnTo>
                  <a:lnTo>
                    <a:pt x="830" y="1036"/>
                  </a:lnTo>
                  <a:lnTo>
                    <a:pt x="836" y="1036"/>
                  </a:lnTo>
                  <a:lnTo>
                    <a:pt x="842" y="1034"/>
                  </a:lnTo>
                  <a:lnTo>
                    <a:pt x="850" y="1032"/>
                  </a:lnTo>
                  <a:lnTo>
                    <a:pt x="855" y="1030"/>
                  </a:lnTo>
                  <a:lnTo>
                    <a:pt x="861" y="1028"/>
                  </a:lnTo>
                  <a:lnTo>
                    <a:pt x="867" y="1026"/>
                  </a:lnTo>
                  <a:lnTo>
                    <a:pt x="873" y="1022"/>
                  </a:lnTo>
                  <a:lnTo>
                    <a:pt x="879" y="1018"/>
                  </a:lnTo>
                  <a:lnTo>
                    <a:pt x="885" y="1014"/>
                  </a:lnTo>
                  <a:lnTo>
                    <a:pt x="889" y="1010"/>
                  </a:lnTo>
                  <a:lnTo>
                    <a:pt x="895" y="1006"/>
                  </a:lnTo>
                  <a:lnTo>
                    <a:pt x="899" y="1002"/>
                  </a:lnTo>
                  <a:lnTo>
                    <a:pt x="903" y="996"/>
                  </a:lnTo>
                  <a:lnTo>
                    <a:pt x="907" y="992"/>
                  </a:lnTo>
                  <a:lnTo>
                    <a:pt x="911" y="988"/>
                  </a:lnTo>
                  <a:lnTo>
                    <a:pt x="915" y="982"/>
                  </a:lnTo>
                  <a:lnTo>
                    <a:pt x="917" y="976"/>
                  </a:lnTo>
                  <a:lnTo>
                    <a:pt x="921" y="970"/>
                  </a:lnTo>
                  <a:lnTo>
                    <a:pt x="925" y="966"/>
                  </a:lnTo>
                  <a:lnTo>
                    <a:pt x="927" y="960"/>
                  </a:lnTo>
                  <a:lnTo>
                    <a:pt x="929" y="954"/>
                  </a:lnTo>
                  <a:lnTo>
                    <a:pt x="931" y="948"/>
                  </a:lnTo>
                  <a:lnTo>
                    <a:pt x="935" y="944"/>
                  </a:lnTo>
                  <a:lnTo>
                    <a:pt x="935" y="939"/>
                  </a:lnTo>
                  <a:lnTo>
                    <a:pt x="937" y="933"/>
                  </a:lnTo>
                  <a:lnTo>
                    <a:pt x="939" y="929"/>
                  </a:lnTo>
                  <a:lnTo>
                    <a:pt x="941" y="923"/>
                  </a:lnTo>
                  <a:lnTo>
                    <a:pt x="941" y="919"/>
                  </a:lnTo>
                  <a:lnTo>
                    <a:pt x="941" y="915"/>
                  </a:lnTo>
                  <a:lnTo>
                    <a:pt x="943" y="911"/>
                  </a:lnTo>
                  <a:lnTo>
                    <a:pt x="945" y="907"/>
                  </a:lnTo>
                  <a:lnTo>
                    <a:pt x="943" y="903"/>
                  </a:lnTo>
                  <a:lnTo>
                    <a:pt x="943" y="899"/>
                  </a:lnTo>
                  <a:lnTo>
                    <a:pt x="943" y="895"/>
                  </a:lnTo>
                  <a:lnTo>
                    <a:pt x="943" y="891"/>
                  </a:lnTo>
                  <a:lnTo>
                    <a:pt x="941" y="883"/>
                  </a:lnTo>
                  <a:lnTo>
                    <a:pt x="939" y="875"/>
                  </a:lnTo>
                  <a:lnTo>
                    <a:pt x="935" y="867"/>
                  </a:lnTo>
                  <a:lnTo>
                    <a:pt x="933" y="861"/>
                  </a:lnTo>
                  <a:lnTo>
                    <a:pt x="929" y="855"/>
                  </a:lnTo>
                  <a:lnTo>
                    <a:pt x="927" y="849"/>
                  </a:lnTo>
                  <a:lnTo>
                    <a:pt x="921" y="843"/>
                  </a:lnTo>
                  <a:lnTo>
                    <a:pt x="917" y="839"/>
                  </a:lnTo>
                  <a:lnTo>
                    <a:pt x="913" y="835"/>
                  </a:lnTo>
                  <a:lnTo>
                    <a:pt x="911" y="831"/>
                  </a:lnTo>
                  <a:lnTo>
                    <a:pt x="907" y="827"/>
                  </a:lnTo>
                  <a:lnTo>
                    <a:pt x="905" y="827"/>
                  </a:lnTo>
                  <a:lnTo>
                    <a:pt x="903" y="827"/>
                  </a:lnTo>
                  <a:lnTo>
                    <a:pt x="901" y="831"/>
                  </a:lnTo>
                  <a:lnTo>
                    <a:pt x="901" y="835"/>
                  </a:lnTo>
                  <a:lnTo>
                    <a:pt x="899" y="839"/>
                  </a:lnTo>
                  <a:lnTo>
                    <a:pt x="897" y="845"/>
                  </a:lnTo>
                  <a:lnTo>
                    <a:pt x="895" y="851"/>
                  </a:lnTo>
                  <a:lnTo>
                    <a:pt x="891" y="855"/>
                  </a:lnTo>
                  <a:lnTo>
                    <a:pt x="889" y="861"/>
                  </a:lnTo>
                  <a:lnTo>
                    <a:pt x="887" y="867"/>
                  </a:lnTo>
                  <a:lnTo>
                    <a:pt x="885" y="873"/>
                  </a:lnTo>
                  <a:lnTo>
                    <a:pt x="881" y="879"/>
                  </a:lnTo>
                  <a:lnTo>
                    <a:pt x="877" y="885"/>
                  </a:lnTo>
                  <a:lnTo>
                    <a:pt x="875" y="893"/>
                  </a:lnTo>
                  <a:lnTo>
                    <a:pt x="871" y="899"/>
                  </a:lnTo>
                  <a:lnTo>
                    <a:pt x="867" y="903"/>
                  </a:lnTo>
                  <a:lnTo>
                    <a:pt x="863" y="909"/>
                  </a:lnTo>
                  <a:lnTo>
                    <a:pt x="855" y="913"/>
                  </a:lnTo>
                  <a:lnTo>
                    <a:pt x="850" y="919"/>
                  </a:lnTo>
                  <a:lnTo>
                    <a:pt x="842" y="923"/>
                  </a:lnTo>
                  <a:lnTo>
                    <a:pt x="834" y="927"/>
                  </a:lnTo>
                  <a:lnTo>
                    <a:pt x="826" y="929"/>
                  </a:lnTo>
                  <a:lnTo>
                    <a:pt x="818" y="933"/>
                  </a:lnTo>
                  <a:lnTo>
                    <a:pt x="810" y="935"/>
                  </a:lnTo>
                  <a:lnTo>
                    <a:pt x="802" y="939"/>
                  </a:lnTo>
                  <a:lnTo>
                    <a:pt x="796" y="941"/>
                  </a:lnTo>
                  <a:lnTo>
                    <a:pt x="790" y="943"/>
                  </a:lnTo>
                  <a:lnTo>
                    <a:pt x="786" y="943"/>
                  </a:lnTo>
                  <a:lnTo>
                    <a:pt x="782" y="944"/>
                  </a:lnTo>
                  <a:lnTo>
                    <a:pt x="778" y="944"/>
                  </a:lnTo>
                  <a:lnTo>
                    <a:pt x="778" y="946"/>
                  </a:lnTo>
                  <a:lnTo>
                    <a:pt x="778" y="944"/>
                  </a:lnTo>
                  <a:lnTo>
                    <a:pt x="780" y="944"/>
                  </a:lnTo>
                  <a:lnTo>
                    <a:pt x="784" y="943"/>
                  </a:lnTo>
                  <a:lnTo>
                    <a:pt x="790" y="939"/>
                  </a:lnTo>
                  <a:lnTo>
                    <a:pt x="794" y="935"/>
                  </a:lnTo>
                  <a:lnTo>
                    <a:pt x="800" y="931"/>
                  </a:lnTo>
                  <a:lnTo>
                    <a:pt x="808" y="927"/>
                  </a:lnTo>
                  <a:lnTo>
                    <a:pt x="814" y="921"/>
                  </a:lnTo>
                  <a:lnTo>
                    <a:pt x="820" y="913"/>
                  </a:lnTo>
                  <a:lnTo>
                    <a:pt x="828" y="907"/>
                  </a:lnTo>
                  <a:lnTo>
                    <a:pt x="830" y="901"/>
                  </a:lnTo>
                  <a:lnTo>
                    <a:pt x="834" y="897"/>
                  </a:lnTo>
                  <a:lnTo>
                    <a:pt x="836" y="893"/>
                  </a:lnTo>
                  <a:lnTo>
                    <a:pt x="840" y="889"/>
                  </a:lnTo>
                  <a:lnTo>
                    <a:pt x="842" y="883"/>
                  </a:lnTo>
                  <a:lnTo>
                    <a:pt x="846" y="879"/>
                  </a:lnTo>
                  <a:lnTo>
                    <a:pt x="848" y="873"/>
                  </a:lnTo>
                  <a:lnTo>
                    <a:pt x="850" y="869"/>
                  </a:lnTo>
                  <a:lnTo>
                    <a:pt x="851" y="863"/>
                  </a:lnTo>
                  <a:lnTo>
                    <a:pt x="851" y="857"/>
                  </a:lnTo>
                  <a:lnTo>
                    <a:pt x="853" y="851"/>
                  </a:lnTo>
                  <a:lnTo>
                    <a:pt x="855" y="847"/>
                  </a:lnTo>
                  <a:lnTo>
                    <a:pt x="853" y="839"/>
                  </a:lnTo>
                  <a:lnTo>
                    <a:pt x="853" y="833"/>
                  </a:lnTo>
                  <a:lnTo>
                    <a:pt x="853" y="827"/>
                  </a:lnTo>
                  <a:lnTo>
                    <a:pt x="851" y="823"/>
                  </a:lnTo>
                  <a:lnTo>
                    <a:pt x="850" y="817"/>
                  </a:lnTo>
                  <a:lnTo>
                    <a:pt x="848" y="813"/>
                  </a:lnTo>
                  <a:lnTo>
                    <a:pt x="846" y="807"/>
                  </a:lnTo>
                  <a:lnTo>
                    <a:pt x="846" y="803"/>
                  </a:lnTo>
                  <a:lnTo>
                    <a:pt x="842" y="799"/>
                  </a:lnTo>
                  <a:lnTo>
                    <a:pt x="840" y="795"/>
                  </a:lnTo>
                  <a:lnTo>
                    <a:pt x="836" y="791"/>
                  </a:lnTo>
                  <a:lnTo>
                    <a:pt x="832" y="787"/>
                  </a:lnTo>
                  <a:lnTo>
                    <a:pt x="826" y="779"/>
                  </a:lnTo>
                  <a:lnTo>
                    <a:pt x="820" y="775"/>
                  </a:lnTo>
                  <a:lnTo>
                    <a:pt x="812" y="769"/>
                  </a:lnTo>
                  <a:lnTo>
                    <a:pt x="804" y="765"/>
                  </a:lnTo>
                  <a:lnTo>
                    <a:pt x="798" y="759"/>
                  </a:lnTo>
                  <a:lnTo>
                    <a:pt x="792" y="757"/>
                  </a:lnTo>
                  <a:lnTo>
                    <a:pt x="788" y="755"/>
                  </a:lnTo>
                  <a:lnTo>
                    <a:pt x="784" y="753"/>
                  </a:lnTo>
                  <a:lnTo>
                    <a:pt x="780" y="753"/>
                  </a:lnTo>
                  <a:lnTo>
                    <a:pt x="780" y="753"/>
                  </a:lnTo>
                  <a:lnTo>
                    <a:pt x="780" y="757"/>
                  </a:lnTo>
                  <a:lnTo>
                    <a:pt x="780" y="763"/>
                  </a:lnTo>
                  <a:lnTo>
                    <a:pt x="778" y="769"/>
                  </a:lnTo>
                  <a:lnTo>
                    <a:pt x="778" y="773"/>
                  </a:lnTo>
                  <a:lnTo>
                    <a:pt x="776" y="779"/>
                  </a:lnTo>
                  <a:lnTo>
                    <a:pt x="776" y="783"/>
                  </a:lnTo>
                  <a:lnTo>
                    <a:pt x="776" y="787"/>
                  </a:lnTo>
                  <a:lnTo>
                    <a:pt x="774" y="793"/>
                  </a:lnTo>
                  <a:lnTo>
                    <a:pt x="774" y="799"/>
                  </a:lnTo>
                  <a:lnTo>
                    <a:pt x="774" y="805"/>
                  </a:lnTo>
                  <a:lnTo>
                    <a:pt x="772" y="811"/>
                  </a:lnTo>
                  <a:lnTo>
                    <a:pt x="770" y="817"/>
                  </a:lnTo>
                  <a:lnTo>
                    <a:pt x="768" y="825"/>
                  </a:lnTo>
                  <a:lnTo>
                    <a:pt x="766" y="831"/>
                  </a:lnTo>
                  <a:lnTo>
                    <a:pt x="764" y="839"/>
                  </a:lnTo>
                  <a:lnTo>
                    <a:pt x="758" y="845"/>
                  </a:lnTo>
                  <a:lnTo>
                    <a:pt x="754" y="851"/>
                  </a:lnTo>
                  <a:lnTo>
                    <a:pt x="748" y="857"/>
                  </a:lnTo>
                  <a:lnTo>
                    <a:pt x="742" y="863"/>
                  </a:lnTo>
                  <a:lnTo>
                    <a:pt x="738" y="867"/>
                  </a:lnTo>
                  <a:lnTo>
                    <a:pt x="734" y="869"/>
                  </a:lnTo>
                  <a:lnTo>
                    <a:pt x="730" y="871"/>
                  </a:lnTo>
                  <a:lnTo>
                    <a:pt x="726" y="873"/>
                  </a:lnTo>
                  <a:lnTo>
                    <a:pt x="720" y="877"/>
                  </a:lnTo>
                  <a:lnTo>
                    <a:pt x="716" y="879"/>
                  </a:lnTo>
                  <a:lnTo>
                    <a:pt x="710" y="879"/>
                  </a:lnTo>
                  <a:lnTo>
                    <a:pt x="704" y="883"/>
                  </a:lnTo>
                  <a:lnTo>
                    <a:pt x="698" y="883"/>
                  </a:lnTo>
                  <a:lnTo>
                    <a:pt x="692" y="883"/>
                  </a:lnTo>
                  <a:lnTo>
                    <a:pt x="686" y="885"/>
                  </a:lnTo>
                  <a:lnTo>
                    <a:pt x="678" y="885"/>
                  </a:lnTo>
                  <a:lnTo>
                    <a:pt x="672" y="885"/>
                  </a:lnTo>
                  <a:lnTo>
                    <a:pt x="664" y="885"/>
                  </a:lnTo>
                  <a:lnTo>
                    <a:pt x="656" y="885"/>
                  </a:lnTo>
                  <a:lnTo>
                    <a:pt x="648" y="885"/>
                  </a:lnTo>
                  <a:lnTo>
                    <a:pt x="644" y="883"/>
                  </a:lnTo>
                  <a:lnTo>
                    <a:pt x="638" y="883"/>
                  </a:lnTo>
                  <a:lnTo>
                    <a:pt x="634" y="881"/>
                  </a:lnTo>
                  <a:lnTo>
                    <a:pt x="628" y="879"/>
                  </a:lnTo>
                  <a:lnTo>
                    <a:pt x="622" y="879"/>
                  </a:lnTo>
                  <a:lnTo>
                    <a:pt x="616" y="877"/>
                  </a:lnTo>
                  <a:lnTo>
                    <a:pt x="610" y="875"/>
                  </a:lnTo>
                  <a:lnTo>
                    <a:pt x="604" y="873"/>
                  </a:lnTo>
                  <a:lnTo>
                    <a:pt x="598" y="871"/>
                  </a:lnTo>
                  <a:lnTo>
                    <a:pt x="590" y="869"/>
                  </a:lnTo>
                  <a:lnTo>
                    <a:pt x="584" y="867"/>
                  </a:lnTo>
                  <a:lnTo>
                    <a:pt x="578" y="865"/>
                  </a:lnTo>
                  <a:lnTo>
                    <a:pt x="570" y="861"/>
                  </a:lnTo>
                  <a:lnTo>
                    <a:pt x="562" y="859"/>
                  </a:lnTo>
                  <a:lnTo>
                    <a:pt x="554" y="855"/>
                  </a:lnTo>
                  <a:lnTo>
                    <a:pt x="548" y="853"/>
                  </a:lnTo>
                  <a:lnTo>
                    <a:pt x="538" y="849"/>
                  </a:lnTo>
                  <a:lnTo>
                    <a:pt x="530" y="847"/>
                  </a:lnTo>
                  <a:lnTo>
                    <a:pt x="523" y="843"/>
                  </a:lnTo>
                  <a:lnTo>
                    <a:pt x="515" y="839"/>
                  </a:lnTo>
                  <a:lnTo>
                    <a:pt x="505" y="835"/>
                  </a:lnTo>
                  <a:lnTo>
                    <a:pt x="497" y="833"/>
                  </a:lnTo>
                  <a:lnTo>
                    <a:pt x="489" y="829"/>
                  </a:lnTo>
                  <a:lnTo>
                    <a:pt x="481" y="827"/>
                  </a:lnTo>
                  <a:lnTo>
                    <a:pt x="471" y="823"/>
                  </a:lnTo>
                  <a:lnTo>
                    <a:pt x="463" y="819"/>
                  </a:lnTo>
                  <a:lnTo>
                    <a:pt x="453" y="815"/>
                  </a:lnTo>
                  <a:lnTo>
                    <a:pt x="445" y="811"/>
                  </a:lnTo>
                  <a:lnTo>
                    <a:pt x="437" y="807"/>
                  </a:lnTo>
                  <a:lnTo>
                    <a:pt x="429" y="803"/>
                  </a:lnTo>
                  <a:lnTo>
                    <a:pt x="419" y="799"/>
                  </a:lnTo>
                  <a:lnTo>
                    <a:pt x="413" y="797"/>
                  </a:lnTo>
                  <a:lnTo>
                    <a:pt x="403" y="791"/>
                  </a:lnTo>
                  <a:lnTo>
                    <a:pt x="395" y="787"/>
                  </a:lnTo>
                  <a:lnTo>
                    <a:pt x="387" y="785"/>
                  </a:lnTo>
                  <a:lnTo>
                    <a:pt x="379" y="781"/>
                  </a:lnTo>
                  <a:lnTo>
                    <a:pt x="369" y="777"/>
                  </a:lnTo>
                  <a:lnTo>
                    <a:pt x="363" y="773"/>
                  </a:lnTo>
                  <a:lnTo>
                    <a:pt x="353" y="769"/>
                  </a:lnTo>
                  <a:lnTo>
                    <a:pt x="347" y="767"/>
                  </a:lnTo>
                  <a:lnTo>
                    <a:pt x="339" y="763"/>
                  </a:lnTo>
                  <a:lnTo>
                    <a:pt x="331" y="759"/>
                  </a:lnTo>
                  <a:lnTo>
                    <a:pt x="325" y="755"/>
                  </a:lnTo>
                  <a:lnTo>
                    <a:pt x="317" y="753"/>
                  </a:lnTo>
                  <a:lnTo>
                    <a:pt x="311" y="749"/>
                  </a:lnTo>
                  <a:lnTo>
                    <a:pt x="305" y="747"/>
                  </a:lnTo>
                  <a:lnTo>
                    <a:pt x="299" y="743"/>
                  </a:lnTo>
                  <a:lnTo>
                    <a:pt x="293" y="741"/>
                  </a:lnTo>
                  <a:lnTo>
                    <a:pt x="287" y="739"/>
                  </a:lnTo>
                  <a:lnTo>
                    <a:pt x="281" y="735"/>
                  </a:lnTo>
                  <a:lnTo>
                    <a:pt x="275" y="733"/>
                  </a:lnTo>
                  <a:lnTo>
                    <a:pt x="271" y="731"/>
                  </a:lnTo>
                  <a:lnTo>
                    <a:pt x="267" y="729"/>
                  </a:lnTo>
                  <a:lnTo>
                    <a:pt x="263" y="727"/>
                  </a:lnTo>
                  <a:lnTo>
                    <a:pt x="259" y="725"/>
                  </a:lnTo>
                  <a:lnTo>
                    <a:pt x="257" y="723"/>
                  </a:lnTo>
                  <a:lnTo>
                    <a:pt x="249" y="721"/>
                  </a:lnTo>
                  <a:lnTo>
                    <a:pt x="245" y="719"/>
                  </a:lnTo>
                  <a:lnTo>
                    <a:pt x="243" y="717"/>
                  </a:lnTo>
                  <a:lnTo>
                    <a:pt x="243" y="715"/>
                  </a:lnTo>
                  <a:lnTo>
                    <a:pt x="243" y="713"/>
                  </a:lnTo>
                  <a:lnTo>
                    <a:pt x="243" y="709"/>
                  </a:lnTo>
                  <a:lnTo>
                    <a:pt x="245" y="703"/>
                  </a:lnTo>
                  <a:lnTo>
                    <a:pt x="247" y="695"/>
                  </a:lnTo>
                  <a:lnTo>
                    <a:pt x="247" y="687"/>
                  </a:lnTo>
                  <a:lnTo>
                    <a:pt x="247" y="683"/>
                  </a:lnTo>
                  <a:lnTo>
                    <a:pt x="247" y="677"/>
                  </a:lnTo>
                  <a:lnTo>
                    <a:pt x="247" y="673"/>
                  </a:lnTo>
                  <a:lnTo>
                    <a:pt x="247" y="669"/>
                  </a:lnTo>
                  <a:lnTo>
                    <a:pt x="245" y="663"/>
                  </a:lnTo>
                  <a:lnTo>
                    <a:pt x="243" y="659"/>
                  </a:lnTo>
                  <a:lnTo>
                    <a:pt x="241" y="653"/>
                  </a:lnTo>
                  <a:lnTo>
                    <a:pt x="241" y="645"/>
                  </a:lnTo>
                  <a:lnTo>
                    <a:pt x="237" y="639"/>
                  </a:lnTo>
                  <a:lnTo>
                    <a:pt x="235" y="634"/>
                  </a:lnTo>
                  <a:lnTo>
                    <a:pt x="231" y="628"/>
                  </a:lnTo>
                  <a:lnTo>
                    <a:pt x="229" y="622"/>
                  </a:lnTo>
                  <a:lnTo>
                    <a:pt x="225" y="614"/>
                  </a:lnTo>
                  <a:lnTo>
                    <a:pt x="223" y="608"/>
                  </a:lnTo>
                  <a:lnTo>
                    <a:pt x="219" y="602"/>
                  </a:lnTo>
                  <a:lnTo>
                    <a:pt x="215" y="596"/>
                  </a:lnTo>
                  <a:lnTo>
                    <a:pt x="213" y="590"/>
                  </a:lnTo>
                  <a:lnTo>
                    <a:pt x="209" y="586"/>
                  </a:lnTo>
                  <a:lnTo>
                    <a:pt x="207" y="580"/>
                  </a:lnTo>
                  <a:lnTo>
                    <a:pt x="205" y="578"/>
                  </a:lnTo>
                  <a:lnTo>
                    <a:pt x="201" y="574"/>
                  </a:lnTo>
                  <a:lnTo>
                    <a:pt x="197" y="570"/>
                  </a:lnTo>
                  <a:lnTo>
                    <a:pt x="194" y="564"/>
                  </a:lnTo>
                  <a:lnTo>
                    <a:pt x="188" y="560"/>
                  </a:lnTo>
                  <a:lnTo>
                    <a:pt x="182" y="554"/>
                  </a:lnTo>
                  <a:lnTo>
                    <a:pt x="176" y="548"/>
                  </a:lnTo>
                  <a:lnTo>
                    <a:pt x="168" y="542"/>
                  </a:lnTo>
                  <a:lnTo>
                    <a:pt x="162" y="538"/>
                  </a:lnTo>
                  <a:lnTo>
                    <a:pt x="154" y="532"/>
                  </a:lnTo>
                  <a:lnTo>
                    <a:pt x="148" y="528"/>
                  </a:lnTo>
                  <a:lnTo>
                    <a:pt x="142" y="522"/>
                  </a:lnTo>
                  <a:lnTo>
                    <a:pt x="138" y="518"/>
                  </a:lnTo>
                  <a:lnTo>
                    <a:pt x="132" y="514"/>
                  </a:lnTo>
                  <a:lnTo>
                    <a:pt x="128" y="514"/>
                  </a:lnTo>
                  <a:lnTo>
                    <a:pt x="126" y="512"/>
                  </a:lnTo>
                  <a:lnTo>
                    <a:pt x="128" y="512"/>
                  </a:lnTo>
                  <a:lnTo>
                    <a:pt x="132" y="514"/>
                  </a:lnTo>
                  <a:lnTo>
                    <a:pt x="134" y="514"/>
                  </a:lnTo>
                  <a:lnTo>
                    <a:pt x="138" y="516"/>
                  </a:lnTo>
                  <a:lnTo>
                    <a:pt x="142" y="516"/>
                  </a:lnTo>
                  <a:lnTo>
                    <a:pt x="148" y="518"/>
                  </a:lnTo>
                  <a:lnTo>
                    <a:pt x="152" y="518"/>
                  </a:lnTo>
                  <a:lnTo>
                    <a:pt x="158" y="518"/>
                  </a:lnTo>
                  <a:lnTo>
                    <a:pt x="162" y="518"/>
                  </a:lnTo>
                  <a:lnTo>
                    <a:pt x="170" y="518"/>
                  </a:lnTo>
                  <a:lnTo>
                    <a:pt x="176" y="514"/>
                  </a:lnTo>
                  <a:lnTo>
                    <a:pt x="182" y="514"/>
                  </a:lnTo>
                  <a:lnTo>
                    <a:pt x="188" y="510"/>
                  </a:lnTo>
                  <a:lnTo>
                    <a:pt x="196" y="508"/>
                  </a:lnTo>
                  <a:lnTo>
                    <a:pt x="197" y="504"/>
                  </a:lnTo>
                  <a:lnTo>
                    <a:pt x="203" y="500"/>
                  </a:lnTo>
                  <a:lnTo>
                    <a:pt x="207" y="496"/>
                  </a:lnTo>
                  <a:lnTo>
                    <a:pt x="213" y="492"/>
                  </a:lnTo>
                  <a:lnTo>
                    <a:pt x="219" y="484"/>
                  </a:lnTo>
                  <a:lnTo>
                    <a:pt x="225" y="478"/>
                  </a:lnTo>
                  <a:lnTo>
                    <a:pt x="233" y="470"/>
                  </a:lnTo>
                  <a:lnTo>
                    <a:pt x="241" y="464"/>
                  </a:lnTo>
                  <a:lnTo>
                    <a:pt x="245" y="460"/>
                  </a:lnTo>
                  <a:lnTo>
                    <a:pt x="249" y="454"/>
                  </a:lnTo>
                  <a:lnTo>
                    <a:pt x="253" y="450"/>
                  </a:lnTo>
                  <a:lnTo>
                    <a:pt x="257" y="446"/>
                  </a:lnTo>
                  <a:lnTo>
                    <a:pt x="261" y="440"/>
                  </a:lnTo>
                  <a:lnTo>
                    <a:pt x="265" y="436"/>
                  </a:lnTo>
                  <a:lnTo>
                    <a:pt x="271" y="432"/>
                  </a:lnTo>
                  <a:lnTo>
                    <a:pt x="275" y="426"/>
                  </a:lnTo>
                  <a:lnTo>
                    <a:pt x="279" y="422"/>
                  </a:lnTo>
                  <a:lnTo>
                    <a:pt x="285" y="416"/>
                  </a:lnTo>
                  <a:lnTo>
                    <a:pt x="289" y="410"/>
                  </a:lnTo>
                  <a:lnTo>
                    <a:pt x="293" y="406"/>
                  </a:lnTo>
                  <a:lnTo>
                    <a:pt x="297" y="400"/>
                  </a:lnTo>
                  <a:lnTo>
                    <a:pt x="303" y="396"/>
                  </a:lnTo>
                  <a:lnTo>
                    <a:pt x="307" y="390"/>
                  </a:lnTo>
                  <a:lnTo>
                    <a:pt x="313" y="386"/>
                  </a:lnTo>
                  <a:lnTo>
                    <a:pt x="315" y="378"/>
                  </a:lnTo>
                  <a:lnTo>
                    <a:pt x="321" y="374"/>
                  </a:lnTo>
                  <a:lnTo>
                    <a:pt x="325" y="368"/>
                  </a:lnTo>
                  <a:lnTo>
                    <a:pt x="329" y="362"/>
                  </a:lnTo>
                  <a:lnTo>
                    <a:pt x="335" y="356"/>
                  </a:lnTo>
                  <a:lnTo>
                    <a:pt x="339" y="350"/>
                  </a:lnTo>
                  <a:lnTo>
                    <a:pt x="343" y="344"/>
                  </a:lnTo>
                  <a:lnTo>
                    <a:pt x="347" y="340"/>
                  </a:lnTo>
                  <a:lnTo>
                    <a:pt x="351" y="334"/>
                  </a:lnTo>
                  <a:lnTo>
                    <a:pt x="357" y="329"/>
                  </a:lnTo>
                  <a:lnTo>
                    <a:pt x="361" y="323"/>
                  </a:lnTo>
                  <a:lnTo>
                    <a:pt x="365" y="317"/>
                  </a:lnTo>
                  <a:lnTo>
                    <a:pt x="369" y="311"/>
                  </a:lnTo>
                  <a:lnTo>
                    <a:pt x="373" y="307"/>
                  </a:lnTo>
                  <a:lnTo>
                    <a:pt x="377" y="301"/>
                  </a:lnTo>
                  <a:lnTo>
                    <a:pt x="381" y="295"/>
                  </a:lnTo>
                  <a:lnTo>
                    <a:pt x="383" y="289"/>
                  </a:lnTo>
                  <a:lnTo>
                    <a:pt x="387" y="285"/>
                  </a:lnTo>
                  <a:lnTo>
                    <a:pt x="389" y="279"/>
                  </a:lnTo>
                  <a:lnTo>
                    <a:pt x="393" y="273"/>
                  </a:lnTo>
                  <a:lnTo>
                    <a:pt x="395" y="269"/>
                  </a:lnTo>
                  <a:lnTo>
                    <a:pt x="399" y="263"/>
                  </a:lnTo>
                  <a:lnTo>
                    <a:pt x="401" y="259"/>
                  </a:lnTo>
                  <a:lnTo>
                    <a:pt x="405" y="255"/>
                  </a:lnTo>
                  <a:lnTo>
                    <a:pt x="407" y="249"/>
                  </a:lnTo>
                  <a:lnTo>
                    <a:pt x="409" y="245"/>
                  </a:lnTo>
                  <a:lnTo>
                    <a:pt x="411" y="241"/>
                  </a:lnTo>
                  <a:lnTo>
                    <a:pt x="413" y="237"/>
                  </a:lnTo>
                  <a:lnTo>
                    <a:pt x="415" y="231"/>
                  </a:lnTo>
                  <a:lnTo>
                    <a:pt x="417" y="227"/>
                  </a:lnTo>
                  <a:lnTo>
                    <a:pt x="419" y="223"/>
                  </a:lnTo>
                  <a:lnTo>
                    <a:pt x="419" y="221"/>
                  </a:lnTo>
                  <a:lnTo>
                    <a:pt x="419" y="215"/>
                  </a:lnTo>
                  <a:lnTo>
                    <a:pt x="421" y="213"/>
                  </a:lnTo>
                  <a:lnTo>
                    <a:pt x="421" y="207"/>
                  </a:lnTo>
                  <a:lnTo>
                    <a:pt x="423" y="203"/>
                  </a:lnTo>
                  <a:lnTo>
                    <a:pt x="423" y="199"/>
                  </a:lnTo>
                  <a:lnTo>
                    <a:pt x="423" y="195"/>
                  </a:lnTo>
                  <a:lnTo>
                    <a:pt x="425" y="191"/>
                  </a:lnTo>
                  <a:lnTo>
                    <a:pt x="425" y="187"/>
                  </a:lnTo>
                  <a:lnTo>
                    <a:pt x="425" y="183"/>
                  </a:lnTo>
                  <a:lnTo>
                    <a:pt x="425" y="177"/>
                  </a:lnTo>
                  <a:lnTo>
                    <a:pt x="425" y="173"/>
                  </a:lnTo>
                  <a:lnTo>
                    <a:pt x="425" y="169"/>
                  </a:lnTo>
                  <a:lnTo>
                    <a:pt x="425" y="165"/>
                  </a:lnTo>
                  <a:lnTo>
                    <a:pt x="425" y="159"/>
                  </a:lnTo>
                  <a:lnTo>
                    <a:pt x="425" y="155"/>
                  </a:lnTo>
                  <a:lnTo>
                    <a:pt x="427" y="151"/>
                  </a:lnTo>
                  <a:lnTo>
                    <a:pt x="425" y="145"/>
                  </a:lnTo>
                  <a:lnTo>
                    <a:pt x="425" y="141"/>
                  </a:lnTo>
                  <a:lnTo>
                    <a:pt x="425" y="137"/>
                  </a:lnTo>
                  <a:lnTo>
                    <a:pt x="425" y="131"/>
                  </a:lnTo>
                  <a:lnTo>
                    <a:pt x="423" y="127"/>
                  </a:lnTo>
                  <a:lnTo>
                    <a:pt x="423" y="123"/>
                  </a:lnTo>
                  <a:lnTo>
                    <a:pt x="423" y="119"/>
                  </a:lnTo>
                  <a:lnTo>
                    <a:pt x="423" y="113"/>
                  </a:lnTo>
                  <a:lnTo>
                    <a:pt x="421" y="109"/>
                  </a:lnTo>
                  <a:lnTo>
                    <a:pt x="421" y="105"/>
                  </a:lnTo>
                  <a:lnTo>
                    <a:pt x="419" y="99"/>
                  </a:lnTo>
                  <a:lnTo>
                    <a:pt x="419" y="95"/>
                  </a:lnTo>
                  <a:lnTo>
                    <a:pt x="419" y="91"/>
                  </a:lnTo>
                  <a:lnTo>
                    <a:pt x="419" y="87"/>
                  </a:lnTo>
                  <a:lnTo>
                    <a:pt x="417" y="83"/>
                  </a:lnTo>
                  <a:lnTo>
                    <a:pt x="417" y="79"/>
                  </a:lnTo>
                  <a:lnTo>
                    <a:pt x="417" y="75"/>
                  </a:lnTo>
                  <a:lnTo>
                    <a:pt x="415" y="69"/>
                  </a:lnTo>
                  <a:lnTo>
                    <a:pt x="415" y="65"/>
                  </a:lnTo>
                  <a:lnTo>
                    <a:pt x="413" y="61"/>
                  </a:lnTo>
                  <a:lnTo>
                    <a:pt x="413" y="53"/>
                  </a:lnTo>
                  <a:lnTo>
                    <a:pt x="411" y="47"/>
                  </a:lnTo>
                  <a:lnTo>
                    <a:pt x="409" y="39"/>
                  </a:lnTo>
                  <a:lnTo>
                    <a:pt x="407" y="33"/>
                  </a:lnTo>
                  <a:lnTo>
                    <a:pt x="407" y="27"/>
                  </a:lnTo>
                  <a:lnTo>
                    <a:pt x="405" y="22"/>
                  </a:lnTo>
                  <a:lnTo>
                    <a:pt x="403" y="16"/>
                  </a:lnTo>
                  <a:lnTo>
                    <a:pt x="403" y="12"/>
                  </a:lnTo>
                  <a:lnTo>
                    <a:pt x="401" y="8"/>
                  </a:lnTo>
                  <a:lnTo>
                    <a:pt x="401" y="6"/>
                  </a:lnTo>
                  <a:lnTo>
                    <a:pt x="399" y="0"/>
                  </a:lnTo>
                  <a:lnTo>
                    <a:pt x="399" y="0"/>
                  </a:lnTo>
                  <a:lnTo>
                    <a:pt x="353" y="0"/>
                  </a:lnTo>
                  <a:lnTo>
                    <a:pt x="35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60">
              <a:extLst>
                <a:ext uri="{FF2B5EF4-FFF2-40B4-BE49-F238E27FC236}">
                  <a16:creationId xmlns:a16="http://schemas.microsoft.com/office/drawing/2014/main" id="{2A77CAF6-6CD7-482B-9DCA-3E523211D3D6}"/>
                </a:ext>
              </a:extLst>
            </p:cNvPr>
            <p:cNvSpPr>
              <a:spLocks/>
            </p:cNvSpPr>
            <p:nvPr/>
          </p:nvSpPr>
          <p:spPr bwMode="auto">
            <a:xfrm>
              <a:off x="5119688" y="4530725"/>
              <a:ext cx="2449512" cy="1227138"/>
            </a:xfrm>
            <a:custGeom>
              <a:avLst/>
              <a:gdLst>
                <a:gd name="T0" fmla="*/ 837 w 1543"/>
                <a:gd name="T1" fmla="*/ 406 h 773"/>
                <a:gd name="T2" fmla="*/ 837 w 1543"/>
                <a:gd name="T3" fmla="*/ 392 h 773"/>
                <a:gd name="T4" fmla="*/ 843 w 1543"/>
                <a:gd name="T5" fmla="*/ 376 h 773"/>
                <a:gd name="T6" fmla="*/ 853 w 1543"/>
                <a:gd name="T7" fmla="*/ 356 h 773"/>
                <a:gd name="T8" fmla="*/ 869 w 1543"/>
                <a:gd name="T9" fmla="*/ 340 h 773"/>
                <a:gd name="T10" fmla="*/ 889 w 1543"/>
                <a:gd name="T11" fmla="*/ 322 h 773"/>
                <a:gd name="T12" fmla="*/ 913 w 1543"/>
                <a:gd name="T13" fmla="*/ 311 h 773"/>
                <a:gd name="T14" fmla="*/ 933 w 1543"/>
                <a:gd name="T15" fmla="*/ 301 h 773"/>
                <a:gd name="T16" fmla="*/ 951 w 1543"/>
                <a:gd name="T17" fmla="*/ 297 h 773"/>
                <a:gd name="T18" fmla="*/ 959 w 1543"/>
                <a:gd name="T19" fmla="*/ 293 h 773"/>
                <a:gd name="T20" fmla="*/ 925 w 1543"/>
                <a:gd name="T21" fmla="*/ 259 h 773"/>
                <a:gd name="T22" fmla="*/ 913 w 1543"/>
                <a:gd name="T23" fmla="*/ 267 h 773"/>
                <a:gd name="T24" fmla="*/ 901 w 1543"/>
                <a:gd name="T25" fmla="*/ 273 h 773"/>
                <a:gd name="T26" fmla="*/ 887 w 1543"/>
                <a:gd name="T27" fmla="*/ 283 h 773"/>
                <a:gd name="T28" fmla="*/ 873 w 1543"/>
                <a:gd name="T29" fmla="*/ 293 h 773"/>
                <a:gd name="T30" fmla="*/ 859 w 1543"/>
                <a:gd name="T31" fmla="*/ 307 h 773"/>
                <a:gd name="T32" fmla="*/ 845 w 1543"/>
                <a:gd name="T33" fmla="*/ 320 h 773"/>
                <a:gd name="T34" fmla="*/ 831 w 1543"/>
                <a:gd name="T35" fmla="*/ 336 h 773"/>
                <a:gd name="T36" fmla="*/ 821 w 1543"/>
                <a:gd name="T37" fmla="*/ 352 h 773"/>
                <a:gd name="T38" fmla="*/ 817 w 1543"/>
                <a:gd name="T39" fmla="*/ 370 h 773"/>
                <a:gd name="T40" fmla="*/ 40 w 1543"/>
                <a:gd name="T41" fmla="*/ 0 h 773"/>
                <a:gd name="T42" fmla="*/ 4 w 1543"/>
                <a:gd name="T43" fmla="*/ 13 h 773"/>
                <a:gd name="T44" fmla="*/ 24 w 1543"/>
                <a:gd name="T45" fmla="*/ 25 h 773"/>
                <a:gd name="T46" fmla="*/ 64 w 1543"/>
                <a:gd name="T47" fmla="*/ 45 h 773"/>
                <a:gd name="T48" fmla="*/ 114 w 1543"/>
                <a:gd name="T49" fmla="*/ 69 h 773"/>
                <a:gd name="T50" fmla="*/ 181 w 1543"/>
                <a:gd name="T51" fmla="*/ 105 h 773"/>
                <a:gd name="T52" fmla="*/ 255 w 1543"/>
                <a:gd name="T53" fmla="*/ 143 h 773"/>
                <a:gd name="T54" fmla="*/ 341 w 1543"/>
                <a:gd name="T55" fmla="*/ 185 h 773"/>
                <a:gd name="T56" fmla="*/ 435 w 1543"/>
                <a:gd name="T57" fmla="*/ 233 h 773"/>
                <a:gd name="T58" fmla="*/ 534 w 1543"/>
                <a:gd name="T59" fmla="*/ 283 h 773"/>
                <a:gd name="T60" fmla="*/ 636 w 1543"/>
                <a:gd name="T61" fmla="*/ 334 h 773"/>
                <a:gd name="T62" fmla="*/ 744 w 1543"/>
                <a:gd name="T63" fmla="*/ 388 h 773"/>
                <a:gd name="T64" fmla="*/ 847 w 1543"/>
                <a:gd name="T65" fmla="*/ 440 h 773"/>
                <a:gd name="T66" fmla="*/ 953 w 1543"/>
                <a:gd name="T67" fmla="*/ 494 h 773"/>
                <a:gd name="T68" fmla="*/ 1053 w 1543"/>
                <a:gd name="T69" fmla="*/ 544 h 773"/>
                <a:gd name="T70" fmla="*/ 1150 w 1543"/>
                <a:gd name="T71" fmla="*/ 592 h 773"/>
                <a:gd name="T72" fmla="*/ 1240 w 1543"/>
                <a:gd name="T73" fmla="*/ 635 h 773"/>
                <a:gd name="T74" fmla="*/ 1322 w 1543"/>
                <a:gd name="T75" fmla="*/ 675 h 773"/>
                <a:gd name="T76" fmla="*/ 1394 w 1543"/>
                <a:gd name="T77" fmla="*/ 707 h 773"/>
                <a:gd name="T78" fmla="*/ 1455 w 1543"/>
                <a:gd name="T79" fmla="*/ 737 h 773"/>
                <a:gd name="T80" fmla="*/ 1499 w 1543"/>
                <a:gd name="T81" fmla="*/ 757 h 773"/>
                <a:gd name="T82" fmla="*/ 1531 w 1543"/>
                <a:gd name="T83" fmla="*/ 769 h 773"/>
                <a:gd name="T84" fmla="*/ 1463 w 1543"/>
                <a:gd name="T85" fmla="*/ 709 h 7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543" h="773">
                  <a:moveTo>
                    <a:pt x="837" y="414"/>
                  </a:moveTo>
                  <a:lnTo>
                    <a:pt x="837" y="412"/>
                  </a:lnTo>
                  <a:lnTo>
                    <a:pt x="837" y="406"/>
                  </a:lnTo>
                  <a:lnTo>
                    <a:pt x="837" y="402"/>
                  </a:lnTo>
                  <a:lnTo>
                    <a:pt x="837" y="398"/>
                  </a:lnTo>
                  <a:lnTo>
                    <a:pt x="837" y="392"/>
                  </a:lnTo>
                  <a:lnTo>
                    <a:pt x="841" y="388"/>
                  </a:lnTo>
                  <a:lnTo>
                    <a:pt x="841" y="382"/>
                  </a:lnTo>
                  <a:lnTo>
                    <a:pt x="843" y="376"/>
                  </a:lnTo>
                  <a:lnTo>
                    <a:pt x="845" y="370"/>
                  </a:lnTo>
                  <a:lnTo>
                    <a:pt x="849" y="364"/>
                  </a:lnTo>
                  <a:lnTo>
                    <a:pt x="853" y="356"/>
                  </a:lnTo>
                  <a:lnTo>
                    <a:pt x="857" y="350"/>
                  </a:lnTo>
                  <a:lnTo>
                    <a:pt x="863" y="344"/>
                  </a:lnTo>
                  <a:lnTo>
                    <a:pt x="869" y="340"/>
                  </a:lnTo>
                  <a:lnTo>
                    <a:pt x="875" y="332"/>
                  </a:lnTo>
                  <a:lnTo>
                    <a:pt x="881" y="328"/>
                  </a:lnTo>
                  <a:lnTo>
                    <a:pt x="889" y="322"/>
                  </a:lnTo>
                  <a:lnTo>
                    <a:pt x="897" y="318"/>
                  </a:lnTo>
                  <a:lnTo>
                    <a:pt x="903" y="315"/>
                  </a:lnTo>
                  <a:lnTo>
                    <a:pt x="913" y="311"/>
                  </a:lnTo>
                  <a:lnTo>
                    <a:pt x="919" y="307"/>
                  </a:lnTo>
                  <a:lnTo>
                    <a:pt x="927" y="305"/>
                  </a:lnTo>
                  <a:lnTo>
                    <a:pt x="933" y="301"/>
                  </a:lnTo>
                  <a:lnTo>
                    <a:pt x="941" y="299"/>
                  </a:lnTo>
                  <a:lnTo>
                    <a:pt x="945" y="297"/>
                  </a:lnTo>
                  <a:lnTo>
                    <a:pt x="951" y="297"/>
                  </a:lnTo>
                  <a:lnTo>
                    <a:pt x="955" y="295"/>
                  </a:lnTo>
                  <a:lnTo>
                    <a:pt x="957" y="293"/>
                  </a:lnTo>
                  <a:lnTo>
                    <a:pt x="959" y="293"/>
                  </a:lnTo>
                  <a:lnTo>
                    <a:pt x="961" y="293"/>
                  </a:lnTo>
                  <a:lnTo>
                    <a:pt x="927" y="259"/>
                  </a:lnTo>
                  <a:lnTo>
                    <a:pt x="925" y="259"/>
                  </a:lnTo>
                  <a:lnTo>
                    <a:pt x="923" y="259"/>
                  </a:lnTo>
                  <a:lnTo>
                    <a:pt x="919" y="261"/>
                  </a:lnTo>
                  <a:lnTo>
                    <a:pt x="913" y="267"/>
                  </a:lnTo>
                  <a:lnTo>
                    <a:pt x="909" y="267"/>
                  </a:lnTo>
                  <a:lnTo>
                    <a:pt x="905" y="271"/>
                  </a:lnTo>
                  <a:lnTo>
                    <a:pt x="901" y="273"/>
                  </a:lnTo>
                  <a:lnTo>
                    <a:pt x="897" y="277"/>
                  </a:lnTo>
                  <a:lnTo>
                    <a:pt x="891" y="279"/>
                  </a:lnTo>
                  <a:lnTo>
                    <a:pt x="887" y="283"/>
                  </a:lnTo>
                  <a:lnTo>
                    <a:pt x="883" y="287"/>
                  </a:lnTo>
                  <a:lnTo>
                    <a:pt x="879" y="291"/>
                  </a:lnTo>
                  <a:lnTo>
                    <a:pt x="873" y="293"/>
                  </a:lnTo>
                  <a:lnTo>
                    <a:pt x="867" y="297"/>
                  </a:lnTo>
                  <a:lnTo>
                    <a:pt x="863" y="303"/>
                  </a:lnTo>
                  <a:lnTo>
                    <a:pt x="859" y="307"/>
                  </a:lnTo>
                  <a:lnTo>
                    <a:pt x="853" y="311"/>
                  </a:lnTo>
                  <a:lnTo>
                    <a:pt x="849" y="315"/>
                  </a:lnTo>
                  <a:lnTo>
                    <a:pt x="845" y="320"/>
                  </a:lnTo>
                  <a:lnTo>
                    <a:pt x="841" y="326"/>
                  </a:lnTo>
                  <a:lnTo>
                    <a:pt x="835" y="330"/>
                  </a:lnTo>
                  <a:lnTo>
                    <a:pt x="831" y="336"/>
                  </a:lnTo>
                  <a:lnTo>
                    <a:pt x="829" y="340"/>
                  </a:lnTo>
                  <a:lnTo>
                    <a:pt x="825" y="346"/>
                  </a:lnTo>
                  <a:lnTo>
                    <a:pt x="821" y="352"/>
                  </a:lnTo>
                  <a:lnTo>
                    <a:pt x="819" y="358"/>
                  </a:lnTo>
                  <a:lnTo>
                    <a:pt x="817" y="364"/>
                  </a:lnTo>
                  <a:lnTo>
                    <a:pt x="817" y="370"/>
                  </a:lnTo>
                  <a:lnTo>
                    <a:pt x="247" y="61"/>
                  </a:lnTo>
                  <a:lnTo>
                    <a:pt x="173" y="65"/>
                  </a:lnTo>
                  <a:lnTo>
                    <a:pt x="40" y="0"/>
                  </a:lnTo>
                  <a:lnTo>
                    <a:pt x="0" y="13"/>
                  </a:lnTo>
                  <a:lnTo>
                    <a:pt x="2" y="13"/>
                  </a:lnTo>
                  <a:lnTo>
                    <a:pt x="4" y="13"/>
                  </a:lnTo>
                  <a:lnTo>
                    <a:pt x="8" y="15"/>
                  </a:lnTo>
                  <a:lnTo>
                    <a:pt x="16" y="19"/>
                  </a:lnTo>
                  <a:lnTo>
                    <a:pt x="24" y="25"/>
                  </a:lnTo>
                  <a:lnTo>
                    <a:pt x="36" y="29"/>
                  </a:lnTo>
                  <a:lnTo>
                    <a:pt x="48" y="37"/>
                  </a:lnTo>
                  <a:lnTo>
                    <a:pt x="64" y="45"/>
                  </a:lnTo>
                  <a:lnTo>
                    <a:pt x="78" y="51"/>
                  </a:lnTo>
                  <a:lnTo>
                    <a:pt x="96" y="61"/>
                  </a:lnTo>
                  <a:lnTo>
                    <a:pt x="114" y="69"/>
                  </a:lnTo>
                  <a:lnTo>
                    <a:pt x="135" y="81"/>
                  </a:lnTo>
                  <a:lnTo>
                    <a:pt x="157" y="91"/>
                  </a:lnTo>
                  <a:lnTo>
                    <a:pt x="181" y="105"/>
                  </a:lnTo>
                  <a:lnTo>
                    <a:pt x="205" y="117"/>
                  </a:lnTo>
                  <a:lnTo>
                    <a:pt x="231" y="129"/>
                  </a:lnTo>
                  <a:lnTo>
                    <a:pt x="255" y="143"/>
                  </a:lnTo>
                  <a:lnTo>
                    <a:pt x="283" y="157"/>
                  </a:lnTo>
                  <a:lnTo>
                    <a:pt x="313" y="171"/>
                  </a:lnTo>
                  <a:lnTo>
                    <a:pt x="341" y="185"/>
                  </a:lnTo>
                  <a:lnTo>
                    <a:pt x="371" y="201"/>
                  </a:lnTo>
                  <a:lnTo>
                    <a:pt x="403" y="217"/>
                  </a:lnTo>
                  <a:lnTo>
                    <a:pt x="435" y="233"/>
                  </a:lnTo>
                  <a:lnTo>
                    <a:pt x="468" y="251"/>
                  </a:lnTo>
                  <a:lnTo>
                    <a:pt x="500" y="267"/>
                  </a:lnTo>
                  <a:lnTo>
                    <a:pt x="534" y="283"/>
                  </a:lnTo>
                  <a:lnTo>
                    <a:pt x="568" y="301"/>
                  </a:lnTo>
                  <a:lnTo>
                    <a:pt x="602" y="318"/>
                  </a:lnTo>
                  <a:lnTo>
                    <a:pt x="636" y="334"/>
                  </a:lnTo>
                  <a:lnTo>
                    <a:pt x="672" y="352"/>
                  </a:lnTo>
                  <a:lnTo>
                    <a:pt x="706" y="370"/>
                  </a:lnTo>
                  <a:lnTo>
                    <a:pt x="744" y="388"/>
                  </a:lnTo>
                  <a:lnTo>
                    <a:pt x="777" y="406"/>
                  </a:lnTo>
                  <a:lnTo>
                    <a:pt x="813" y="424"/>
                  </a:lnTo>
                  <a:lnTo>
                    <a:pt x="847" y="440"/>
                  </a:lnTo>
                  <a:lnTo>
                    <a:pt x="883" y="460"/>
                  </a:lnTo>
                  <a:lnTo>
                    <a:pt x="917" y="476"/>
                  </a:lnTo>
                  <a:lnTo>
                    <a:pt x="953" y="494"/>
                  </a:lnTo>
                  <a:lnTo>
                    <a:pt x="987" y="510"/>
                  </a:lnTo>
                  <a:lnTo>
                    <a:pt x="1021" y="528"/>
                  </a:lnTo>
                  <a:lnTo>
                    <a:pt x="1053" y="544"/>
                  </a:lnTo>
                  <a:lnTo>
                    <a:pt x="1087" y="560"/>
                  </a:lnTo>
                  <a:lnTo>
                    <a:pt x="1118" y="576"/>
                  </a:lnTo>
                  <a:lnTo>
                    <a:pt x="1150" y="592"/>
                  </a:lnTo>
                  <a:lnTo>
                    <a:pt x="1180" y="606"/>
                  </a:lnTo>
                  <a:lnTo>
                    <a:pt x="1210" y="622"/>
                  </a:lnTo>
                  <a:lnTo>
                    <a:pt x="1240" y="635"/>
                  </a:lnTo>
                  <a:lnTo>
                    <a:pt x="1270" y="649"/>
                  </a:lnTo>
                  <a:lnTo>
                    <a:pt x="1296" y="661"/>
                  </a:lnTo>
                  <a:lnTo>
                    <a:pt x="1322" y="675"/>
                  </a:lnTo>
                  <a:lnTo>
                    <a:pt x="1348" y="685"/>
                  </a:lnTo>
                  <a:lnTo>
                    <a:pt x="1372" y="699"/>
                  </a:lnTo>
                  <a:lnTo>
                    <a:pt x="1394" y="707"/>
                  </a:lnTo>
                  <a:lnTo>
                    <a:pt x="1416" y="719"/>
                  </a:lnTo>
                  <a:lnTo>
                    <a:pt x="1435" y="727"/>
                  </a:lnTo>
                  <a:lnTo>
                    <a:pt x="1455" y="737"/>
                  </a:lnTo>
                  <a:lnTo>
                    <a:pt x="1469" y="743"/>
                  </a:lnTo>
                  <a:lnTo>
                    <a:pt x="1485" y="751"/>
                  </a:lnTo>
                  <a:lnTo>
                    <a:pt x="1499" y="757"/>
                  </a:lnTo>
                  <a:lnTo>
                    <a:pt x="1513" y="761"/>
                  </a:lnTo>
                  <a:lnTo>
                    <a:pt x="1523" y="765"/>
                  </a:lnTo>
                  <a:lnTo>
                    <a:pt x="1531" y="769"/>
                  </a:lnTo>
                  <a:lnTo>
                    <a:pt x="1539" y="771"/>
                  </a:lnTo>
                  <a:lnTo>
                    <a:pt x="1543" y="773"/>
                  </a:lnTo>
                  <a:lnTo>
                    <a:pt x="1463" y="709"/>
                  </a:lnTo>
                  <a:lnTo>
                    <a:pt x="837" y="414"/>
                  </a:lnTo>
                  <a:lnTo>
                    <a:pt x="837" y="4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Freeform 61">
              <a:extLst>
                <a:ext uri="{FF2B5EF4-FFF2-40B4-BE49-F238E27FC236}">
                  <a16:creationId xmlns:a16="http://schemas.microsoft.com/office/drawing/2014/main" id="{7F4A9FF4-8A9D-4219-B4A6-F110AA1A8200}"/>
                </a:ext>
              </a:extLst>
            </p:cNvPr>
            <p:cNvSpPr>
              <a:spLocks/>
            </p:cNvSpPr>
            <p:nvPr/>
          </p:nvSpPr>
          <p:spPr bwMode="auto">
            <a:xfrm>
              <a:off x="6718300" y="5210175"/>
              <a:ext cx="608012" cy="363538"/>
            </a:xfrm>
            <a:custGeom>
              <a:avLst/>
              <a:gdLst>
                <a:gd name="T0" fmla="*/ 24 w 383"/>
                <a:gd name="T1" fmla="*/ 82 h 229"/>
                <a:gd name="T2" fmla="*/ 38 w 383"/>
                <a:gd name="T3" fmla="*/ 72 h 229"/>
                <a:gd name="T4" fmla="*/ 50 w 383"/>
                <a:gd name="T5" fmla="*/ 64 h 229"/>
                <a:gd name="T6" fmla="*/ 66 w 383"/>
                <a:gd name="T7" fmla="*/ 54 h 229"/>
                <a:gd name="T8" fmla="*/ 84 w 383"/>
                <a:gd name="T9" fmla="*/ 46 h 229"/>
                <a:gd name="T10" fmla="*/ 103 w 383"/>
                <a:gd name="T11" fmla="*/ 38 h 229"/>
                <a:gd name="T12" fmla="*/ 127 w 383"/>
                <a:gd name="T13" fmla="*/ 32 h 229"/>
                <a:gd name="T14" fmla="*/ 149 w 383"/>
                <a:gd name="T15" fmla="*/ 26 h 229"/>
                <a:gd name="T16" fmla="*/ 165 w 383"/>
                <a:gd name="T17" fmla="*/ 24 h 229"/>
                <a:gd name="T18" fmla="*/ 177 w 383"/>
                <a:gd name="T19" fmla="*/ 24 h 229"/>
                <a:gd name="T20" fmla="*/ 191 w 383"/>
                <a:gd name="T21" fmla="*/ 26 h 229"/>
                <a:gd name="T22" fmla="*/ 201 w 383"/>
                <a:gd name="T23" fmla="*/ 28 h 229"/>
                <a:gd name="T24" fmla="*/ 217 w 383"/>
                <a:gd name="T25" fmla="*/ 36 h 229"/>
                <a:gd name="T26" fmla="*/ 231 w 383"/>
                <a:gd name="T27" fmla="*/ 46 h 229"/>
                <a:gd name="T28" fmla="*/ 247 w 383"/>
                <a:gd name="T29" fmla="*/ 60 h 229"/>
                <a:gd name="T30" fmla="*/ 259 w 383"/>
                <a:gd name="T31" fmla="*/ 76 h 229"/>
                <a:gd name="T32" fmla="*/ 273 w 383"/>
                <a:gd name="T33" fmla="*/ 96 h 229"/>
                <a:gd name="T34" fmla="*/ 279 w 383"/>
                <a:gd name="T35" fmla="*/ 108 h 229"/>
                <a:gd name="T36" fmla="*/ 283 w 383"/>
                <a:gd name="T37" fmla="*/ 122 h 229"/>
                <a:gd name="T38" fmla="*/ 287 w 383"/>
                <a:gd name="T39" fmla="*/ 136 h 229"/>
                <a:gd name="T40" fmla="*/ 289 w 383"/>
                <a:gd name="T41" fmla="*/ 152 h 229"/>
                <a:gd name="T42" fmla="*/ 289 w 383"/>
                <a:gd name="T43" fmla="*/ 168 h 229"/>
                <a:gd name="T44" fmla="*/ 289 w 383"/>
                <a:gd name="T45" fmla="*/ 188 h 229"/>
                <a:gd name="T46" fmla="*/ 319 w 383"/>
                <a:gd name="T47" fmla="*/ 229 h 229"/>
                <a:gd name="T48" fmla="*/ 319 w 383"/>
                <a:gd name="T49" fmla="*/ 221 h 229"/>
                <a:gd name="T50" fmla="*/ 319 w 383"/>
                <a:gd name="T51" fmla="*/ 201 h 229"/>
                <a:gd name="T52" fmla="*/ 319 w 383"/>
                <a:gd name="T53" fmla="*/ 188 h 229"/>
                <a:gd name="T54" fmla="*/ 319 w 383"/>
                <a:gd name="T55" fmla="*/ 176 h 229"/>
                <a:gd name="T56" fmla="*/ 317 w 383"/>
                <a:gd name="T57" fmla="*/ 162 h 229"/>
                <a:gd name="T58" fmla="*/ 317 w 383"/>
                <a:gd name="T59" fmla="*/ 150 h 229"/>
                <a:gd name="T60" fmla="*/ 311 w 383"/>
                <a:gd name="T61" fmla="*/ 130 h 229"/>
                <a:gd name="T62" fmla="*/ 371 w 383"/>
                <a:gd name="T63" fmla="*/ 98 h 229"/>
                <a:gd name="T64" fmla="*/ 319 w 383"/>
                <a:gd name="T65" fmla="*/ 60 h 229"/>
                <a:gd name="T66" fmla="*/ 207 w 383"/>
                <a:gd name="T67" fmla="*/ 0 h 229"/>
                <a:gd name="T68" fmla="*/ 199 w 383"/>
                <a:gd name="T69" fmla="*/ 0 h 229"/>
                <a:gd name="T70" fmla="*/ 187 w 383"/>
                <a:gd name="T71" fmla="*/ 0 h 229"/>
                <a:gd name="T72" fmla="*/ 171 w 383"/>
                <a:gd name="T73" fmla="*/ 2 h 229"/>
                <a:gd name="T74" fmla="*/ 153 w 383"/>
                <a:gd name="T75" fmla="*/ 4 h 229"/>
                <a:gd name="T76" fmla="*/ 133 w 383"/>
                <a:gd name="T77" fmla="*/ 8 h 229"/>
                <a:gd name="T78" fmla="*/ 121 w 383"/>
                <a:gd name="T79" fmla="*/ 12 h 229"/>
                <a:gd name="T80" fmla="*/ 101 w 383"/>
                <a:gd name="T81" fmla="*/ 18 h 229"/>
                <a:gd name="T82" fmla="*/ 88 w 383"/>
                <a:gd name="T83" fmla="*/ 24 h 229"/>
                <a:gd name="T84" fmla="*/ 76 w 383"/>
                <a:gd name="T85" fmla="*/ 30 h 229"/>
                <a:gd name="T86" fmla="*/ 62 w 383"/>
                <a:gd name="T87" fmla="*/ 36 h 229"/>
                <a:gd name="T88" fmla="*/ 48 w 383"/>
                <a:gd name="T89" fmla="*/ 42 h 229"/>
                <a:gd name="T90" fmla="*/ 36 w 383"/>
                <a:gd name="T91" fmla="*/ 52 h 229"/>
                <a:gd name="T92" fmla="*/ 22 w 383"/>
                <a:gd name="T93" fmla="*/ 60 h 229"/>
                <a:gd name="T94" fmla="*/ 8 w 383"/>
                <a:gd name="T95" fmla="*/ 72 h 229"/>
                <a:gd name="T96" fmla="*/ 20 w 383"/>
                <a:gd name="T97" fmla="*/ 86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83" h="229">
                  <a:moveTo>
                    <a:pt x="20" y="86"/>
                  </a:moveTo>
                  <a:lnTo>
                    <a:pt x="20" y="86"/>
                  </a:lnTo>
                  <a:lnTo>
                    <a:pt x="24" y="82"/>
                  </a:lnTo>
                  <a:lnTo>
                    <a:pt x="28" y="78"/>
                  </a:lnTo>
                  <a:lnTo>
                    <a:pt x="34" y="76"/>
                  </a:lnTo>
                  <a:lnTo>
                    <a:pt x="38" y="72"/>
                  </a:lnTo>
                  <a:lnTo>
                    <a:pt x="40" y="70"/>
                  </a:lnTo>
                  <a:lnTo>
                    <a:pt x="46" y="66"/>
                  </a:lnTo>
                  <a:lnTo>
                    <a:pt x="50" y="64"/>
                  </a:lnTo>
                  <a:lnTo>
                    <a:pt x="56" y="60"/>
                  </a:lnTo>
                  <a:lnTo>
                    <a:pt x="60" y="58"/>
                  </a:lnTo>
                  <a:lnTo>
                    <a:pt x="66" y="54"/>
                  </a:lnTo>
                  <a:lnTo>
                    <a:pt x="72" y="52"/>
                  </a:lnTo>
                  <a:lnTo>
                    <a:pt x="78" y="48"/>
                  </a:lnTo>
                  <a:lnTo>
                    <a:pt x="84" y="46"/>
                  </a:lnTo>
                  <a:lnTo>
                    <a:pt x="90" y="42"/>
                  </a:lnTo>
                  <a:lnTo>
                    <a:pt x="97" y="40"/>
                  </a:lnTo>
                  <a:lnTo>
                    <a:pt x="103" y="38"/>
                  </a:lnTo>
                  <a:lnTo>
                    <a:pt x="111" y="34"/>
                  </a:lnTo>
                  <a:lnTo>
                    <a:pt x="119" y="32"/>
                  </a:lnTo>
                  <a:lnTo>
                    <a:pt x="127" y="32"/>
                  </a:lnTo>
                  <a:lnTo>
                    <a:pt x="133" y="28"/>
                  </a:lnTo>
                  <a:lnTo>
                    <a:pt x="141" y="28"/>
                  </a:lnTo>
                  <a:lnTo>
                    <a:pt x="149" y="26"/>
                  </a:lnTo>
                  <a:lnTo>
                    <a:pt x="157" y="24"/>
                  </a:lnTo>
                  <a:lnTo>
                    <a:pt x="161" y="24"/>
                  </a:lnTo>
                  <a:lnTo>
                    <a:pt x="165" y="24"/>
                  </a:lnTo>
                  <a:lnTo>
                    <a:pt x="169" y="24"/>
                  </a:lnTo>
                  <a:lnTo>
                    <a:pt x="175" y="24"/>
                  </a:lnTo>
                  <a:lnTo>
                    <a:pt x="177" y="24"/>
                  </a:lnTo>
                  <a:lnTo>
                    <a:pt x="181" y="24"/>
                  </a:lnTo>
                  <a:lnTo>
                    <a:pt x="187" y="24"/>
                  </a:lnTo>
                  <a:lnTo>
                    <a:pt x="191" y="26"/>
                  </a:lnTo>
                  <a:lnTo>
                    <a:pt x="191" y="26"/>
                  </a:lnTo>
                  <a:lnTo>
                    <a:pt x="195" y="26"/>
                  </a:lnTo>
                  <a:lnTo>
                    <a:pt x="201" y="28"/>
                  </a:lnTo>
                  <a:lnTo>
                    <a:pt x="209" y="32"/>
                  </a:lnTo>
                  <a:lnTo>
                    <a:pt x="213" y="34"/>
                  </a:lnTo>
                  <a:lnTo>
                    <a:pt x="217" y="36"/>
                  </a:lnTo>
                  <a:lnTo>
                    <a:pt x="221" y="40"/>
                  </a:lnTo>
                  <a:lnTo>
                    <a:pt x="225" y="44"/>
                  </a:lnTo>
                  <a:lnTo>
                    <a:pt x="231" y="46"/>
                  </a:lnTo>
                  <a:lnTo>
                    <a:pt x="235" y="50"/>
                  </a:lnTo>
                  <a:lnTo>
                    <a:pt x="241" y="54"/>
                  </a:lnTo>
                  <a:lnTo>
                    <a:pt x="247" y="60"/>
                  </a:lnTo>
                  <a:lnTo>
                    <a:pt x="251" y="64"/>
                  </a:lnTo>
                  <a:lnTo>
                    <a:pt x="255" y="70"/>
                  </a:lnTo>
                  <a:lnTo>
                    <a:pt x="259" y="76"/>
                  </a:lnTo>
                  <a:lnTo>
                    <a:pt x="265" y="82"/>
                  </a:lnTo>
                  <a:lnTo>
                    <a:pt x="269" y="88"/>
                  </a:lnTo>
                  <a:lnTo>
                    <a:pt x="273" y="96"/>
                  </a:lnTo>
                  <a:lnTo>
                    <a:pt x="275" y="100"/>
                  </a:lnTo>
                  <a:lnTo>
                    <a:pt x="277" y="104"/>
                  </a:lnTo>
                  <a:lnTo>
                    <a:pt x="279" y="108"/>
                  </a:lnTo>
                  <a:lnTo>
                    <a:pt x="281" y="114"/>
                  </a:lnTo>
                  <a:lnTo>
                    <a:pt x="281" y="116"/>
                  </a:lnTo>
                  <a:lnTo>
                    <a:pt x="283" y="122"/>
                  </a:lnTo>
                  <a:lnTo>
                    <a:pt x="285" y="126"/>
                  </a:lnTo>
                  <a:lnTo>
                    <a:pt x="285" y="132"/>
                  </a:lnTo>
                  <a:lnTo>
                    <a:pt x="287" y="136"/>
                  </a:lnTo>
                  <a:lnTo>
                    <a:pt x="287" y="142"/>
                  </a:lnTo>
                  <a:lnTo>
                    <a:pt x="289" y="146"/>
                  </a:lnTo>
                  <a:lnTo>
                    <a:pt x="289" y="152"/>
                  </a:lnTo>
                  <a:lnTo>
                    <a:pt x="289" y="158"/>
                  </a:lnTo>
                  <a:lnTo>
                    <a:pt x="289" y="164"/>
                  </a:lnTo>
                  <a:lnTo>
                    <a:pt x="289" y="168"/>
                  </a:lnTo>
                  <a:lnTo>
                    <a:pt x="291" y="176"/>
                  </a:lnTo>
                  <a:lnTo>
                    <a:pt x="289" y="180"/>
                  </a:lnTo>
                  <a:lnTo>
                    <a:pt x="289" y="188"/>
                  </a:lnTo>
                  <a:lnTo>
                    <a:pt x="289" y="194"/>
                  </a:lnTo>
                  <a:lnTo>
                    <a:pt x="289" y="201"/>
                  </a:lnTo>
                  <a:lnTo>
                    <a:pt x="319" y="229"/>
                  </a:lnTo>
                  <a:lnTo>
                    <a:pt x="319" y="227"/>
                  </a:lnTo>
                  <a:lnTo>
                    <a:pt x="319" y="225"/>
                  </a:lnTo>
                  <a:lnTo>
                    <a:pt x="319" y="221"/>
                  </a:lnTo>
                  <a:lnTo>
                    <a:pt x="319" y="215"/>
                  </a:lnTo>
                  <a:lnTo>
                    <a:pt x="319" y="207"/>
                  </a:lnTo>
                  <a:lnTo>
                    <a:pt x="319" y="201"/>
                  </a:lnTo>
                  <a:lnTo>
                    <a:pt x="319" y="197"/>
                  </a:lnTo>
                  <a:lnTo>
                    <a:pt x="319" y="194"/>
                  </a:lnTo>
                  <a:lnTo>
                    <a:pt x="319" y="188"/>
                  </a:lnTo>
                  <a:lnTo>
                    <a:pt x="319" y="186"/>
                  </a:lnTo>
                  <a:lnTo>
                    <a:pt x="319" y="180"/>
                  </a:lnTo>
                  <a:lnTo>
                    <a:pt x="319" y="176"/>
                  </a:lnTo>
                  <a:lnTo>
                    <a:pt x="319" y="172"/>
                  </a:lnTo>
                  <a:lnTo>
                    <a:pt x="319" y="168"/>
                  </a:lnTo>
                  <a:lnTo>
                    <a:pt x="317" y="162"/>
                  </a:lnTo>
                  <a:lnTo>
                    <a:pt x="317" y="158"/>
                  </a:lnTo>
                  <a:lnTo>
                    <a:pt x="317" y="154"/>
                  </a:lnTo>
                  <a:lnTo>
                    <a:pt x="317" y="150"/>
                  </a:lnTo>
                  <a:lnTo>
                    <a:pt x="315" y="142"/>
                  </a:lnTo>
                  <a:lnTo>
                    <a:pt x="313" y="136"/>
                  </a:lnTo>
                  <a:lnTo>
                    <a:pt x="311" y="130"/>
                  </a:lnTo>
                  <a:lnTo>
                    <a:pt x="311" y="126"/>
                  </a:lnTo>
                  <a:lnTo>
                    <a:pt x="383" y="114"/>
                  </a:lnTo>
                  <a:lnTo>
                    <a:pt x="371" y="98"/>
                  </a:lnTo>
                  <a:lnTo>
                    <a:pt x="303" y="106"/>
                  </a:lnTo>
                  <a:lnTo>
                    <a:pt x="277" y="64"/>
                  </a:lnTo>
                  <a:lnTo>
                    <a:pt x="319" y="60"/>
                  </a:lnTo>
                  <a:lnTo>
                    <a:pt x="297" y="38"/>
                  </a:lnTo>
                  <a:lnTo>
                    <a:pt x="269" y="48"/>
                  </a:lnTo>
                  <a:lnTo>
                    <a:pt x="207" y="0"/>
                  </a:lnTo>
                  <a:lnTo>
                    <a:pt x="207" y="0"/>
                  </a:lnTo>
                  <a:lnTo>
                    <a:pt x="203" y="0"/>
                  </a:lnTo>
                  <a:lnTo>
                    <a:pt x="199" y="0"/>
                  </a:lnTo>
                  <a:lnTo>
                    <a:pt x="195" y="0"/>
                  </a:lnTo>
                  <a:lnTo>
                    <a:pt x="191" y="0"/>
                  </a:lnTo>
                  <a:lnTo>
                    <a:pt x="187" y="0"/>
                  </a:lnTo>
                  <a:lnTo>
                    <a:pt x="183" y="0"/>
                  </a:lnTo>
                  <a:lnTo>
                    <a:pt x="177" y="0"/>
                  </a:lnTo>
                  <a:lnTo>
                    <a:pt x="171" y="2"/>
                  </a:lnTo>
                  <a:lnTo>
                    <a:pt x="165" y="2"/>
                  </a:lnTo>
                  <a:lnTo>
                    <a:pt x="159" y="2"/>
                  </a:lnTo>
                  <a:lnTo>
                    <a:pt x="153" y="4"/>
                  </a:lnTo>
                  <a:lnTo>
                    <a:pt x="145" y="6"/>
                  </a:lnTo>
                  <a:lnTo>
                    <a:pt x="137" y="8"/>
                  </a:lnTo>
                  <a:lnTo>
                    <a:pt x="133" y="8"/>
                  </a:lnTo>
                  <a:lnTo>
                    <a:pt x="129" y="10"/>
                  </a:lnTo>
                  <a:lnTo>
                    <a:pt x="125" y="10"/>
                  </a:lnTo>
                  <a:lnTo>
                    <a:pt x="121" y="12"/>
                  </a:lnTo>
                  <a:lnTo>
                    <a:pt x="113" y="14"/>
                  </a:lnTo>
                  <a:lnTo>
                    <a:pt x="105" y="18"/>
                  </a:lnTo>
                  <a:lnTo>
                    <a:pt x="101" y="18"/>
                  </a:lnTo>
                  <a:lnTo>
                    <a:pt x="97" y="20"/>
                  </a:lnTo>
                  <a:lnTo>
                    <a:pt x="92" y="22"/>
                  </a:lnTo>
                  <a:lnTo>
                    <a:pt x="88" y="24"/>
                  </a:lnTo>
                  <a:lnTo>
                    <a:pt x="84" y="24"/>
                  </a:lnTo>
                  <a:lnTo>
                    <a:pt x="80" y="28"/>
                  </a:lnTo>
                  <a:lnTo>
                    <a:pt x="76" y="30"/>
                  </a:lnTo>
                  <a:lnTo>
                    <a:pt x="72" y="32"/>
                  </a:lnTo>
                  <a:lnTo>
                    <a:pt x="66" y="34"/>
                  </a:lnTo>
                  <a:lnTo>
                    <a:pt x="62" y="36"/>
                  </a:lnTo>
                  <a:lnTo>
                    <a:pt x="58" y="38"/>
                  </a:lnTo>
                  <a:lnTo>
                    <a:pt x="54" y="40"/>
                  </a:lnTo>
                  <a:lnTo>
                    <a:pt x="48" y="42"/>
                  </a:lnTo>
                  <a:lnTo>
                    <a:pt x="44" y="46"/>
                  </a:lnTo>
                  <a:lnTo>
                    <a:pt x="40" y="48"/>
                  </a:lnTo>
                  <a:lnTo>
                    <a:pt x="36" y="52"/>
                  </a:lnTo>
                  <a:lnTo>
                    <a:pt x="30" y="54"/>
                  </a:lnTo>
                  <a:lnTo>
                    <a:pt x="26" y="58"/>
                  </a:lnTo>
                  <a:lnTo>
                    <a:pt x="22" y="60"/>
                  </a:lnTo>
                  <a:lnTo>
                    <a:pt x="16" y="64"/>
                  </a:lnTo>
                  <a:lnTo>
                    <a:pt x="12" y="68"/>
                  </a:lnTo>
                  <a:lnTo>
                    <a:pt x="8" y="72"/>
                  </a:lnTo>
                  <a:lnTo>
                    <a:pt x="4" y="76"/>
                  </a:lnTo>
                  <a:lnTo>
                    <a:pt x="0" y="80"/>
                  </a:lnTo>
                  <a:lnTo>
                    <a:pt x="20" y="86"/>
                  </a:lnTo>
                  <a:lnTo>
                    <a:pt x="20" y="8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Freeform 62">
              <a:extLst>
                <a:ext uri="{FF2B5EF4-FFF2-40B4-BE49-F238E27FC236}">
                  <a16:creationId xmlns:a16="http://schemas.microsoft.com/office/drawing/2014/main" id="{90F84601-BD1C-4D40-9A99-5B0BBE0EEBFC}"/>
                </a:ext>
              </a:extLst>
            </p:cNvPr>
            <p:cNvSpPr>
              <a:spLocks/>
            </p:cNvSpPr>
            <p:nvPr/>
          </p:nvSpPr>
          <p:spPr bwMode="auto">
            <a:xfrm>
              <a:off x="6623050" y="5149850"/>
              <a:ext cx="347662" cy="146050"/>
            </a:xfrm>
            <a:custGeom>
              <a:avLst/>
              <a:gdLst>
                <a:gd name="T0" fmla="*/ 16 w 219"/>
                <a:gd name="T1" fmla="*/ 90 h 92"/>
                <a:gd name="T2" fmla="*/ 24 w 219"/>
                <a:gd name="T3" fmla="*/ 86 h 92"/>
                <a:gd name="T4" fmla="*/ 32 w 219"/>
                <a:gd name="T5" fmla="*/ 80 h 92"/>
                <a:gd name="T6" fmla="*/ 42 w 219"/>
                <a:gd name="T7" fmla="*/ 74 h 92"/>
                <a:gd name="T8" fmla="*/ 54 w 219"/>
                <a:gd name="T9" fmla="*/ 68 h 92"/>
                <a:gd name="T10" fmla="*/ 68 w 219"/>
                <a:gd name="T11" fmla="*/ 62 h 92"/>
                <a:gd name="T12" fmla="*/ 82 w 219"/>
                <a:gd name="T13" fmla="*/ 54 h 92"/>
                <a:gd name="T14" fmla="*/ 98 w 219"/>
                <a:gd name="T15" fmla="*/ 48 h 92"/>
                <a:gd name="T16" fmla="*/ 110 w 219"/>
                <a:gd name="T17" fmla="*/ 42 h 92"/>
                <a:gd name="T18" fmla="*/ 118 w 219"/>
                <a:gd name="T19" fmla="*/ 38 h 92"/>
                <a:gd name="T20" fmla="*/ 126 w 219"/>
                <a:gd name="T21" fmla="*/ 34 h 92"/>
                <a:gd name="T22" fmla="*/ 136 w 219"/>
                <a:gd name="T23" fmla="*/ 32 h 92"/>
                <a:gd name="T24" fmla="*/ 144 w 219"/>
                <a:gd name="T25" fmla="*/ 28 h 92"/>
                <a:gd name="T26" fmla="*/ 152 w 219"/>
                <a:gd name="T27" fmla="*/ 26 h 92"/>
                <a:gd name="T28" fmla="*/ 163 w 219"/>
                <a:gd name="T29" fmla="*/ 24 h 92"/>
                <a:gd name="T30" fmla="*/ 175 w 219"/>
                <a:gd name="T31" fmla="*/ 20 h 92"/>
                <a:gd name="T32" fmla="*/ 185 w 219"/>
                <a:gd name="T33" fmla="*/ 18 h 92"/>
                <a:gd name="T34" fmla="*/ 197 w 219"/>
                <a:gd name="T35" fmla="*/ 16 h 92"/>
                <a:gd name="T36" fmla="*/ 211 w 219"/>
                <a:gd name="T37" fmla="*/ 16 h 92"/>
                <a:gd name="T38" fmla="*/ 187 w 219"/>
                <a:gd name="T39" fmla="*/ 0 h 92"/>
                <a:gd name="T40" fmla="*/ 183 w 219"/>
                <a:gd name="T41" fmla="*/ 0 h 92"/>
                <a:gd name="T42" fmla="*/ 175 w 219"/>
                <a:gd name="T43" fmla="*/ 0 h 92"/>
                <a:gd name="T44" fmla="*/ 169 w 219"/>
                <a:gd name="T45" fmla="*/ 2 h 92"/>
                <a:gd name="T46" fmla="*/ 157 w 219"/>
                <a:gd name="T47" fmla="*/ 4 h 92"/>
                <a:gd name="T48" fmla="*/ 148 w 219"/>
                <a:gd name="T49" fmla="*/ 6 h 92"/>
                <a:gd name="T50" fmla="*/ 134 w 219"/>
                <a:gd name="T51" fmla="*/ 10 h 92"/>
                <a:gd name="T52" fmla="*/ 122 w 219"/>
                <a:gd name="T53" fmla="*/ 14 h 92"/>
                <a:gd name="T54" fmla="*/ 106 w 219"/>
                <a:gd name="T55" fmla="*/ 18 h 92"/>
                <a:gd name="T56" fmla="*/ 90 w 219"/>
                <a:gd name="T57" fmla="*/ 24 h 92"/>
                <a:gd name="T58" fmla="*/ 74 w 219"/>
                <a:gd name="T59" fmla="*/ 30 h 92"/>
                <a:gd name="T60" fmla="*/ 60 w 219"/>
                <a:gd name="T61" fmla="*/ 38 h 92"/>
                <a:gd name="T62" fmla="*/ 44 w 219"/>
                <a:gd name="T63" fmla="*/ 48 h 92"/>
                <a:gd name="T64" fmla="*/ 28 w 219"/>
                <a:gd name="T65" fmla="*/ 58 h 92"/>
                <a:gd name="T66" fmla="*/ 12 w 219"/>
                <a:gd name="T67" fmla="*/ 70 h 92"/>
                <a:gd name="T68" fmla="*/ 0 w 219"/>
                <a:gd name="T69" fmla="*/ 82 h 92"/>
                <a:gd name="T70" fmla="*/ 16 w 219"/>
                <a:gd name="T71" fmla="*/ 92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19" h="92">
                  <a:moveTo>
                    <a:pt x="16" y="92"/>
                  </a:moveTo>
                  <a:lnTo>
                    <a:pt x="16" y="90"/>
                  </a:lnTo>
                  <a:lnTo>
                    <a:pt x="22" y="88"/>
                  </a:lnTo>
                  <a:lnTo>
                    <a:pt x="24" y="86"/>
                  </a:lnTo>
                  <a:lnTo>
                    <a:pt x="28" y="82"/>
                  </a:lnTo>
                  <a:lnTo>
                    <a:pt x="32" y="80"/>
                  </a:lnTo>
                  <a:lnTo>
                    <a:pt x="38" y="78"/>
                  </a:lnTo>
                  <a:lnTo>
                    <a:pt x="42" y="74"/>
                  </a:lnTo>
                  <a:lnTo>
                    <a:pt x="48" y="72"/>
                  </a:lnTo>
                  <a:lnTo>
                    <a:pt x="54" y="68"/>
                  </a:lnTo>
                  <a:lnTo>
                    <a:pt x="60" y="66"/>
                  </a:lnTo>
                  <a:lnTo>
                    <a:pt x="68" y="62"/>
                  </a:lnTo>
                  <a:lnTo>
                    <a:pt x="74" y="58"/>
                  </a:lnTo>
                  <a:lnTo>
                    <a:pt x="82" y="54"/>
                  </a:lnTo>
                  <a:lnTo>
                    <a:pt x="90" y="52"/>
                  </a:lnTo>
                  <a:lnTo>
                    <a:pt x="98" y="48"/>
                  </a:lnTo>
                  <a:lnTo>
                    <a:pt x="106" y="44"/>
                  </a:lnTo>
                  <a:lnTo>
                    <a:pt x="110" y="42"/>
                  </a:lnTo>
                  <a:lnTo>
                    <a:pt x="114" y="40"/>
                  </a:lnTo>
                  <a:lnTo>
                    <a:pt x="118" y="38"/>
                  </a:lnTo>
                  <a:lnTo>
                    <a:pt x="122" y="38"/>
                  </a:lnTo>
                  <a:lnTo>
                    <a:pt x="126" y="34"/>
                  </a:lnTo>
                  <a:lnTo>
                    <a:pt x="130" y="34"/>
                  </a:lnTo>
                  <a:lnTo>
                    <a:pt x="136" y="32"/>
                  </a:lnTo>
                  <a:lnTo>
                    <a:pt x="140" y="30"/>
                  </a:lnTo>
                  <a:lnTo>
                    <a:pt x="144" y="28"/>
                  </a:lnTo>
                  <a:lnTo>
                    <a:pt x="148" y="28"/>
                  </a:lnTo>
                  <a:lnTo>
                    <a:pt x="152" y="26"/>
                  </a:lnTo>
                  <a:lnTo>
                    <a:pt x="157" y="26"/>
                  </a:lnTo>
                  <a:lnTo>
                    <a:pt x="163" y="24"/>
                  </a:lnTo>
                  <a:lnTo>
                    <a:pt x="173" y="22"/>
                  </a:lnTo>
                  <a:lnTo>
                    <a:pt x="175" y="20"/>
                  </a:lnTo>
                  <a:lnTo>
                    <a:pt x="181" y="20"/>
                  </a:lnTo>
                  <a:lnTo>
                    <a:pt x="185" y="18"/>
                  </a:lnTo>
                  <a:lnTo>
                    <a:pt x="189" y="18"/>
                  </a:lnTo>
                  <a:lnTo>
                    <a:pt x="197" y="16"/>
                  </a:lnTo>
                  <a:lnTo>
                    <a:pt x="203" y="16"/>
                  </a:lnTo>
                  <a:lnTo>
                    <a:pt x="211" y="16"/>
                  </a:lnTo>
                  <a:lnTo>
                    <a:pt x="219" y="18"/>
                  </a:lnTo>
                  <a:lnTo>
                    <a:pt x="187" y="0"/>
                  </a:lnTo>
                  <a:lnTo>
                    <a:pt x="187" y="0"/>
                  </a:lnTo>
                  <a:lnTo>
                    <a:pt x="183" y="0"/>
                  </a:lnTo>
                  <a:lnTo>
                    <a:pt x="179" y="0"/>
                  </a:lnTo>
                  <a:lnTo>
                    <a:pt x="175" y="0"/>
                  </a:lnTo>
                  <a:lnTo>
                    <a:pt x="173" y="0"/>
                  </a:lnTo>
                  <a:lnTo>
                    <a:pt x="169" y="2"/>
                  </a:lnTo>
                  <a:lnTo>
                    <a:pt x="163" y="2"/>
                  </a:lnTo>
                  <a:lnTo>
                    <a:pt x="157" y="4"/>
                  </a:lnTo>
                  <a:lnTo>
                    <a:pt x="152" y="4"/>
                  </a:lnTo>
                  <a:lnTo>
                    <a:pt x="148" y="6"/>
                  </a:lnTo>
                  <a:lnTo>
                    <a:pt x="140" y="6"/>
                  </a:lnTo>
                  <a:lnTo>
                    <a:pt x="134" y="10"/>
                  </a:lnTo>
                  <a:lnTo>
                    <a:pt x="128" y="12"/>
                  </a:lnTo>
                  <a:lnTo>
                    <a:pt x="122" y="14"/>
                  </a:lnTo>
                  <a:lnTo>
                    <a:pt x="114" y="16"/>
                  </a:lnTo>
                  <a:lnTo>
                    <a:pt x="106" y="18"/>
                  </a:lnTo>
                  <a:lnTo>
                    <a:pt x="98" y="20"/>
                  </a:lnTo>
                  <a:lnTo>
                    <a:pt x="90" y="24"/>
                  </a:lnTo>
                  <a:lnTo>
                    <a:pt x="82" y="26"/>
                  </a:lnTo>
                  <a:lnTo>
                    <a:pt x="74" y="30"/>
                  </a:lnTo>
                  <a:lnTo>
                    <a:pt x="66" y="34"/>
                  </a:lnTo>
                  <a:lnTo>
                    <a:pt x="60" y="38"/>
                  </a:lnTo>
                  <a:lnTo>
                    <a:pt x="50" y="42"/>
                  </a:lnTo>
                  <a:lnTo>
                    <a:pt x="44" y="48"/>
                  </a:lnTo>
                  <a:lnTo>
                    <a:pt x="36" y="52"/>
                  </a:lnTo>
                  <a:lnTo>
                    <a:pt x="28" y="58"/>
                  </a:lnTo>
                  <a:lnTo>
                    <a:pt x="20" y="62"/>
                  </a:lnTo>
                  <a:lnTo>
                    <a:pt x="12" y="70"/>
                  </a:lnTo>
                  <a:lnTo>
                    <a:pt x="6" y="76"/>
                  </a:lnTo>
                  <a:lnTo>
                    <a:pt x="0" y="82"/>
                  </a:lnTo>
                  <a:lnTo>
                    <a:pt x="16" y="92"/>
                  </a:lnTo>
                  <a:lnTo>
                    <a:pt x="16" y="9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63">
              <a:extLst>
                <a:ext uri="{FF2B5EF4-FFF2-40B4-BE49-F238E27FC236}">
                  <a16:creationId xmlns:a16="http://schemas.microsoft.com/office/drawing/2014/main" id="{5163ABE6-F483-4C9D-8908-0815491791A0}"/>
                </a:ext>
              </a:extLst>
            </p:cNvPr>
            <p:cNvSpPr>
              <a:spLocks/>
            </p:cNvSpPr>
            <p:nvPr/>
          </p:nvSpPr>
          <p:spPr bwMode="auto">
            <a:xfrm>
              <a:off x="5084763" y="4551363"/>
              <a:ext cx="3136900" cy="1528763"/>
            </a:xfrm>
            <a:custGeom>
              <a:avLst/>
              <a:gdLst>
                <a:gd name="T0" fmla="*/ 1671 w 1976"/>
                <a:gd name="T1" fmla="*/ 872 h 963"/>
                <a:gd name="T2" fmla="*/ 1681 w 1976"/>
                <a:gd name="T3" fmla="*/ 876 h 963"/>
                <a:gd name="T4" fmla="*/ 1697 w 1976"/>
                <a:gd name="T5" fmla="*/ 882 h 963"/>
                <a:gd name="T6" fmla="*/ 1715 w 1976"/>
                <a:gd name="T7" fmla="*/ 888 h 963"/>
                <a:gd name="T8" fmla="*/ 1729 w 1976"/>
                <a:gd name="T9" fmla="*/ 894 h 963"/>
                <a:gd name="T10" fmla="*/ 1743 w 1976"/>
                <a:gd name="T11" fmla="*/ 898 h 963"/>
                <a:gd name="T12" fmla="*/ 1759 w 1976"/>
                <a:gd name="T13" fmla="*/ 902 h 963"/>
                <a:gd name="T14" fmla="*/ 1775 w 1976"/>
                <a:gd name="T15" fmla="*/ 908 h 963"/>
                <a:gd name="T16" fmla="*/ 1790 w 1976"/>
                <a:gd name="T17" fmla="*/ 912 h 963"/>
                <a:gd name="T18" fmla="*/ 1808 w 1976"/>
                <a:gd name="T19" fmla="*/ 916 h 963"/>
                <a:gd name="T20" fmla="*/ 1826 w 1976"/>
                <a:gd name="T21" fmla="*/ 921 h 963"/>
                <a:gd name="T22" fmla="*/ 1846 w 1976"/>
                <a:gd name="T23" fmla="*/ 925 h 963"/>
                <a:gd name="T24" fmla="*/ 1868 w 1976"/>
                <a:gd name="T25" fmla="*/ 929 h 963"/>
                <a:gd name="T26" fmla="*/ 1886 w 1976"/>
                <a:gd name="T27" fmla="*/ 931 h 963"/>
                <a:gd name="T28" fmla="*/ 1908 w 1976"/>
                <a:gd name="T29" fmla="*/ 935 h 963"/>
                <a:gd name="T30" fmla="*/ 1928 w 1976"/>
                <a:gd name="T31" fmla="*/ 937 h 963"/>
                <a:gd name="T32" fmla="*/ 1948 w 1976"/>
                <a:gd name="T33" fmla="*/ 939 h 963"/>
                <a:gd name="T34" fmla="*/ 1968 w 1976"/>
                <a:gd name="T35" fmla="*/ 939 h 963"/>
                <a:gd name="T36" fmla="*/ 1930 w 1976"/>
                <a:gd name="T37" fmla="*/ 961 h 963"/>
                <a:gd name="T38" fmla="*/ 1916 w 1976"/>
                <a:gd name="T39" fmla="*/ 961 h 963"/>
                <a:gd name="T40" fmla="*/ 1902 w 1976"/>
                <a:gd name="T41" fmla="*/ 959 h 963"/>
                <a:gd name="T42" fmla="*/ 1886 w 1976"/>
                <a:gd name="T43" fmla="*/ 959 h 963"/>
                <a:gd name="T44" fmla="*/ 1868 w 1976"/>
                <a:gd name="T45" fmla="*/ 957 h 963"/>
                <a:gd name="T46" fmla="*/ 1848 w 1976"/>
                <a:gd name="T47" fmla="*/ 955 h 963"/>
                <a:gd name="T48" fmla="*/ 1828 w 1976"/>
                <a:gd name="T49" fmla="*/ 953 h 963"/>
                <a:gd name="T50" fmla="*/ 1808 w 1976"/>
                <a:gd name="T51" fmla="*/ 949 h 963"/>
                <a:gd name="T52" fmla="*/ 1788 w 1976"/>
                <a:gd name="T53" fmla="*/ 945 h 963"/>
                <a:gd name="T54" fmla="*/ 1771 w 1976"/>
                <a:gd name="T55" fmla="*/ 943 h 963"/>
                <a:gd name="T56" fmla="*/ 1751 w 1976"/>
                <a:gd name="T57" fmla="*/ 937 h 963"/>
                <a:gd name="T58" fmla="*/ 1733 w 1976"/>
                <a:gd name="T59" fmla="*/ 933 h 963"/>
                <a:gd name="T60" fmla="*/ 1717 w 1976"/>
                <a:gd name="T61" fmla="*/ 927 h 963"/>
                <a:gd name="T62" fmla="*/ 1703 w 1976"/>
                <a:gd name="T63" fmla="*/ 923 h 963"/>
                <a:gd name="T64" fmla="*/ 1689 w 1976"/>
                <a:gd name="T65" fmla="*/ 921 h 963"/>
                <a:gd name="T66" fmla="*/ 1671 w 1976"/>
                <a:gd name="T67" fmla="*/ 916 h 963"/>
                <a:gd name="T68" fmla="*/ 1655 w 1976"/>
                <a:gd name="T69" fmla="*/ 910 h 963"/>
                <a:gd name="T70" fmla="*/ 6 w 1976"/>
                <a:gd name="T71" fmla="*/ 82 h 963"/>
                <a:gd name="T72" fmla="*/ 0 w 1976"/>
                <a:gd name="T73" fmla="*/ 68 h 963"/>
                <a:gd name="T74" fmla="*/ 2 w 1976"/>
                <a:gd name="T75" fmla="*/ 54 h 963"/>
                <a:gd name="T76" fmla="*/ 8 w 1976"/>
                <a:gd name="T77" fmla="*/ 42 h 963"/>
                <a:gd name="T78" fmla="*/ 14 w 1976"/>
                <a:gd name="T79" fmla="*/ 28 h 963"/>
                <a:gd name="T80" fmla="*/ 20 w 1976"/>
                <a:gd name="T81" fmla="*/ 12 h 963"/>
                <a:gd name="T82" fmla="*/ 26 w 1976"/>
                <a:gd name="T83" fmla="*/ 0 h 963"/>
                <a:gd name="T84" fmla="*/ 64 w 1976"/>
                <a:gd name="T85" fmla="*/ 2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976" h="963">
                  <a:moveTo>
                    <a:pt x="64" y="2"/>
                  </a:moveTo>
                  <a:lnTo>
                    <a:pt x="30" y="66"/>
                  </a:lnTo>
                  <a:lnTo>
                    <a:pt x="1671" y="872"/>
                  </a:lnTo>
                  <a:lnTo>
                    <a:pt x="1671" y="872"/>
                  </a:lnTo>
                  <a:lnTo>
                    <a:pt x="1677" y="874"/>
                  </a:lnTo>
                  <a:lnTo>
                    <a:pt x="1681" y="876"/>
                  </a:lnTo>
                  <a:lnTo>
                    <a:pt x="1685" y="878"/>
                  </a:lnTo>
                  <a:lnTo>
                    <a:pt x="1691" y="880"/>
                  </a:lnTo>
                  <a:lnTo>
                    <a:pt x="1697" y="882"/>
                  </a:lnTo>
                  <a:lnTo>
                    <a:pt x="1703" y="884"/>
                  </a:lnTo>
                  <a:lnTo>
                    <a:pt x="1711" y="886"/>
                  </a:lnTo>
                  <a:lnTo>
                    <a:pt x="1715" y="888"/>
                  </a:lnTo>
                  <a:lnTo>
                    <a:pt x="1719" y="890"/>
                  </a:lnTo>
                  <a:lnTo>
                    <a:pt x="1723" y="890"/>
                  </a:lnTo>
                  <a:lnTo>
                    <a:pt x="1729" y="894"/>
                  </a:lnTo>
                  <a:lnTo>
                    <a:pt x="1733" y="894"/>
                  </a:lnTo>
                  <a:lnTo>
                    <a:pt x="1737" y="896"/>
                  </a:lnTo>
                  <a:lnTo>
                    <a:pt x="1743" y="898"/>
                  </a:lnTo>
                  <a:lnTo>
                    <a:pt x="1747" y="900"/>
                  </a:lnTo>
                  <a:lnTo>
                    <a:pt x="1753" y="902"/>
                  </a:lnTo>
                  <a:lnTo>
                    <a:pt x="1759" y="902"/>
                  </a:lnTo>
                  <a:lnTo>
                    <a:pt x="1763" y="904"/>
                  </a:lnTo>
                  <a:lnTo>
                    <a:pt x="1769" y="906"/>
                  </a:lnTo>
                  <a:lnTo>
                    <a:pt x="1775" y="908"/>
                  </a:lnTo>
                  <a:lnTo>
                    <a:pt x="1780" y="908"/>
                  </a:lnTo>
                  <a:lnTo>
                    <a:pt x="1784" y="910"/>
                  </a:lnTo>
                  <a:lnTo>
                    <a:pt x="1790" y="912"/>
                  </a:lnTo>
                  <a:lnTo>
                    <a:pt x="1796" y="914"/>
                  </a:lnTo>
                  <a:lnTo>
                    <a:pt x="1802" y="916"/>
                  </a:lnTo>
                  <a:lnTo>
                    <a:pt x="1808" y="916"/>
                  </a:lnTo>
                  <a:lnTo>
                    <a:pt x="1816" y="917"/>
                  </a:lnTo>
                  <a:lnTo>
                    <a:pt x="1820" y="919"/>
                  </a:lnTo>
                  <a:lnTo>
                    <a:pt x="1826" y="921"/>
                  </a:lnTo>
                  <a:lnTo>
                    <a:pt x="1832" y="921"/>
                  </a:lnTo>
                  <a:lnTo>
                    <a:pt x="1840" y="923"/>
                  </a:lnTo>
                  <a:lnTo>
                    <a:pt x="1846" y="925"/>
                  </a:lnTo>
                  <a:lnTo>
                    <a:pt x="1854" y="927"/>
                  </a:lnTo>
                  <a:lnTo>
                    <a:pt x="1860" y="927"/>
                  </a:lnTo>
                  <a:lnTo>
                    <a:pt x="1868" y="929"/>
                  </a:lnTo>
                  <a:lnTo>
                    <a:pt x="1874" y="931"/>
                  </a:lnTo>
                  <a:lnTo>
                    <a:pt x="1880" y="931"/>
                  </a:lnTo>
                  <a:lnTo>
                    <a:pt x="1886" y="931"/>
                  </a:lnTo>
                  <a:lnTo>
                    <a:pt x="1894" y="933"/>
                  </a:lnTo>
                  <a:lnTo>
                    <a:pt x="1900" y="933"/>
                  </a:lnTo>
                  <a:lnTo>
                    <a:pt x="1908" y="935"/>
                  </a:lnTo>
                  <a:lnTo>
                    <a:pt x="1914" y="935"/>
                  </a:lnTo>
                  <a:lnTo>
                    <a:pt x="1920" y="937"/>
                  </a:lnTo>
                  <a:lnTo>
                    <a:pt x="1928" y="937"/>
                  </a:lnTo>
                  <a:lnTo>
                    <a:pt x="1934" y="937"/>
                  </a:lnTo>
                  <a:lnTo>
                    <a:pt x="1942" y="937"/>
                  </a:lnTo>
                  <a:lnTo>
                    <a:pt x="1948" y="939"/>
                  </a:lnTo>
                  <a:lnTo>
                    <a:pt x="1956" y="939"/>
                  </a:lnTo>
                  <a:lnTo>
                    <a:pt x="1962" y="939"/>
                  </a:lnTo>
                  <a:lnTo>
                    <a:pt x="1968" y="939"/>
                  </a:lnTo>
                  <a:lnTo>
                    <a:pt x="1976" y="939"/>
                  </a:lnTo>
                  <a:lnTo>
                    <a:pt x="1932" y="963"/>
                  </a:lnTo>
                  <a:lnTo>
                    <a:pt x="1930" y="961"/>
                  </a:lnTo>
                  <a:lnTo>
                    <a:pt x="1928" y="961"/>
                  </a:lnTo>
                  <a:lnTo>
                    <a:pt x="1922" y="961"/>
                  </a:lnTo>
                  <a:lnTo>
                    <a:pt x="1916" y="961"/>
                  </a:lnTo>
                  <a:lnTo>
                    <a:pt x="1912" y="961"/>
                  </a:lnTo>
                  <a:lnTo>
                    <a:pt x="1906" y="961"/>
                  </a:lnTo>
                  <a:lnTo>
                    <a:pt x="1902" y="959"/>
                  </a:lnTo>
                  <a:lnTo>
                    <a:pt x="1898" y="959"/>
                  </a:lnTo>
                  <a:lnTo>
                    <a:pt x="1892" y="959"/>
                  </a:lnTo>
                  <a:lnTo>
                    <a:pt x="1886" y="959"/>
                  </a:lnTo>
                  <a:lnTo>
                    <a:pt x="1880" y="959"/>
                  </a:lnTo>
                  <a:lnTo>
                    <a:pt x="1876" y="959"/>
                  </a:lnTo>
                  <a:lnTo>
                    <a:pt x="1868" y="957"/>
                  </a:lnTo>
                  <a:lnTo>
                    <a:pt x="1862" y="957"/>
                  </a:lnTo>
                  <a:lnTo>
                    <a:pt x="1856" y="955"/>
                  </a:lnTo>
                  <a:lnTo>
                    <a:pt x="1848" y="955"/>
                  </a:lnTo>
                  <a:lnTo>
                    <a:pt x="1842" y="953"/>
                  </a:lnTo>
                  <a:lnTo>
                    <a:pt x="1836" y="953"/>
                  </a:lnTo>
                  <a:lnTo>
                    <a:pt x="1828" y="953"/>
                  </a:lnTo>
                  <a:lnTo>
                    <a:pt x="1822" y="953"/>
                  </a:lnTo>
                  <a:lnTo>
                    <a:pt x="1816" y="951"/>
                  </a:lnTo>
                  <a:lnTo>
                    <a:pt x="1808" y="949"/>
                  </a:lnTo>
                  <a:lnTo>
                    <a:pt x="1802" y="947"/>
                  </a:lnTo>
                  <a:lnTo>
                    <a:pt x="1794" y="947"/>
                  </a:lnTo>
                  <a:lnTo>
                    <a:pt x="1788" y="945"/>
                  </a:lnTo>
                  <a:lnTo>
                    <a:pt x="1782" y="945"/>
                  </a:lnTo>
                  <a:lnTo>
                    <a:pt x="1777" y="943"/>
                  </a:lnTo>
                  <a:lnTo>
                    <a:pt x="1771" y="943"/>
                  </a:lnTo>
                  <a:lnTo>
                    <a:pt x="1763" y="939"/>
                  </a:lnTo>
                  <a:lnTo>
                    <a:pt x="1757" y="939"/>
                  </a:lnTo>
                  <a:lnTo>
                    <a:pt x="1751" y="937"/>
                  </a:lnTo>
                  <a:lnTo>
                    <a:pt x="1745" y="937"/>
                  </a:lnTo>
                  <a:lnTo>
                    <a:pt x="1739" y="933"/>
                  </a:lnTo>
                  <a:lnTo>
                    <a:pt x="1733" y="933"/>
                  </a:lnTo>
                  <a:lnTo>
                    <a:pt x="1727" y="931"/>
                  </a:lnTo>
                  <a:lnTo>
                    <a:pt x="1723" y="931"/>
                  </a:lnTo>
                  <a:lnTo>
                    <a:pt x="1717" y="927"/>
                  </a:lnTo>
                  <a:lnTo>
                    <a:pt x="1711" y="927"/>
                  </a:lnTo>
                  <a:lnTo>
                    <a:pt x="1707" y="925"/>
                  </a:lnTo>
                  <a:lnTo>
                    <a:pt x="1703" y="923"/>
                  </a:lnTo>
                  <a:lnTo>
                    <a:pt x="1697" y="923"/>
                  </a:lnTo>
                  <a:lnTo>
                    <a:pt x="1693" y="921"/>
                  </a:lnTo>
                  <a:lnTo>
                    <a:pt x="1689" y="921"/>
                  </a:lnTo>
                  <a:lnTo>
                    <a:pt x="1685" y="919"/>
                  </a:lnTo>
                  <a:lnTo>
                    <a:pt x="1677" y="917"/>
                  </a:lnTo>
                  <a:lnTo>
                    <a:pt x="1671" y="916"/>
                  </a:lnTo>
                  <a:lnTo>
                    <a:pt x="1665" y="914"/>
                  </a:lnTo>
                  <a:lnTo>
                    <a:pt x="1661" y="912"/>
                  </a:lnTo>
                  <a:lnTo>
                    <a:pt x="1655" y="910"/>
                  </a:lnTo>
                  <a:lnTo>
                    <a:pt x="1653" y="910"/>
                  </a:lnTo>
                  <a:lnTo>
                    <a:pt x="8" y="84"/>
                  </a:lnTo>
                  <a:lnTo>
                    <a:pt x="6" y="82"/>
                  </a:lnTo>
                  <a:lnTo>
                    <a:pt x="2" y="78"/>
                  </a:lnTo>
                  <a:lnTo>
                    <a:pt x="0" y="72"/>
                  </a:lnTo>
                  <a:lnTo>
                    <a:pt x="0" y="68"/>
                  </a:lnTo>
                  <a:lnTo>
                    <a:pt x="0" y="62"/>
                  </a:lnTo>
                  <a:lnTo>
                    <a:pt x="2" y="58"/>
                  </a:lnTo>
                  <a:lnTo>
                    <a:pt x="2" y="54"/>
                  </a:lnTo>
                  <a:lnTo>
                    <a:pt x="4" y="50"/>
                  </a:lnTo>
                  <a:lnTo>
                    <a:pt x="6" y="46"/>
                  </a:lnTo>
                  <a:lnTo>
                    <a:pt x="8" y="42"/>
                  </a:lnTo>
                  <a:lnTo>
                    <a:pt x="10" y="36"/>
                  </a:lnTo>
                  <a:lnTo>
                    <a:pt x="12" y="32"/>
                  </a:lnTo>
                  <a:lnTo>
                    <a:pt x="14" y="28"/>
                  </a:lnTo>
                  <a:lnTo>
                    <a:pt x="16" y="22"/>
                  </a:lnTo>
                  <a:lnTo>
                    <a:pt x="18" y="18"/>
                  </a:lnTo>
                  <a:lnTo>
                    <a:pt x="20" y="12"/>
                  </a:lnTo>
                  <a:lnTo>
                    <a:pt x="22" y="8"/>
                  </a:lnTo>
                  <a:lnTo>
                    <a:pt x="24" y="6"/>
                  </a:lnTo>
                  <a:lnTo>
                    <a:pt x="26" y="0"/>
                  </a:lnTo>
                  <a:lnTo>
                    <a:pt x="28" y="0"/>
                  </a:lnTo>
                  <a:lnTo>
                    <a:pt x="64" y="2"/>
                  </a:lnTo>
                  <a:lnTo>
                    <a:pt x="6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pic>
        <p:nvPicPr>
          <p:cNvPr id="52" name="Picture 64" descr="C:\Users\Outlander\Pictures\Microsoft Clip Organizer\MC900232438[1].wmf">
            <a:extLst>
              <a:ext uri="{FF2B5EF4-FFF2-40B4-BE49-F238E27FC236}">
                <a16:creationId xmlns:a16="http://schemas.microsoft.com/office/drawing/2014/main" id="{232956D8-6899-480B-B78A-A9206ADC9A45}"/>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039375" y="1420420"/>
            <a:ext cx="1036638" cy="1106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Composite Graphic Manipulations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11055750" cy="4734318"/>
          </a:xfrm>
        </p:spPr>
        <p:txBody>
          <a:bodyPr/>
          <a:lstStyle/>
          <a:p>
            <a:pPr lvl="1"/>
            <a:r>
              <a:rPr lang="en-US" dirty="0"/>
              <a:t>Using multiple photos</a:t>
            </a:r>
          </a:p>
          <a:p>
            <a:pPr lvl="1"/>
            <a:r>
              <a:rPr lang="en-US" dirty="0"/>
              <a:t>Using multiple illustrations</a:t>
            </a:r>
          </a:p>
          <a:p>
            <a:pPr lvl="1"/>
            <a:r>
              <a:rPr lang="en-US" dirty="0"/>
              <a:t>Using a combination of both photos &amp; illustrations</a:t>
            </a:r>
          </a:p>
          <a:p>
            <a:pPr lvl="1"/>
            <a:r>
              <a:rPr lang="en-US" dirty="0"/>
              <a:t>Applications (short list)</a:t>
            </a:r>
          </a:p>
          <a:p>
            <a:pPr lvl="2"/>
            <a:r>
              <a:rPr lang="en-US" dirty="0"/>
              <a:t>Magazine ads, newsletters, flyers, posters, CD covers, DVD slip covers, etc.</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DVD Slip Cover Project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Project Requirements</a:t>
            </a:r>
          </a:p>
          <a:p>
            <a:pPr lvl="2"/>
            <a:r>
              <a:rPr lang="en-US" dirty="0"/>
              <a:t>Create a composite graphic manipulation for a movie DVD slip cover.</a:t>
            </a:r>
          </a:p>
          <a:p>
            <a:pPr lvl="2"/>
            <a:r>
              <a:rPr lang="en-US" dirty="0"/>
              <a:t>Use at least 3 photos (raster images).</a:t>
            </a:r>
          </a:p>
          <a:p>
            <a:pPr lvl="2"/>
            <a:r>
              <a:rPr lang="en-US" dirty="0"/>
              <a:t>Use at least 2 illustrations (not including text).</a:t>
            </a:r>
          </a:p>
          <a:p>
            <a:pPr lvl="2"/>
            <a:r>
              <a:rPr lang="en-US" dirty="0"/>
              <a:t>Slip covers include a front, back, and spine.</a:t>
            </a:r>
          </a:p>
          <a:p>
            <a:pPr lvl="2"/>
            <a:r>
              <a:rPr lang="en-US" dirty="0"/>
              <a:t>DVD slip cover dimensions:</a:t>
            </a:r>
          </a:p>
          <a:p>
            <a:pPr lvl="3"/>
            <a:r>
              <a:rPr lang="en-US" sz="2600" b="1" dirty="0">
                <a:ea typeface="ＭＳ Ｐゴシック" pitchFamily="34" charset="-128"/>
              </a:rPr>
              <a:t>Total</a:t>
            </a:r>
            <a:r>
              <a:rPr lang="en-US" sz="2600" dirty="0">
                <a:ea typeface="ＭＳ Ｐゴシック" pitchFamily="34" charset="-128"/>
              </a:rPr>
              <a:t>: width = </a:t>
            </a:r>
            <a:r>
              <a:rPr lang="en-US" b="1" dirty="0">
                <a:ea typeface="ＭＳ Ｐゴシック" pitchFamily="34" charset="-128"/>
              </a:rPr>
              <a:t>10</a:t>
            </a:r>
            <a:r>
              <a:rPr lang="en-US" b="1" baseline="35000" dirty="0">
                <a:ea typeface="ＭＳ Ｐゴシック" pitchFamily="34" charset="-128"/>
              </a:rPr>
              <a:t>1</a:t>
            </a:r>
            <a:r>
              <a:rPr lang="en-US" b="1" spc="-200" baseline="35000" dirty="0">
                <a:ea typeface="ＭＳ Ｐゴシック" pitchFamily="34" charset="-128"/>
              </a:rPr>
              <a:t>1</a:t>
            </a:r>
            <a:r>
              <a:rPr lang="en-US" b="1" spc="-200" dirty="0">
                <a:ea typeface="ＭＳ Ｐゴシック" pitchFamily="34" charset="-128"/>
              </a:rPr>
              <a:t>/</a:t>
            </a:r>
            <a:r>
              <a:rPr lang="en-US" b="1" spc="-200" baseline="-1000" dirty="0">
                <a:ea typeface="ＭＳ Ｐゴシック" pitchFamily="34" charset="-128"/>
              </a:rPr>
              <a:t>1</a:t>
            </a:r>
            <a:r>
              <a:rPr lang="en-US" b="1" baseline="-1000" dirty="0">
                <a:ea typeface="ＭＳ Ｐゴシック" pitchFamily="34" charset="-128"/>
              </a:rPr>
              <a:t>6</a:t>
            </a:r>
            <a:r>
              <a:rPr lang="en-US" b="1" dirty="0">
                <a:ea typeface="ＭＳ Ｐゴシック" pitchFamily="34" charset="-128"/>
              </a:rPr>
              <a:t>”</a:t>
            </a:r>
            <a:r>
              <a:rPr lang="en-US" sz="2600" dirty="0">
                <a:ea typeface="ＭＳ Ｐゴシック" pitchFamily="34" charset="-128"/>
              </a:rPr>
              <a:t>, height = </a:t>
            </a:r>
            <a:r>
              <a:rPr lang="en-US" b="1" dirty="0">
                <a:ea typeface="ＭＳ Ｐゴシック" pitchFamily="34" charset="-128"/>
              </a:rPr>
              <a:t>7</a:t>
            </a:r>
            <a:r>
              <a:rPr lang="en-US" b="1" spc="-200" baseline="35000" dirty="0">
                <a:ea typeface="ＭＳ Ｐゴシック" pitchFamily="34" charset="-128"/>
              </a:rPr>
              <a:t>3</a:t>
            </a:r>
            <a:r>
              <a:rPr lang="en-US" b="1" spc="-200" dirty="0">
                <a:ea typeface="ＭＳ Ｐゴシック" pitchFamily="34" charset="-128"/>
              </a:rPr>
              <a:t>/</a:t>
            </a:r>
            <a:r>
              <a:rPr lang="en-US" b="1" spc="-200" baseline="-1000" dirty="0">
                <a:ea typeface="ＭＳ Ｐゴシック" pitchFamily="34" charset="-128"/>
              </a:rPr>
              <a:t>1</a:t>
            </a:r>
            <a:r>
              <a:rPr lang="en-US" b="1" baseline="-1000" dirty="0">
                <a:ea typeface="ＭＳ Ｐゴシック" pitchFamily="34" charset="-128"/>
              </a:rPr>
              <a:t>6</a:t>
            </a:r>
            <a:r>
              <a:rPr lang="en-US" b="1" dirty="0">
                <a:ea typeface="ＭＳ Ｐゴシック" pitchFamily="34" charset="-128"/>
              </a:rPr>
              <a:t>”</a:t>
            </a:r>
            <a:endParaRPr lang="en-US" sz="2600" b="1" dirty="0">
              <a:ea typeface="ＭＳ Ｐゴシック" pitchFamily="34" charset="-128"/>
            </a:endParaRPr>
          </a:p>
          <a:p>
            <a:pPr lvl="3"/>
            <a:r>
              <a:rPr lang="en-US" sz="2600" b="1" dirty="0">
                <a:ea typeface="ＭＳ Ｐゴシック" pitchFamily="34" charset="-128"/>
              </a:rPr>
              <a:t>Spine</a:t>
            </a:r>
            <a:r>
              <a:rPr lang="en-US" sz="2600" dirty="0">
                <a:ea typeface="ＭＳ Ｐゴシック" pitchFamily="34" charset="-128"/>
              </a:rPr>
              <a:t>: width = </a:t>
            </a:r>
            <a:r>
              <a:rPr lang="en-US" b="1" spc="-200" baseline="35000" dirty="0">
                <a:ea typeface="ＭＳ Ｐゴシック" pitchFamily="34" charset="-128"/>
              </a:rPr>
              <a:t>9</a:t>
            </a:r>
            <a:r>
              <a:rPr lang="en-US" b="1" spc="-200" dirty="0">
                <a:ea typeface="ＭＳ Ｐゴシック" pitchFamily="34" charset="-128"/>
              </a:rPr>
              <a:t>/</a:t>
            </a:r>
            <a:r>
              <a:rPr lang="en-US" b="1" spc="-200" baseline="-1000" dirty="0">
                <a:ea typeface="ＭＳ Ｐゴシック" pitchFamily="34" charset="-128"/>
              </a:rPr>
              <a:t>1</a:t>
            </a:r>
            <a:r>
              <a:rPr lang="en-US" b="1" baseline="-1000" dirty="0">
                <a:ea typeface="ＭＳ Ｐゴシック" pitchFamily="34" charset="-128"/>
              </a:rPr>
              <a:t>6</a:t>
            </a:r>
            <a:r>
              <a:rPr lang="en-US" sz="2600" b="1" dirty="0">
                <a:ea typeface="ＭＳ Ｐゴシック" pitchFamily="34" charset="-128"/>
              </a:rPr>
              <a:t>”</a:t>
            </a:r>
            <a:r>
              <a:rPr lang="en-US" sz="2600" dirty="0">
                <a:ea typeface="ＭＳ Ｐゴシック" pitchFamily="34" charset="-128"/>
              </a:rPr>
              <a:t>, height = </a:t>
            </a:r>
            <a:r>
              <a:rPr lang="en-US" b="1" dirty="0">
                <a:ea typeface="ＭＳ Ｐゴシック" pitchFamily="34" charset="-128"/>
              </a:rPr>
              <a:t>7</a:t>
            </a:r>
            <a:r>
              <a:rPr lang="en-US" b="1" spc="-200" baseline="35000" dirty="0">
                <a:ea typeface="ＭＳ Ｐゴシック" pitchFamily="34" charset="-128"/>
              </a:rPr>
              <a:t>3</a:t>
            </a:r>
            <a:r>
              <a:rPr lang="en-US" b="1" spc="-200" dirty="0">
                <a:ea typeface="ＭＳ Ｐゴシック" pitchFamily="34" charset="-128"/>
              </a:rPr>
              <a:t>/</a:t>
            </a:r>
            <a:r>
              <a:rPr lang="en-US" b="1" spc="-200" baseline="-1000" dirty="0">
                <a:ea typeface="ＭＳ Ｐゴシック" pitchFamily="34" charset="-128"/>
              </a:rPr>
              <a:t>1</a:t>
            </a:r>
            <a:r>
              <a:rPr lang="en-US" b="1" baseline="-1000" dirty="0">
                <a:ea typeface="ＭＳ Ｐゴシック" pitchFamily="34" charset="-128"/>
              </a:rPr>
              <a:t>6</a:t>
            </a:r>
            <a:r>
              <a:rPr lang="en-US" b="1" dirty="0">
                <a:ea typeface="ＭＳ Ｐゴシック" pitchFamily="34" charset="-128"/>
              </a:rPr>
              <a:t>”</a:t>
            </a:r>
          </a:p>
          <a:p>
            <a:pPr lvl="1"/>
            <a:endParaRPr lang="en-US" dirty="0"/>
          </a:p>
        </p:txBody>
      </p:sp>
      <p:grpSp>
        <p:nvGrpSpPr>
          <p:cNvPr id="12" name="Group 11">
            <a:extLst>
              <a:ext uri="{FF2B5EF4-FFF2-40B4-BE49-F238E27FC236}">
                <a16:creationId xmlns:a16="http://schemas.microsoft.com/office/drawing/2014/main" id="{5EA397A2-F5E6-4A4B-ABBC-CD964B7104BB}"/>
              </a:ext>
            </a:extLst>
          </p:cNvPr>
          <p:cNvGrpSpPr/>
          <p:nvPr/>
        </p:nvGrpSpPr>
        <p:grpSpPr>
          <a:xfrm>
            <a:off x="8186406" y="4177515"/>
            <a:ext cx="2613710" cy="1893332"/>
            <a:chOff x="5728821" y="4431268"/>
            <a:chExt cx="2613710" cy="1893332"/>
          </a:xfrm>
        </p:grpSpPr>
        <p:sp>
          <p:nvSpPr>
            <p:cNvPr id="13" name="Rectangle 1">
              <a:extLst>
                <a:ext uri="{FF2B5EF4-FFF2-40B4-BE49-F238E27FC236}">
                  <a16:creationId xmlns:a16="http://schemas.microsoft.com/office/drawing/2014/main" id="{AED60824-EFDC-499F-BC40-BD1FDE75049A}"/>
                </a:ext>
              </a:extLst>
            </p:cNvPr>
            <p:cNvSpPr/>
            <p:nvPr/>
          </p:nvSpPr>
          <p:spPr bwMode="auto">
            <a:xfrm>
              <a:off x="7292672" y="4743616"/>
              <a:ext cx="974698" cy="1290762"/>
            </a:xfrm>
            <a:custGeom>
              <a:avLst/>
              <a:gdLst>
                <a:gd name="connsiteX0" fmla="*/ 0 w 990600"/>
                <a:gd name="connsiteY0" fmla="*/ 0 h 1219200"/>
                <a:gd name="connsiteX1" fmla="*/ 990600 w 990600"/>
                <a:gd name="connsiteY1" fmla="*/ 0 h 1219200"/>
                <a:gd name="connsiteX2" fmla="*/ 990600 w 990600"/>
                <a:gd name="connsiteY2" fmla="*/ 1219200 h 1219200"/>
                <a:gd name="connsiteX3" fmla="*/ 0 w 990600"/>
                <a:gd name="connsiteY3" fmla="*/ 1219200 h 1219200"/>
                <a:gd name="connsiteX4" fmla="*/ 0 w 990600"/>
                <a:gd name="connsiteY4" fmla="*/ 0 h 1219200"/>
                <a:gd name="connsiteX0" fmla="*/ 0 w 990600"/>
                <a:gd name="connsiteY0" fmla="*/ 71562 h 1290762"/>
                <a:gd name="connsiteX1" fmla="*/ 974698 w 990600"/>
                <a:gd name="connsiteY1" fmla="*/ 0 h 1290762"/>
                <a:gd name="connsiteX2" fmla="*/ 990600 w 990600"/>
                <a:gd name="connsiteY2" fmla="*/ 1290762 h 1290762"/>
                <a:gd name="connsiteX3" fmla="*/ 0 w 990600"/>
                <a:gd name="connsiteY3" fmla="*/ 1290762 h 1290762"/>
                <a:gd name="connsiteX4" fmla="*/ 0 w 990600"/>
                <a:gd name="connsiteY4" fmla="*/ 71562 h 1290762"/>
                <a:gd name="connsiteX0" fmla="*/ 0 w 974698"/>
                <a:gd name="connsiteY0" fmla="*/ 71562 h 1290762"/>
                <a:gd name="connsiteX1" fmla="*/ 974698 w 974698"/>
                <a:gd name="connsiteY1" fmla="*/ 0 h 1290762"/>
                <a:gd name="connsiteX2" fmla="*/ 974697 w 974698"/>
                <a:gd name="connsiteY2" fmla="*/ 1187395 h 1290762"/>
                <a:gd name="connsiteX3" fmla="*/ 0 w 974698"/>
                <a:gd name="connsiteY3" fmla="*/ 1290762 h 1290762"/>
                <a:gd name="connsiteX4" fmla="*/ 0 w 974698"/>
                <a:gd name="connsiteY4" fmla="*/ 71562 h 12907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4698" h="1290762">
                  <a:moveTo>
                    <a:pt x="0" y="71562"/>
                  </a:moveTo>
                  <a:lnTo>
                    <a:pt x="974698" y="0"/>
                  </a:lnTo>
                  <a:cubicBezTo>
                    <a:pt x="974698" y="395798"/>
                    <a:pt x="974697" y="791597"/>
                    <a:pt x="974697" y="1187395"/>
                  </a:cubicBezTo>
                  <a:lnTo>
                    <a:pt x="0" y="1290762"/>
                  </a:lnTo>
                  <a:lnTo>
                    <a:pt x="0" y="71562"/>
                  </a:lnTo>
                  <a:close/>
                </a:path>
              </a:pathLst>
            </a:custGeom>
            <a:gradFill flip="none" rotWithShape="1">
              <a:gsLst>
                <a:gs pos="0">
                  <a:srgbClr val="03D4A8"/>
                </a:gs>
                <a:gs pos="25000">
                  <a:srgbClr val="21D6E0"/>
                </a:gs>
                <a:gs pos="75000">
                  <a:srgbClr val="0087E6"/>
                </a:gs>
                <a:gs pos="100000">
                  <a:srgbClr val="005CBF"/>
                </a:gs>
              </a:gsLst>
              <a:lin ang="8100000" scaled="1"/>
              <a:tileRect/>
            </a:gra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1" charset="-128"/>
              </a:endParaRPr>
            </a:p>
          </p:txBody>
        </p:sp>
        <p:sp>
          <p:nvSpPr>
            <p:cNvPr id="14" name="Rectangle 13">
              <a:extLst>
                <a:ext uri="{FF2B5EF4-FFF2-40B4-BE49-F238E27FC236}">
                  <a16:creationId xmlns:a16="http://schemas.microsoft.com/office/drawing/2014/main" id="{BE9B53AA-ED40-4D73-A755-F485ACE3C8E3}"/>
                </a:ext>
              </a:extLst>
            </p:cNvPr>
            <p:cNvSpPr/>
            <p:nvPr/>
          </p:nvSpPr>
          <p:spPr bwMode="auto">
            <a:xfrm>
              <a:off x="7140272" y="4815178"/>
              <a:ext cx="152400" cy="1219200"/>
            </a:xfrm>
            <a:prstGeom prst="rect">
              <a:avLst/>
            </a:prstGeom>
            <a:solidFill>
              <a:schemeClr val="tx1">
                <a:lumMod val="65000"/>
                <a:lumOff val="35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1" charset="-128"/>
              </a:endParaRPr>
            </a:p>
          </p:txBody>
        </p:sp>
        <p:sp>
          <p:nvSpPr>
            <p:cNvPr id="15" name="Rectangle 14">
              <a:extLst>
                <a:ext uri="{FF2B5EF4-FFF2-40B4-BE49-F238E27FC236}">
                  <a16:creationId xmlns:a16="http://schemas.microsoft.com/office/drawing/2014/main" id="{4D8190FF-EFCA-4FFD-B773-21B733E616F7}"/>
                </a:ext>
              </a:extLst>
            </p:cNvPr>
            <p:cNvSpPr/>
            <p:nvPr/>
          </p:nvSpPr>
          <p:spPr bwMode="auto">
            <a:xfrm>
              <a:off x="6324600" y="4648200"/>
              <a:ext cx="815672" cy="1386177"/>
            </a:xfrm>
            <a:custGeom>
              <a:avLst/>
              <a:gdLst>
                <a:gd name="connsiteX0" fmla="*/ 0 w 990600"/>
                <a:gd name="connsiteY0" fmla="*/ 0 h 1219200"/>
                <a:gd name="connsiteX1" fmla="*/ 990600 w 990600"/>
                <a:gd name="connsiteY1" fmla="*/ 0 h 1219200"/>
                <a:gd name="connsiteX2" fmla="*/ 990600 w 990600"/>
                <a:gd name="connsiteY2" fmla="*/ 1219200 h 1219200"/>
                <a:gd name="connsiteX3" fmla="*/ 0 w 990600"/>
                <a:gd name="connsiteY3" fmla="*/ 1219200 h 1219200"/>
                <a:gd name="connsiteX4" fmla="*/ 0 w 990600"/>
                <a:gd name="connsiteY4" fmla="*/ 0 h 1219200"/>
                <a:gd name="connsiteX0" fmla="*/ 174928 w 990600"/>
                <a:gd name="connsiteY0" fmla="*/ 0 h 1386177"/>
                <a:gd name="connsiteX1" fmla="*/ 990600 w 990600"/>
                <a:gd name="connsiteY1" fmla="*/ 166977 h 1386177"/>
                <a:gd name="connsiteX2" fmla="*/ 990600 w 990600"/>
                <a:gd name="connsiteY2" fmla="*/ 1386177 h 1386177"/>
                <a:gd name="connsiteX3" fmla="*/ 0 w 990600"/>
                <a:gd name="connsiteY3" fmla="*/ 1386177 h 1386177"/>
                <a:gd name="connsiteX4" fmla="*/ 174928 w 990600"/>
                <a:gd name="connsiteY4" fmla="*/ 0 h 1386177"/>
                <a:gd name="connsiteX0" fmla="*/ 0 w 815672"/>
                <a:gd name="connsiteY0" fmla="*/ 0 h 1386177"/>
                <a:gd name="connsiteX1" fmla="*/ 815672 w 815672"/>
                <a:gd name="connsiteY1" fmla="*/ 166977 h 1386177"/>
                <a:gd name="connsiteX2" fmla="*/ 815672 w 815672"/>
                <a:gd name="connsiteY2" fmla="*/ 1386177 h 1386177"/>
                <a:gd name="connsiteX3" fmla="*/ 39757 w 815672"/>
                <a:gd name="connsiteY3" fmla="*/ 1123784 h 1386177"/>
                <a:gd name="connsiteX4" fmla="*/ 0 w 815672"/>
                <a:gd name="connsiteY4" fmla="*/ 0 h 1386177"/>
                <a:gd name="connsiteX0" fmla="*/ 0 w 815672"/>
                <a:gd name="connsiteY0" fmla="*/ 0 h 1386177"/>
                <a:gd name="connsiteX1" fmla="*/ 815672 w 815672"/>
                <a:gd name="connsiteY1" fmla="*/ 166977 h 1386177"/>
                <a:gd name="connsiteX2" fmla="*/ 815672 w 815672"/>
                <a:gd name="connsiteY2" fmla="*/ 1386177 h 1386177"/>
                <a:gd name="connsiteX3" fmla="*/ 15903 w 815672"/>
                <a:gd name="connsiteY3" fmla="*/ 1123784 h 1386177"/>
                <a:gd name="connsiteX4" fmla="*/ 0 w 815672"/>
                <a:gd name="connsiteY4" fmla="*/ 0 h 13861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5672" h="1386177">
                  <a:moveTo>
                    <a:pt x="0" y="0"/>
                  </a:moveTo>
                  <a:lnTo>
                    <a:pt x="815672" y="166977"/>
                  </a:lnTo>
                  <a:lnTo>
                    <a:pt x="815672" y="1386177"/>
                  </a:lnTo>
                  <a:lnTo>
                    <a:pt x="15903" y="1123784"/>
                  </a:lnTo>
                  <a:lnTo>
                    <a:pt x="0" y="0"/>
                  </a:lnTo>
                  <a:close/>
                </a:path>
              </a:pathLst>
            </a:custGeom>
            <a:gradFill flip="none" rotWithShape="1">
              <a:gsLst>
                <a:gs pos="0">
                  <a:srgbClr val="03D4A8"/>
                </a:gs>
                <a:gs pos="25000">
                  <a:srgbClr val="21D6E0"/>
                </a:gs>
                <a:gs pos="75000">
                  <a:srgbClr val="0087E6"/>
                </a:gs>
                <a:gs pos="100000">
                  <a:srgbClr val="005CBF"/>
                </a:gs>
              </a:gsLst>
              <a:lin ang="2700000" scaled="1"/>
              <a:tileRect/>
            </a:gra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1" charset="-128"/>
              </a:endParaRPr>
            </a:p>
          </p:txBody>
        </p:sp>
        <p:sp>
          <p:nvSpPr>
            <p:cNvPr id="16" name="TextBox 15">
              <a:extLst>
                <a:ext uri="{FF2B5EF4-FFF2-40B4-BE49-F238E27FC236}">
                  <a16:creationId xmlns:a16="http://schemas.microsoft.com/office/drawing/2014/main" id="{F303AC18-B7EE-4BEA-926B-E71C0F3D6199}"/>
                </a:ext>
              </a:extLst>
            </p:cNvPr>
            <p:cNvSpPr txBox="1"/>
            <p:nvPr/>
          </p:nvSpPr>
          <p:spPr>
            <a:xfrm>
              <a:off x="7696200" y="4431268"/>
              <a:ext cx="646331" cy="369332"/>
            </a:xfrm>
            <a:prstGeom prst="rect">
              <a:avLst/>
            </a:prstGeom>
            <a:noFill/>
          </p:spPr>
          <p:txBody>
            <a:bodyPr wrap="none" rtlCol="0">
              <a:spAutoFit/>
            </a:bodyPr>
            <a:lstStyle/>
            <a:p>
              <a:r>
                <a:rPr lang="en-US" sz="1800" dirty="0"/>
                <a:t>front</a:t>
              </a:r>
            </a:p>
          </p:txBody>
        </p:sp>
        <p:sp>
          <p:nvSpPr>
            <p:cNvPr id="17" name="TextBox 16">
              <a:extLst>
                <a:ext uri="{FF2B5EF4-FFF2-40B4-BE49-F238E27FC236}">
                  <a16:creationId xmlns:a16="http://schemas.microsoft.com/office/drawing/2014/main" id="{41AE2CFB-B6DF-41ED-BFA5-891847963DD4}"/>
                </a:ext>
              </a:extLst>
            </p:cNvPr>
            <p:cNvSpPr txBox="1"/>
            <p:nvPr/>
          </p:nvSpPr>
          <p:spPr>
            <a:xfrm>
              <a:off x="5728821" y="5498068"/>
              <a:ext cx="671979" cy="369332"/>
            </a:xfrm>
            <a:prstGeom prst="rect">
              <a:avLst/>
            </a:prstGeom>
            <a:noFill/>
          </p:spPr>
          <p:txBody>
            <a:bodyPr wrap="none" rtlCol="0">
              <a:spAutoFit/>
            </a:bodyPr>
            <a:lstStyle/>
            <a:p>
              <a:r>
                <a:rPr lang="en-US" sz="1800" dirty="0"/>
                <a:t>back</a:t>
              </a:r>
            </a:p>
          </p:txBody>
        </p:sp>
        <p:sp>
          <p:nvSpPr>
            <p:cNvPr id="18" name="TextBox 17">
              <a:extLst>
                <a:ext uri="{FF2B5EF4-FFF2-40B4-BE49-F238E27FC236}">
                  <a16:creationId xmlns:a16="http://schemas.microsoft.com/office/drawing/2014/main" id="{12DFE314-00F1-4CE8-9EFF-A9C3374A16FD}"/>
                </a:ext>
              </a:extLst>
            </p:cNvPr>
            <p:cNvSpPr txBox="1"/>
            <p:nvPr/>
          </p:nvSpPr>
          <p:spPr>
            <a:xfrm>
              <a:off x="6858000" y="5955268"/>
              <a:ext cx="736099" cy="369332"/>
            </a:xfrm>
            <a:prstGeom prst="rect">
              <a:avLst/>
            </a:prstGeom>
            <a:noFill/>
          </p:spPr>
          <p:txBody>
            <a:bodyPr wrap="none" rtlCol="0">
              <a:spAutoFit/>
            </a:bodyPr>
            <a:lstStyle/>
            <a:p>
              <a:r>
                <a:rPr lang="en-US" sz="1800" dirty="0"/>
                <a:t>spine</a:t>
              </a:r>
            </a:p>
          </p:txBody>
        </p:sp>
      </p:grpSp>
      <p:sp>
        <p:nvSpPr>
          <p:cNvPr id="26" name="TextBox 25">
            <a:extLst>
              <a:ext uri="{FF2B5EF4-FFF2-40B4-BE49-F238E27FC236}">
                <a16:creationId xmlns:a16="http://schemas.microsoft.com/office/drawing/2014/main" id="{EAED9743-1B1B-45FE-8697-018116F37E36}"/>
              </a:ext>
            </a:extLst>
          </p:cNvPr>
          <p:cNvSpPr txBox="1"/>
          <p:nvPr/>
        </p:nvSpPr>
        <p:spPr>
          <a:xfrm rot="21397468">
            <a:off x="9908027" y="4842857"/>
            <a:ext cx="659155" cy="584775"/>
          </a:xfrm>
          <a:prstGeom prst="rect">
            <a:avLst/>
          </a:prstGeom>
          <a:noFill/>
        </p:spPr>
        <p:txBody>
          <a:bodyPr wrap="none" rtlCol="0">
            <a:spAutoFit/>
          </a:bodyPr>
          <a:lstStyle/>
          <a:p>
            <a:pPr algn="ctr"/>
            <a:r>
              <a:rPr lang="en-US" sz="1800" dirty="0">
                <a:solidFill>
                  <a:srgbClr val="002060"/>
                </a:solidFill>
                <a:effectLst>
                  <a:outerShdw blurRad="38100" dist="38100" dir="2700000" algn="tl">
                    <a:srgbClr val="000000">
                      <a:alpha val="43137"/>
                    </a:srgbClr>
                  </a:outerShdw>
                </a:effectLst>
              </a:rPr>
              <a:t>sci-fi</a:t>
            </a:r>
          </a:p>
          <a:p>
            <a:pPr algn="ctr"/>
            <a:r>
              <a:rPr lang="en-US" sz="1400" dirty="0">
                <a:solidFill>
                  <a:srgbClr val="002060"/>
                </a:solidFill>
                <a:effectLst>
                  <a:outerShdw blurRad="38100" dist="38100" dir="2700000" algn="tl">
                    <a:srgbClr val="000000">
                      <a:alpha val="43137"/>
                    </a:srgbClr>
                  </a:outerShdw>
                </a:effectLst>
              </a:rPr>
              <a:t>DVD</a:t>
            </a:r>
          </a:p>
        </p:txBody>
      </p:sp>
    </p:spTree>
    <p:extLst>
      <p:ext uri="{BB962C8B-B14F-4D97-AF65-F5344CB8AC3E}">
        <p14:creationId xmlns:p14="http://schemas.microsoft.com/office/powerpoint/2010/main" val="2960846322"/>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33</TotalTime>
  <Words>230</Words>
  <Application>Microsoft Office PowerPoint</Application>
  <PresentationFormat>Widescreen</PresentationFormat>
  <Paragraphs>44</Paragraphs>
  <Slides>7</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7</vt:i4>
      </vt:variant>
    </vt:vector>
  </HeadingPairs>
  <TitlesOfParts>
    <vt:vector size="16" baseType="lpstr">
      <vt:lpstr>ＭＳ Ｐゴシック</vt:lpstr>
      <vt:lpstr>.AppleSystemUIFont</vt:lpstr>
      <vt:lpstr>Arial</vt:lpstr>
      <vt:lpstr>Calibri</vt:lpstr>
      <vt:lpstr>Open Sans</vt:lpstr>
      <vt:lpstr>Open Sans SemiBold</vt:lpstr>
      <vt:lpstr>Verdana</vt:lpstr>
      <vt:lpstr>2_Office Theme</vt:lpstr>
      <vt:lpstr>3_Office Theme</vt:lpstr>
      <vt:lpstr>PowerPoint Presentation</vt:lpstr>
      <vt:lpstr>PowerPoint Presentation</vt:lpstr>
      <vt:lpstr>Three Basic Graphic Manipulations</vt:lpstr>
      <vt:lpstr>Photographic Graphic Manipulations</vt:lpstr>
      <vt:lpstr>Illustrative Graphic Manipulations</vt:lpstr>
      <vt:lpstr>Composite Graphic Manipulations</vt:lpstr>
      <vt:lpstr>DVD Slip Cover Project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12</cp:revision>
  <cp:lastPrinted>2017-07-07T16:17:37Z</cp:lastPrinted>
  <dcterms:created xsi:type="dcterms:W3CDTF">2017-07-11T23:58:30Z</dcterms:created>
  <dcterms:modified xsi:type="dcterms:W3CDTF">2017-07-25T14:34:58Z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