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31" r:id="rId9"/>
    <p:sldId id="324" r:id="rId10"/>
    <p:sldId id="325" r:id="rId11"/>
    <p:sldId id="326" r:id="rId12"/>
    <p:sldId id="327" r:id="rId13"/>
    <p:sldId id="32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hais.it/architettura/Romana/indicecronologico/INDICE4.html#087"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thais.it/architettura/Bizantina/indici/INDICE2.htm#0031"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thais.it/architettura/Bizantina/indici/INDICE4.htm#0069"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thais.it/architettura/Bizantina/indici/INDICE3.htm#0046"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thais.it/architettura/Bizantina/indici/INDICE4.htm#0067"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thais.it/architettura/Bizantina/indici/INDICE3.htm#0059"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thais.it/architettura/Bizantina/indici/INDICE4.htm#0073"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Byzantine Architecture</a:t>
            </a:r>
          </a:p>
          <a:p>
            <a:pPr lvl="1"/>
            <a:r>
              <a:rPr lang="en-US" dirty="0"/>
              <a:t>Building Recognition Exam</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1</a:t>
            </a:r>
          </a:p>
        </p:txBody>
      </p:sp>
      <p:sp>
        <p:nvSpPr>
          <p:cNvPr id="4" name="Text Box 8">
            <a:extLst>
              <a:ext uri="{FF2B5EF4-FFF2-40B4-BE49-F238E27FC236}">
                <a16:creationId xmlns:a16="http://schemas.microsoft.com/office/drawing/2014/main" id="{2AFFB8C1-0075-4F00-A799-93469CE4FB04}"/>
              </a:ext>
            </a:extLst>
          </p:cNvPr>
          <p:cNvSpPr txBox="1">
            <a:spLocks noChangeArrowheads="1"/>
          </p:cNvSpPr>
          <p:nvPr/>
        </p:nvSpPr>
        <p:spPr bwMode="auto">
          <a:xfrm>
            <a:off x="4472128" y="5650637"/>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12" descr="0312">
            <a:hlinkClick r:id="rId2"/>
            <a:extLst>
              <a:ext uri="{FF2B5EF4-FFF2-40B4-BE49-F238E27FC236}">
                <a16:creationId xmlns:a16="http://schemas.microsoft.com/office/drawing/2014/main" id="{0D8130B7-1608-4864-AEC7-B511D041C1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1891" y="1383437"/>
            <a:ext cx="446087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2</a:t>
            </a:r>
          </a:p>
        </p:txBody>
      </p:sp>
      <p:sp>
        <p:nvSpPr>
          <p:cNvPr id="6" name="Text Box 5">
            <a:extLst>
              <a:ext uri="{FF2B5EF4-FFF2-40B4-BE49-F238E27FC236}">
                <a16:creationId xmlns:a16="http://schemas.microsoft.com/office/drawing/2014/main" id="{1C97E43B-59BC-4AF2-8F2F-1F6496926C74}"/>
              </a:ext>
            </a:extLst>
          </p:cNvPr>
          <p:cNvSpPr txBox="1">
            <a:spLocks noChangeArrowheads="1"/>
          </p:cNvSpPr>
          <p:nvPr/>
        </p:nvSpPr>
        <p:spPr bwMode="auto">
          <a:xfrm>
            <a:off x="4765882" y="5729911"/>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dirty="0"/>
              <a:t>© Frim. </a:t>
            </a:r>
            <a:r>
              <a:rPr lang="en-US" altLang="en-US" sz="800" dirty="0" err="1"/>
              <a:t>srl</a:t>
            </a:r>
            <a:r>
              <a:rPr lang="en-US" altLang="en-US" sz="800" dirty="0"/>
              <a:t> Milano (http://www.thais.it)</a:t>
            </a:r>
          </a:p>
        </p:txBody>
      </p:sp>
      <p:pic>
        <p:nvPicPr>
          <p:cNvPr id="7" name="Picture 6" descr="144a">
            <a:hlinkClick r:id="rId2"/>
            <a:extLst>
              <a:ext uri="{FF2B5EF4-FFF2-40B4-BE49-F238E27FC236}">
                <a16:creationId xmlns:a16="http://schemas.microsoft.com/office/drawing/2014/main" id="{0AB49113-9900-45D7-B1D6-CDD6222E9E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189" y="1397828"/>
            <a:ext cx="5410200" cy="404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472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3</a:t>
            </a:r>
          </a:p>
        </p:txBody>
      </p:sp>
      <p:sp>
        <p:nvSpPr>
          <p:cNvPr id="4" name="Text Box 5">
            <a:extLst>
              <a:ext uri="{FF2B5EF4-FFF2-40B4-BE49-F238E27FC236}">
                <a16:creationId xmlns:a16="http://schemas.microsoft.com/office/drawing/2014/main" id="{247C2A27-D7ED-415C-B2BA-B557695B0DAE}"/>
              </a:ext>
            </a:extLst>
          </p:cNvPr>
          <p:cNvSpPr txBox="1">
            <a:spLocks noChangeArrowheads="1"/>
          </p:cNvSpPr>
          <p:nvPr/>
        </p:nvSpPr>
        <p:spPr bwMode="auto">
          <a:xfrm>
            <a:off x="4489882" y="5687620"/>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8" descr="323">
            <a:hlinkClick r:id="rId2"/>
            <a:extLst>
              <a:ext uri="{FF2B5EF4-FFF2-40B4-BE49-F238E27FC236}">
                <a16:creationId xmlns:a16="http://schemas.microsoft.com/office/drawing/2014/main" id="{FF506023-133F-4CC5-AE64-A3F6310234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2445" y="1420420"/>
            <a:ext cx="5375275"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974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4</a:t>
            </a:r>
          </a:p>
        </p:txBody>
      </p:sp>
      <p:sp>
        <p:nvSpPr>
          <p:cNvPr id="4" name="Text Box 5">
            <a:extLst>
              <a:ext uri="{FF2B5EF4-FFF2-40B4-BE49-F238E27FC236}">
                <a16:creationId xmlns:a16="http://schemas.microsoft.com/office/drawing/2014/main" id="{B4A1E25D-733B-4927-8465-7E8492C2ABA1}"/>
              </a:ext>
            </a:extLst>
          </p:cNvPr>
          <p:cNvSpPr txBox="1">
            <a:spLocks noChangeArrowheads="1"/>
          </p:cNvSpPr>
          <p:nvPr/>
        </p:nvSpPr>
        <p:spPr bwMode="auto">
          <a:xfrm>
            <a:off x="4623047" y="5550709"/>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8" descr="225">
            <a:hlinkClick r:id="rId2"/>
            <a:extLst>
              <a:ext uri="{FF2B5EF4-FFF2-40B4-BE49-F238E27FC236}">
                <a16:creationId xmlns:a16="http://schemas.microsoft.com/office/drawing/2014/main" id="{960846A5-D7B5-4D91-843E-5E97E96351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0372" y="1283509"/>
            <a:ext cx="5365750"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5 </a:t>
            </a:r>
          </a:p>
        </p:txBody>
      </p:sp>
      <p:sp>
        <p:nvSpPr>
          <p:cNvPr id="4" name="Text Box 5">
            <a:extLst>
              <a:ext uri="{FF2B5EF4-FFF2-40B4-BE49-F238E27FC236}">
                <a16:creationId xmlns:a16="http://schemas.microsoft.com/office/drawing/2014/main" id="{9E2A4D73-4F8B-4F96-87C2-082739203C0D}"/>
              </a:ext>
            </a:extLst>
          </p:cNvPr>
          <p:cNvSpPr txBox="1">
            <a:spLocks noChangeArrowheads="1"/>
          </p:cNvSpPr>
          <p:nvPr/>
        </p:nvSpPr>
        <p:spPr bwMode="auto">
          <a:xfrm>
            <a:off x="4303451" y="5687620"/>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8" descr="311a">
            <a:hlinkClick r:id="rId2"/>
            <a:extLst>
              <a:ext uri="{FF2B5EF4-FFF2-40B4-BE49-F238E27FC236}">
                <a16:creationId xmlns:a16="http://schemas.microsoft.com/office/drawing/2014/main" id="{C9440993-87DF-4FCB-BC4C-D10AD67FFE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5914" y="1420420"/>
            <a:ext cx="4433887"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6</a:t>
            </a:r>
          </a:p>
        </p:txBody>
      </p:sp>
      <p:sp>
        <p:nvSpPr>
          <p:cNvPr id="4" name="Text Box 5">
            <a:extLst>
              <a:ext uri="{FF2B5EF4-FFF2-40B4-BE49-F238E27FC236}">
                <a16:creationId xmlns:a16="http://schemas.microsoft.com/office/drawing/2014/main" id="{1F4F25A7-A0A3-41D3-BEDF-55C044565028}"/>
              </a:ext>
            </a:extLst>
          </p:cNvPr>
          <p:cNvSpPr txBox="1">
            <a:spLocks noChangeArrowheads="1"/>
          </p:cNvSpPr>
          <p:nvPr/>
        </p:nvSpPr>
        <p:spPr bwMode="auto">
          <a:xfrm>
            <a:off x="4401105" y="5687620"/>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8" descr="282">
            <a:hlinkClick r:id="rId2"/>
            <a:extLst>
              <a:ext uri="{FF2B5EF4-FFF2-40B4-BE49-F238E27FC236}">
                <a16:creationId xmlns:a16="http://schemas.microsoft.com/office/drawing/2014/main" id="{C9CE1264-B274-414D-B6AA-8ABFD97D3E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8905" y="1420420"/>
            <a:ext cx="5365750"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Item 7</a:t>
            </a:r>
          </a:p>
        </p:txBody>
      </p:sp>
      <p:sp>
        <p:nvSpPr>
          <p:cNvPr id="4" name="Text Box 5">
            <a:extLst>
              <a:ext uri="{FF2B5EF4-FFF2-40B4-BE49-F238E27FC236}">
                <a16:creationId xmlns:a16="http://schemas.microsoft.com/office/drawing/2014/main" id="{B0C975EB-53E8-4485-AD8A-E24330901CDC}"/>
              </a:ext>
            </a:extLst>
          </p:cNvPr>
          <p:cNvSpPr txBox="1">
            <a:spLocks noChangeArrowheads="1"/>
          </p:cNvSpPr>
          <p:nvPr/>
        </p:nvSpPr>
        <p:spPr bwMode="auto">
          <a:xfrm>
            <a:off x="4427737" y="5687620"/>
            <a:ext cx="3198813"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eaLnBrk="0" hangingPunct="0">
              <a:defRPr>
                <a:solidFill>
                  <a:srgbClr val="000066"/>
                </a:solidFill>
                <a:latin typeface="Arial" panose="020B0604020202020204" pitchFamily="34" charset="0"/>
              </a:defRPr>
            </a:lvl1pPr>
            <a:lvl2pPr marL="742950" indent="-285750" eaLnBrk="0" hangingPunct="0">
              <a:defRPr>
                <a:solidFill>
                  <a:srgbClr val="000066"/>
                </a:solidFill>
                <a:latin typeface="Arial" panose="020B0604020202020204" pitchFamily="34" charset="0"/>
              </a:defRPr>
            </a:lvl2pPr>
            <a:lvl3pPr marL="1143000" indent="-228600" eaLnBrk="0" hangingPunct="0">
              <a:defRPr>
                <a:solidFill>
                  <a:srgbClr val="000066"/>
                </a:solidFill>
                <a:latin typeface="Arial" panose="020B0604020202020204" pitchFamily="34" charset="0"/>
              </a:defRPr>
            </a:lvl3pPr>
            <a:lvl4pPr marL="1600200" indent="-228600" eaLnBrk="0" hangingPunct="0">
              <a:defRPr>
                <a:solidFill>
                  <a:srgbClr val="000066"/>
                </a:solidFill>
                <a:latin typeface="Arial" panose="020B0604020202020204" pitchFamily="34" charset="0"/>
              </a:defRPr>
            </a:lvl4pPr>
            <a:lvl5pPr marL="2057400" indent="-228600" eaLnBrk="0" hangingPunct="0">
              <a:defRPr>
                <a:solidFill>
                  <a:srgbClr val="000066"/>
                </a:solidFill>
                <a:latin typeface="Arial" panose="020B0604020202020204" pitchFamily="34" charset="0"/>
              </a:defRPr>
            </a:lvl5pPr>
            <a:lvl6pPr marL="2514600" indent="-228600" eaLnBrk="0" fontAlgn="base" hangingPunct="0">
              <a:spcBef>
                <a:spcPct val="0"/>
              </a:spcBef>
              <a:spcAft>
                <a:spcPct val="0"/>
              </a:spcAft>
              <a:defRPr>
                <a:solidFill>
                  <a:srgbClr val="000066"/>
                </a:solidFill>
                <a:latin typeface="Arial" panose="020B0604020202020204" pitchFamily="34" charset="0"/>
              </a:defRPr>
            </a:lvl6pPr>
            <a:lvl7pPr marL="2971800" indent="-228600" eaLnBrk="0" fontAlgn="base" hangingPunct="0">
              <a:spcBef>
                <a:spcPct val="0"/>
              </a:spcBef>
              <a:spcAft>
                <a:spcPct val="0"/>
              </a:spcAft>
              <a:defRPr>
                <a:solidFill>
                  <a:srgbClr val="000066"/>
                </a:solidFill>
                <a:latin typeface="Arial" panose="020B0604020202020204" pitchFamily="34" charset="0"/>
              </a:defRPr>
            </a:lvl7pPr>
            <a:lvl8pPr marL="3429000" indent="-228600" eaLnBrk="0" fontAlgn="base" hangingPunct="0">
              <a:spcBef>
                <a:spcPct val="0"/>
              </a:spcBef>
              <a:spcAft>
                <a:spcPct val="0"/>
              </a:spcAft>
              <a:defRPr>
                <a:solidFill>
                  <a:srgbClr val="000066"/>
                </a:solidFill>
                <a:latin typeface="Arial" panose="020B0604020202020204" pitchFamily="34" charset="0"/>
              </a:defRPr>
            </a:lvl8pPr>
            <a:lvl9pPr marL="3886200" indent="-228600" eaLnBrk="0" fontAlgn="base" hangingPunct="0">
              <a:spcBef>
                <a:spcPct val="0"/>
              </a:spcBef>
              <a:spcAft>
                <a:spcPct val="0"/>
              </a:spcAft>
              <a:defRPr>
                <a:solidFill>
                  <a:srgbClr val="000066"/>
                </a:solidFill>
                <a:latin typeface="Arial" panose="020B0604020202020204" pitchFamily="34" charset="0"/>
              </a:defRPr>
            </a:lvl9pPr>
          </a:lstStyle>
          <a:p>
            <a:pPr algn="ctr" eaLnBrk="1" hangingPunct="1">
              <a:spcBef>
                <a:spcPct val="50000"/>
              </a:spcBef>
            </a:pPr>
            <a:r>
              <a:rPr lang="en-US" altLang="en-US" sz="800"/>
              <a:t>© Frim. srl Milano (http://www.thais.it)</a:t>
            </a:r>
          </a:p>
        </p:txBody>
      </p:sp>
      <p:pic>
        <p:nvPicPr>
          <p:cNvPr id="5" name="Picture 8" descr="346">
            <a:hlinkClick r:id="rId2"/>
            <a:extLst>
              <a:ext uri="{FF2B5EF4-FFF2-40B4-BE49-F238E27FC236}">
                <a16:creationId xmlns:a16="http://schemas.microsoft.com/office/drawing/2014/main" id="{77CA5CB4-66AC-4A12-B639-B15545DC84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8437" y="1420420"/>
            <a:ext cx="4699000" cy="405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117</Words>
  <Application>Microsoft Office PowerPoint</Application>
  <PresentationFormat>Widescreen</PresentationFormat>
  <Paragraphs>16</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Item 1</vt:lpstr>
      <vt:lpstr>Item 2</vt:lpstr>
      <vt:lpstr>Item 3</vt:lpstr>
      <vt:lpstr>Item 4</vt:lpstr>
      <vt:lpstr>Item 5 </vt:lpstr>
      <vt:lpstr>Item 6</vt:lpstr>
      <vt:lpstr>Item 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9</cp:revision>
  <cp:lastPrinted>2017-07-07T16:17:37Z</cp:lastPrinted>
  <dcterms:created xsi:type="dcterms:W3CDTF">2017-07-11T23:58:30Z</dcterms:created>
  <dcterms:modified xsi:type="dcterms:W3CDTF">2017-07-25T15:37:59Z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