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33" r:id="rId12"/>
    <p:sldId id="327" r:id="rId13"/>
    <p:sldId id="32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0698" autoAdjust="0"/>
  </p:normalViewPr>
  <p:slideViewPr>
    <p:cSldViewPr snapToGrid="0">
      <p:cViewPr varScale="1">
        <p:scale>
          <a:sx n="78" d="100"/>
          <a:sy n="78" d="100"/>
        </p:scale>
        <p:origin x="878"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What you see is what you get—the career portfolio gives individuals the opportunity to present their best work.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11088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resumé is a common source for prospective employers to learn about the best employees. Many employers count heavily on a career portfolio to determine what individuals have really accomplished.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94867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Cover letters will frequently determine the fate of prospective employees. Errors in the letter and poor format will frequently result in the prospective employer eliminating the job applicant.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29576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cover letter is a reflection of the potential employee’s writing capabilities. This letter should introduce the employer to a potential employee. The letter must be succinct, using proper grammar and interesting sentence structure.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667862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Functional resumés are good for individuals who have been in the workforce for a substantial period of time. These resumés are a good fit for individuals with industry experience—individuals who have not recently graduated from college.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Combination-combines functional and chronological resumés (begins with a powerful summary of professional profile)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chronological resumé makes it easy for the potential employer to follow an applicant’s career ladder. This form of resumé will also raise a red flag on job hoppers.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765317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Sometimes prospective employers prefer a curriculum vitae that highlights two or three areas.  Electronic resumés have become increasingly popular with online career website. Electronic resumés with errors will turn off potential employers. All resumés must be free of errors.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530822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Individuals preparing a resumé can use a worksheet to complete the major sections. All information on the resumé must be accurate.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663117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Now is the time for high school students to make an impact on their career path. Portfolios will help students get accepted to universities that offer degrees for their ultimate goals.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609238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Architecture &amp; Construction</a:t>
            </a:r>
          </a:p>
          <a:p>
            <a:pPr lvl="1"/>
            <a:r>
              <a:rPr lang="en-US" dirty="0"/>
              <a:t>Career Portfolio to Document Knowledge, Skills, and Abilities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Career Portfolio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Collection of your work that represents your skills and abilities</a:t>
            </a:r>
          </a:p>
          <a:p>
            <a:pPr lvl="2"/>
            <a:r>
              <a:rPr lang="en-US" dirty="0"/>
              <a:t>Snapshot of your communication, technical, problem-solving, and research skills</a:t>
            </a:r>
          </a:p>
          <a:p>
            <a:pPr lvl="2"/>
            <a:r>
              <a:rPr lang="en-US" dirty="0"/>
              <a:t>Valuable tool to share with prospective employers</a:t>
            </a:r>
          </a:p>
          <a:p>
            <a:pPr lvl="2"/>
            <a:r>
              <a:rPr lang="en-US" dirty="0"/>
              <a:t>Resumés, sample work for your profession, awards, and accomplishments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Cover Letters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Introduces a candidate to the prospective employer</a:t>
            </a:r>
          </a:p>
          <a:p>
            <a:pPr lvl="1"/>
            <a:r>
              <a:rPr lang="en-US" dirty="0"/>
              <a:t>Works cooperatively with the resumé</a:t>
            </a:r>
          </a:p>
          <a:p>
            <a:pPr lvl="1"/>
            <a:r>
              <a:rPr lang="en-US" dirty="0"/>
              <a:t>Adjusted according to the job you are seeking</a:t>
            </a:r>
          </a:p>
          <a:p>
            <a:pPr lvl="1"/>
            <a:endParaRPr lang="en-US" dirty="0"/>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Cover Letter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Three paragraphs:</a:t>
            </a:r>
          </a:p>
          <a:p>
            <a:pPr lvl="2"/>
            <a:r>
              <a:rPr lang="en-US" dirty="0"/>
              <a:t>Paragraph 1 states the purpose of the letter and should include a brief statement about the company to indicate that you have conducted research	</a:t>
            </a:r>
          </a:p>
          <a:p>
            <a:pPr lvl="2"/>
            <a:r>
              <a:rPr lang="en-US" dirty="0"/>
              <a:t>Paragraph 2 should sell yourself (skills and personal experience)</a:t>
            </a:r>
          </a:p>
          <a:p>
            <a:pPr lvl="2"/>
            <a:r>
              <a:rPr lang="en-US" dirty="0"/>
              <a:t>Paragraph 3 closes the letter by reinforcing why you would be good for the company and requesting an interview</a:t>
            </a:r>
          </a:p>
          <a:p>
            <a:pPr lvl="1"/>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Resumés that Make an Impact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Functional</a:t>
            </a:r>
          </a:p>
          <a:p>
            <a:pPr lvl="2"/>
            <a:r>
              <a:rPr lang="en-US" dirty="0"/>
              <a:t>Qualifications are organized by related skills or experiences</a:t>
            </a:r>
          </a:p>
          <a:p>
            <a:pPr lvl="1"/>
            <a:r>
              <a:rPr lang="en-US" dirty="0"/>
              <a:t>Chronological</a:t>
            </a:r>
          </a:p>
          <a:p>
            <a:pPr lvl="2"/>
            <a:r>
              <a:rPr lang="en-US" dirty="0"/>
              <a:t>Shows employment history in reverse chronological order from most to least recent</a:t>
            </a:r>
          </a:p>
          <a:p>
            <a:pPr lvl="1"/>
            <a:r>
              <a:rPr lang="en-US" dirty="0"/>
              <a:t>Combination</a:t>
            </a:r>
          </a:p>
          <a:p>
            <a:pPr lvl="2"/>
            <a:r>
              <a:rPr lang="en-US" dirty="0"/>
              <a:t>Combines functional and chronological resumés (begins with a powerful summary of professional profile)</a:t>
            </a:r>
          </a:p>
          <a:p>
            <a:pPr lvl="1"/>
            <a:endParaRPr lang="en-US" dirty="0"/>
          </a:p>
          <a:p>
            <a:pPr lvl="1"/>
            <a:endParaRPr lang="en-US" dirty="0"/>
          </a:p>
          <a:p>
            <a:pPr lvl="1"/>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Resumés that Make an Impact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Curriculum vitae</a:t>
            </a:r>
          </a:p>
          <a:p>
            <a:pPr lvl="2"/>
            <a:r>
              <a:rPr lang="en-US" dirty="0"/>
              <a:t>Conservative resumé that emphasizes educational credentials, academic projects, presentation, awards and honors</a:t>
            </a:r>
          </a:p>
          <a:p>
            <a:pPr lvl="1"/>
            <a:r>
              <a:rPr lang="en-US" dirty="0"/>
              <a:t>Electronic resumés</a:t>
            </a:r>
          </a:p>
          <a:p>
            <a:pPr lvl="2"/>
            <a:r>
              <a:rPr lang="en-US" dirty="0"/>
              <a:t>Format is important</a:t>
            </a:r>
          </a:p>
          <a:p>
            <a:pPr marL="0" lvl="1" indent="0">
              <a:buNone/>
            </a:pPr>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328375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Parts of the Resumé</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Objective</a:t>
            </a:r>
          </a:p>
          <a:p>
            <a:pPr lvl="1"/>
            <a:r>
              <a:rPr lang="en-US" dirty="0"/>
              <a:t>Education</a:t>
            </a:r>
          </a:p>
          <a:p>
            <a:pPr lvl="1"/>
            <a:r>
              <a:rPr lang="en-US" dirty="0"/>
              <a:t>Professional Skills</a:t>
            </a:r>
          </a:p>
          <a:p>
            <a:pPr lvl="1"/>
            <a:r>
              <a:rPr lang="en-US" dirty="0"/>
              <a:t>Related Activities</a:t>
            </a:r>
          </a:p>
          <a:p>
            <a:pPr lvl="1"/>
            <a:r>
              <a:rPr lang="en-US" dirty="0"/>
              <a:t>Honors and Awards</a:t>
            </a:r>
          </a:p>
          <a:p>
            <a:pPr lvl="1"/>
            <a:r>
              <a:rPr lang="en-US" dirty="0"/>
              <a:t>References</a:t>
            </a:r>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to Do Now?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High-quality sample projects for the portfolio</a:t>
            </a:r>
          </a:p>
          <a:p>
            <a:pPr lvl="1"/>
            <a:r>
              <a:rPr lang="en-US" dirty="0"/>
              <a:t>Internships and work experience</a:t>
            </a:r>
          </a:p>
          <a:p>
            <a:pPr lvl="1"/>
            <a:r>
              <a:rPr lang="en-US" dirty="0"/>
              <a:t>Resumé that you keep building</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527</Words>
  <Application>Microsoft Office PowerPoint</Application>
  <PresentationFormat>Widescreen</PresentationFormat>
  <Paragraphs>64</Paragraphs>
  <Slides>9</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Career Portfolio</vt:lpstr>
      <vt:lpstr>Cover Letters</vt:lpstr>
      <vt:lpstr>Cover Letter</vt:lpstr>
      <vt:lpstr>Resumés that Make an Impact</vt:lpstr>
      <vt:lpstr>Resumés that Make an Impact</vt:lpstr>
      <vt:lpstr>Parts of the Resumé</vt:lpstr>
      <vt:lpstr>What to Do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17</cp:revision>
  <cp:lastPrinted>2017-07-07T16:17:37Z</cp:lastPrinted>
  <dcterms:created xsi:type="dcterms:W3CDTF">2017-07-11T23:58:30Z</dcterms:created>
  <dcterms:modified xsi:type="dcterms:W3CDTF">2017-07-14T14:52:18Z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