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21" r:id="rId6"/>
    <p:sldId id="319" r:id="rId7"/>
    <p:sldId id="323" r:id="rId8"/>
    <p:sldId id="324" r:id="rId9"/>
    <p:sldId id="325" r:id="rId10"/>
    <p:sldId id="326" r:id="rId11"/>
    <p:sldId id="327" r:id="rId12"/>
    <p:sldId id="328" r:id="rId13"/>
    <p:sldId id="329" r:id="rId14"/>
    <p:sldId id="33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en-US" dirty="0"/>
              <a:t>City Government </a:t>
            </a:r>
          </a:p>
          <a:p>
            <a:pPr lvl="1"/>
            <a:r>
              <a:rPr lang="en-US" altLang="en-US" dirty="0"/>
              <a:t>(Obtaining Permits)</a:t>
            </a:r>
            <a:endParaRPr lang="en-US" dirty="0"/>
          </a:p>
        </p:txBody>
      </p:sp>
      <p:grpSp>
        <p:nvGrpSpPr>
          <p:cNvPr id="3" name="Group 2">
            <a:extLst>
              <a:ext uri="{FF2B5EF4-FFF2-40B4-BE49-F238E27FC236}">
                <a16:creationId xmlns:a16="http://schemas.microsoft.com/office/drawing/2014/main" id="{1F78576B-DE90-4B1C-B5FD-62DE26C5561D}"/>
              </a:ext>
            </a:extLst>
          </p:cNvPr>
          <p:cNvGrpSpPr>
            <a:grpSpLocks/>
          </p:cNvGrpSpPr>
          <p:nvPr/>
        </p:nvGrpSpPr>
        <p:grpSpPr bwMode="auto">
          <a:xfrm>
            <a:off x="4550830" y="3203387"/>
            <a:ext cx="3417889" cy="3371852"/>
            <a:chOff x="408" y="1553"/>
            <a:chExt cx="2153" cy="2124"/>
          </a:xfrm>
        </p:grpSpPr>
        <p:sp>
          <p:nvSpPr>
            <p:cNvPr id="4" name="Freeform 707">
              <a:extLst>
                <a:ext uri="{FF2B5EF4-FFF2-40B4-BE49-F238E27FC236}">
                  <a16:creationId xmlns:a16="http://schemas.microsoft.com/office/drawing/2014/main" id="{701F2B3E-9BDF-45B4-BB4C-6FEFAA78EE26}"/>
                </a:ext>
              </a:extLst>
            </p:cNvPr>
            <p:cNvSpPr>
              <a:spLocks/>
            </p:cNvSpPr>
            <p:nvPr/>
          </p:nvSpPr>
          <p:spPr bwMode="auto">
            <a:xfrm>
              <a:off x="1512" y="2293"/>
              <a:ext cx="1007" cy="1097"/>
            </a:xfrm>
            <a:custGeom>
              <a:avLst/>
              <a:gdLst>
                <a:gd name="T0" fmla="*/ 6 w 1007"/>
                <a:gd name="T1" fmla="*/ 1016 h 1097"/>
                <a:gd name="T2" fmla="*/ 27 w 1007"/>
                <a:gd name="T3" fmla="*/ 975 h 1097"/>
                <a:gd name="T4" fmla="*/ 64 w 1007"/>
                <a:gd name="T5" fmla="*/ 903 h 1097"/>
                <a:gd name="T6" fmla="*/ 113 w 1007"/>
                <a:gd name="T7" fmla="*/ 807 h 1097"/>
                <a:gd name="T8" fmla="*/ 169 w 1007"/>
                <a:gd name="T9" fmla="*/ 696 h 1097"/>
                <a:gd name="T10" fmla="*/ 228 w 1007"/>
                <a:gd name="T11" fmla="*/ 579 h 1097"/>
                <a:gd name="T12" fmla="*/ 285 w 1007"/>
                <a:gd name="T13" fmla="*/ 465 h 1097"/>
                <a:gd name="T14" fmla="*/ 337 w 1007"/>
                <a:gd name="T15" fmla="*/ 363 h 1097"/>
                <a:gd name="T16" fmla="*/ 380 w 1007"/>
                <a:gd name="T17" fmla="*/ 278 h 1097"/>
                <a:gd name="T18" fmla="*/ 422 w 1007"/>
                <a:gd name="T19" fmla="*/ 204 h 1097"/>
                <a:gd name="T20" fmla="*/ 466 w 1007"/>
                <a:gd name="T21" fmla="*/ 138 h 1097"/>
                <a:gd name="T22" fmla="*/ 513 w 1007"/>
                <a:gd name="T23" fmla="*/ 83 h 1097"/>
                <a:gd name="T24" fmla="*/ 561 w 1007"/>
                <a:gd name="T25" fmla="*/ 42 h 1097"/>
                <a:gd name="T26" fmla="*/ 613 w 1007"/>
                <a:gd name="T27" fmla="*/ 13 h 1097"/>
                <a:gd name="T28" fmla="*/ 668 w 1007"/>
                <a:gd name="T29" fmla="*/ 1 h 1097"/>
                <a:gd name="T30" fmla="*/ 727 w 1007"/>
                <a:gd name="T31" fmla="*/ 4 h 1097"/>
                <a:gd name="T32" fmla="*/ 789 w 1007"/>
                <a:gd name="T33" fmla="*/ 27 h 1097"/>
                <a:gd name="T34" fmla="*/ 846 w 1007"/>
                <a:gd name="T35" fmla="*/ 67 h 1097"/>
                <a:gd name="T36" fmla="*/ 896 w 1007"/>
                <a:gd name="T37" fmla="*/ 123 h 1097"/>
                <a:gd name="T38" fmla="*/ 937 w 1007"/>
                <a:gd name="T39" fmla="*/ 189 h 1097"/>
                <a:gd name="T40" fmla="*/ 970 w 1007"/>
                <a:gd name="T41" fmla="*/ 263 h 1097"/>
                <a:gd name="T42" fmla="*/ 994 w 1007"/>
                <a:gd name="T43" fmla="*/ 342 h 1097"/>
                <a:gd name="T44" fmla="*/ 1005 w 1007"/>
                <a:gd name="T45" fmla="*/ 421 h 1097"/>
                <a:gd name="T46" fmla="*/ 1006 w 1007"/>
                <a:gd name="T47" fmla="*/ 499 h 1097"/>
                <a:gd name="T48" fmla="*/ 991 w 1007"/>
                <a:gd name="T49" fmla="*/ 571 h 1097"/>
                <a:gd name="T50" fmla="*/ 946 w 1007"/>
                <a:gd name="T51" fmla="*/ 642 h 1097"/>
                <a:gd name="T52" fmla="*/ 878 w 1007"/>
                <a:gd name="T53" fmla="*/ 712 h 1097"/>
                <a:gd name="T54" fmla="*/ 791 w 1007"/>
                <a:gd name="T55" fmla="*/ 779 h 1097"/>
                <a:gd name="T56" fmla="*/ 694 w 1007"/>
                <a:gd name="T57" fmla="*/ 845 h 1097"/>
                <a:gd name="T58" fmla="*/ 596 w 1007"/>
                <a:gd name="T59" fmla="*/ 905 h 1097"/>
                <a:gd name="T60" fmla="*/ 504 w 1007"/>
                <a:gd name="T61" fmla="*/ 960 h 1097"/>
                <a:gd name="T62" fmla="*/ 425 w 1007"/>
                <a:gd name="T63" fmla="*/ 1009 h 1097"/>
                <a:gd name="T64" fmla="*/ 363 w 1007"/>
                <a:gd name="T65" fmla="*/ 1050 h 1097"/>
                <a:gd name="T66" fmla="*/ 297 w 1007"/>
                <a:gd name="T67" fmla="*/ 1077 h 1097"/>
                <a:gd name="T68" fmla="*/ 228 w 1007"/>
                <a:gd name="T69" fmla="*/ 1093 h 1097"/>
                <a:gd name="T70" fmla="*/ 160 w 1007"/>
                <a:gd name="T71" fmla="*/ 1097 h 1097"/>
                <a:gd name="T72" fmla="*/ 98 w 1007"/>
                <a:gd name="T73" fmla="*/ 1093 h 1097"/>
                <a:gd name="T74" fmla="*/ 48 w 1007"/>
                <a:gd name="T75" fmla="*/ 1080 h 1097"/>
                <a:gd name="T76" fmla="*/ 14 w 1007"/>
                <a:gd name="T77" fmla="*/ 1060 h 1097"/>
                <a:gd name="T78" fmla="*/ 0 w 1007"/>
                <a:gd name="T79" fmla="*/ 1035 h 109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07"/>
                <a:gd name="T121" fmla="*/ 0 h 1097"/>
                <a:gd name="T122" fmla="*/ 1007 w 1007"/>
                <a:gd name="T123" fmla="*/ 1097 h 109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07" h="1097">
                  <a:moveTo>
                    <a:pt x="3" y="1022"/>
                  </a:moveTo>
                  <a:lnTo>
                    <a:pt x="6" y="1016"/>
                  </a:lnTo>
                  <a:lnTo>
                    <a:pt x="15" y="1000"/>
                  </a:lnTo>
                  <a:lnTo>
                    <a:pt x="27" y="975"/>
                  </a:lnTo>
                  <a:lnTo>
                    <a:pt x="44" y="943"/>
                  </a:lnTo>
                  <a:lnTo>
                    <a:pt x="64" y="903"/>
                  </a:lnTo>
                  <a:lnTo>
                    <a:pt x="87" y="857"/>
                  </a:lnTo>
                  <a:lnTo>
                    <a:pt x="113" y="807"/>
                  </a:lnTo>
                  <a:lnTo>
                    <a:pt x="140" y="752"/>
                  </a:lnTo>
                  <a:lnTo>
                    <a:pt x="169" y="696"/>
                  </a:lnTo>
                  <a:lnTo>
                    <a:pt x="198" y="638"/>
                  </a:lnTo>
                  <a:lnTo>
                    <a:pt x="228" y="579"/>
                  </a:lnTo>
                  <a:lnTo>
                    <a:pt x="257" y="521"/>
                  </a:lnTo>
                  <a:lnTo>
                    <a:pt x="285" y="465"/>
                  </a:lnTo>
                  <a:lnTo>
                    <a:pt x="312" y="412"/>
                  </a:lnTo>
                  <a:lnTo>
                    <a:pt x="337" y="363"/>
                  </a:lnTo>
                  <a:lnTo>
                    <a:pt x="359" y="319"/>
                  </a:lnTo>
                  <a:lnTo>
                    <a:pt x="380" y="278"/>
                  </a:lnTo>
                  <a:lnTo>
                    <a:pt x="401" y="240"/>
                  </a:lnTo>
                  <a:lnTo>
                    <a:pt x="422" y="204"/>
                  </a:lnTo>
                  <a:lnTo>
                    <a:pt x="444" y="170"/>
                  </a:lnTo>
                  <a:lnTo>
                    <a:pt x="466" y="138"/>
                  </a:lnTo>
                  <a:lnTo>
                    <a:pt x="489" y="109"/>
                  </a:lnTo>
                  <a:lnTo>
                    <a:pt x="513" y="83"/>
                  </a:lnTo>
                  <a:lnTo>
                    <a:pt x="536" y="61"/>
                  </a:lnTo>
                  <a:lnTo>
                    <a:pt x="561" y="42"/>
                  </a:lnTo>
                  <a:lnTo>
                    <a:pt x="586" y="26"/>
                  </a:lnTo>
                  <a:lnTo>
                    <a:pt x="613" y="13"/>
                  </a:lnTo>
                  <a:lnTo>
                    <a:pt x="640" y="4"/>
                  </a:lnTo>
                  <a:lnTo>
                    <a:pt x="668" y="1"/>
                  </a:lnTo>
                  <a:lnTo>
                    <a:pt x="696" y="0"/>
                  </a:lnTo>
                  <a:lnTo>
                    <a:pt x="727" y="4"/>
                  </a:lnTo>
                  <a:lnTo>
                    <a:pt x="758" y="13"/>
                  </a:lnTo>
                  <a:lnTo>
                    <a:pt x="789" y="27"/>
                  </a:lnTo>
                  <a:lnTo>
                    <a:pt x="818" y="45"/>
                  </a:lnTo>
                  <a:lnTo>
                    <a:pt x="846" y="67"/>
                  </a:lnTo>
                  <a:lnTo>
                    <a:pt x="872" y="93"/>
                  </a:lnTo>
                  <a:lnTo>
                    <a:pt x="896" y="123"/>
                  </a:lnTo>
                  <a:lnTo>
                    <a:pt x="918" y="154"/>
                  </a:lnTo>
                  <a:lnTo>
                    <a:pt x="937" y="189"/>
                  </a:lnTo>
                  <a:lnTo>
                    <a:pt x="955" y="225"/>
                  </a:lnTo>
                  <a:lnTo>
                    <a:pt x="970" y="263"/>
                  </a:lnTo>
                  <a:lnTo>
                    <a:pt x="983" y="302"/>
                  </a:lnTo>
                  <a:lnTo>
                    <a:pt x="994" y="342"/>
                  </a:lnTo>
                  <a:lnTo>
                    <a:pt x="1000" y="382"/>
                  </a:lnTo>
                  <a:lnTo>
                    <a:pt x="1005" y="421"/>
                  </a:lnTo>
                  <a:lnTo>
                    <a:pt x="1007" y="461"/>
                  </a:lnTo>
                  <a:lnTo>
                    <a:pt x="1006" y="499"/>
                  </a:lnTo>
                  <a:lnTo>
                    <a:pt x="1001" y="535"/>
                  </a:lnTo>
                  <a:lnTo>
                    <a:pt x="991" y="571"/>
                  </a:lnTo>
                  <a:lnTo>
                    <a:pt x="972" y="606"/>
                  </a:lnTo>
                  <a:lnTo>
                    <a:pt x="946" y="642"/>
                  </a:lnTo>
                  <a:lnTo>
                    <a:pt x="915" y="677"/>
                  </a:lnTo>
                  <a:lnTo>
                    <a:pt x="878" y="712"/>
                  </a:lnTo>
                  <a:lnTo>
                    <a:pt x="836" y="746"/>
                  </a:lnTo>
                  <a:lnTo>
                    <a:pt x="791" y="779"/>
                  </a:lnTo>
                  <a:lnTo>
                    <a:pt x="743" y="812"/>
                  </a:lnTo>
                  <a:lnTo>
                    <a:pt x="694" y="845"/>
                  </a:lnTo>
                  <a:lnTo>
                    <a:pt x="644" y="875"/>
                  </a:lnTo>
                  <a:lnTo>
                    <a:pt x="596" y="905"/>
                  </a:lnTo>
                  <a:lnTo>
                    <a:pt x="549" y="934"/>
                  </a:lnTo>
                  <a:lnTo>
                    <a:pt x="504" y="960"/>
                  </a:lnTo>
                  <a:lnTo>
                    <a:pt x="462" y="986"/>
                  </a:lnTo>
                  <a:lnTo>
                    <a:pt x="425" y="1009"/>
                  </a:lnTo>
                  <a:lnTo>
                    <a:pt x="393" y="1031"/>
                  </a:lnTo>
                  <a:lnTo>
                    <a:pt x="363" y="1050"/>
                  </a:lnTo>
                  <a:lnTo>
                    <a:pt x="331" y="1066"/>
                  </a:lnTo>
                  <a:lnTo>
                    <a:pt x="297" y="1077"/>
                  </a:lnTo>
                  <a:lnTo>
                    <a:pt x="262" y="1087"/>
                  </a:lnTo>
                  <a:lnTo>
                    <a:pt x="228" y="1093"/>
                  </a:lnTo>
                  <a:lnTo>
                    <a:pt x="194" y="1096"/>
                  </a:lnTo>
                  <a:lnTo>
                    <a:pt x="160" y="1097"/>
                  </a:lnTo>
                  <a:lnTo>
                    <a:pt x="128" y="1096"/>
                  </a:lnTo>
                  <a:lnTo>
                    <a:pt x="98" y="1093"/>
                  </a:lnTo>
                  <a:lnTo>
                    <a:pt x="71" y="1087"/>
                  </a:lnTo>
                  <a:lnTo>
                    <a:pt x="48" y="1080"/>
                  </a:lnTo>
                  <a:lnTo>
                    <a:pt x="28" y="1071"/>
                  </a:lnTo>
                  <a:lnTo>
                    <a:pt x="14" y="1060"/>
                  </a:lnTo>
                  <a:lnTo>
                    <a:pt x="5" y="1049"/>
                  </a:lnTo>
                  <a:lnTo>
                    <a:pt x="0" y="1035"/>
                  </a:lnTo>
                  <a:lnTo>
                    <a:pt x="3" y="10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 name="Freeform 708">
              <a:extLst>
                <a:ext uri="{FF2B5EF4-FFF2-40B4-BE49-F238E27FC236}">
                  <a16:creationId xmlns:a16="http://schemas.microsoft.com/office/drawing/2014/main" id="{CA4CA350-8CC3-47CA-8E30-BDFB92D29618}"/>
                </a:ext>
              </a:extLst>
            </p:cNvPr>
            <p:cNvSpPr>
              <a:spLocks/>
            </p:cNvSpPr>
            <p:nvPr/>
          </p:nvSpPr>
          <p:spPr bwMode="auto">
            <a:xfrm>
              <a:off x="1536" y="2317"/>
              <a:ext cx="967" cy="1055"/>
            </a:xfrm>
            <a:custGeom>
              <a:avLst/>
              <a:gdLst>
                <a:gd name="T0" fmla="*/ 4 w 967"/>
                <a:gd name="T1" fmla="*/ 976 h 1055"/>
                <a:gd name="T2" fmla="*/ 24 w 967"/>
                <a:gd name="T3" fmla="*/ 938 h 1055"/>
                <a:gd name="T4" fmla="*/ 59 w 967"/>
                <a:gd name="T5" fmla="*/ 868 h 1055"/>
                <a:gd name="T6" fmla="*/ 107 w 967"/>
                <a:gd name="T7" fmla="*/ 775 h 1055"/>
                <a:gd name="T8" fmla="*/ 161 w 967"/>
                <a:gd name="T9" fmla="*/ 669 h 1055"/>
                <a:gd name="T10" fmla="*/ 217 w 967"/>
                <a:gd name="T11" fmla="*/ 556 h 1055"/>
                <a:gd name="T12" fmla="*/ 272 w 967"/>
                <a:gd name="T13" fmla="*/ 447 h 1055"/>
                <a:gd name="T14" fmla="*/ 322 w 967"/>
                <a:gd name="T15" fmla="*/ 349 h 1055"/>
                <a:gd name="T16" fmla="*/ 364 w 967"/>
                <a:gd name="T17" fmla="*/ 267 h 1055"/>
                <a:gd name="T18" fmla="*/ 404 w 967"/>
                <a:gd name="T19" fmla="*/ 194 h 1055"/>
                <a:gd name="T20" fmla="*/ 447 w 967"/>
                <a:gd name="T21" fmla="*/ 131 h 1055"/>
                <a:gd name="T22" fmla="*/ 491 w 967"/>
                <a:gd name="T23" fmla="*/ 79 h 1055"/>
                <a:gd name="T24" fmla="*/ 538 w 967"/>
                <a:gd name="T25" fmla="*/ 39 h 1055"/>
                <a:gd name="T26" fmla="*/ 588 w 967"/>
                <a:gd name="T27" fmla="*/ 12 h 1055"/>
                <a:gd name="T28" fmla="*/ 641 w 967"/>
                <a:gd name="T29" fmla="*/ 0 h 1055"/>
                <a:gd name="T30" fmla="*/ 697 w 967"/>
                <a:gd name="T31" fmla="*/ 3 h 1055"/>
                <a:gd name="T32" fmla="*/ 758 w 967"/>
                <a:gd name="T33" fmla="*/ 24 h 1055"/>
                <a:gd name="T34" fmla="*/ 812 w 967"/>
                <a:gd name="T35" fmla="*/ 64 h 1055"/>
                <a:gd name="T36" fmla="*/ 860 w 967"/>
                <a:gd name="T37" fmla="*/ 117 h 1055"/>
                <a:gd name="T38" fmla="*/ 901 w 967"/>
                <a:gd name="T39" fmla="*/ 181 h 1055"/>
                <a:gd name="T40" fmla="*/ 931 w 967"/>
                <a:gd name="T41" fmla="*/ 252 h 1055"/>
                <a:gd name="T42" fmla="*/ 954 w 967"/>
                <a:gd name="T43" fmla="*/ 328 h 1055"/>
                <a:gd name="T44" fmla="*/ 965 w 967"/>
                <a:gd name="T45" fmla="*/ 404 h 1055"/>
                <a:gd name="T46" fmla="*/ 966 w 967"/>
                <a:gd name="T47" fmla="*/ 478 h 1055"/>
                <a:gd name="T48" fmla="*/ 952 w 967"/>
                <a:gd name="T49" fmla="*/ 548 h 1055"/>
                <a:gd name="T50" fmla="*/ 909 w 967"/>
                <a:gd name="T51" fmla="*/ 617 h 1055"/>
                <a:gd name="T52" fmla="*/ 842 w 967"/>
                <a:gd name="T53" fmla="*/ 683 h 1055"/>
                <a:gd name="T54" fmla="*/ 759 w 967"/>
                <a:gd name="T55" fmla="*/ 749 h 1055"/>
                <a:gd name="T56" fmla="*/ 665 w 967"/>
                <a:gd name="T57" fmla="*/ 812 h 1055"/>
                <a:gd name="T58" fmla="*/ 571 w 967"/>
                <a:gd name="T59" fmla="*/ 869 h 1055"/>
                <a:gd name="T60" fmla="*/ 482 w 967"/>
                <a:gd name="T61" fmla="*/ 923 h 1055"/>
                <a:gd name="T62" fmla="*/ 406 w 967"/>
                <a:gd name="T63" fmla="*/ 970 h 1055"/>
                <a:gd name="T64" fmla="*/ 348 w 967"/>
                <a:gd name="T65" fmla="*/ 1009 h 1055"/>
                <a:gd name="T66" fmla="*/ 285 w 967"/>
                <a:gd name="T67" fmla="*/ 1036 h 1055"/>
                <a:gd name="T68" fmla="*/ 218 w 967"/>
                <a:gd name="T69" fmla="*/ 1051 h 1055"/>
                <a:gd name="T70" fmla="*/ 153 w 967"/>
                <a:gd name="T71" fmla="*/ 1055 h 1055"/>
                <a:gd name="T72" fmla="*/ 93 w 967"/>
                <a:gd name="T73" fmla="*/ 1051 h 1055"/>
                <a:gd name="T74" fmla="*/ 45 w 967"/>
                <a:gd name="T75" fmla="*/ 1038 h 1055"/>
                <a:gd name="T76" fmla="*/ 12 w 967"/>
                <a:gd name="T77" fmla="*/ 1019 h 1055"/>
                <a:gd name="T78" fmla="*/ 0 w 967"/>
                <a:gd name="T79" fmla="*/ 995 h 10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67"/>
                <a:gd name="T121" fmla="*/ 0 h 1055"/>
                <a:gd name="T122" fmla="*/ 967 w 967"/>
                <a:gd name="T123" fmla="*/ 1055 h 105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67" h="1055">
                  <a:moveTo>
                    <a:pt x="2" y="982"/>
                  </a:moveTo>
                  <a:lnTo>
                    <a:pt x="4" y="976"/>
                  </a:lnTo>
                  <a:lnTo>
                    <a:pt x="12" y="962"/>
                  </a:lnTo>
                  <a:lnTo>
                    <a:pt x="24" y="938"/>
                  </a:lnTo>
                  <a:lnTo>
                    <a:pt x="40" y="906"/>
                  </a:lnTo>
                  <a:lnTo>
                    <a:pt x="59" y="868"/>
                  </a:lnTo>
                  <a:lnTo>
                    <a:pt x="82" y="823"/>
                  </a:lnTo>
                  <a:lnTo>
                    <a:pt x="107" y="775"/>
                  </a:lnTo>
                  <a:lnTo>
                    <a:pt x="133" y="723"/>
                  </a:lnTo>
                  <a:lnTo>
                    <a:pt x="161" y="669"/>
                  </a:lnTo>
                  <a:lnTo>
                    <a:pt x="189" y="612"/>
                  </a:lnTo>
                  <a:lnTo>
                    <a:pt x="217" y="556"/>
                  </a:lnTo>
                  <a:lnTo>
                    <a:pt x="245" y="501"/>
                  </a:lnTo>
                  <a:lnTo>
                    <a:pt x="272" y="447"/>
                  </a:lnTo>
                  <a:lnTo>
                    <a:pt x="298" y="395"/>
                  </a:lnTo>
                  <a:lnTo>
                    <a:pt x="322" y="349"/>
                  </a:lnTo>
                  <a:lnTo>
                    <a:pt x="343" y="306"/>
                  </a:lnTo>
                  <a:lnTo>
                    <a:pt x="364" y="267"/>
                  </a:lnTo>
                  <a:lnTo>
                    <a:pt x="384" y="229"/>
                  </a:lnTo>
                  <a:lnTo>
                    <a:pt x="404" y="194"/>
                  </a:lnTo>
                  <a:lnTo>
                    <a:pt x="425" y="162"/>
                  </a:lnTo>
                  <a:lnTo>
                    <a:pt x="447" y="131"/>
                  </a:lnTo>
                  <a:lnTo>
                    <a:pt x="468" y="104"/>
                  </a:lnTo>
                  <a:lnTo>
                    <a:pt x="491" y="79"/>
                  </a:lnTo>
                  <a:lnTo>
                    <a:pt x="514" y="57"/>
                  </a:lnTo>
                  <a:lnTo>
                    <a:pt x="538" y="39"/>
                  </a:lnTo>
                  <a:lnTo>
                    <a:pt x="562" y="23"/>
                  </a:lnTo>
                  <a:lnTo>
                    <a:pt x="588" y="12"/>
                  </a:lnTo>
                  <a:lnTo>
                    <a:pt x="614" y="4"/>
                  </a:lnTo>
                  <a:lnTo>
                    <a:pt x="641" y="0"/>
                  </a:lnTo>
                  <a:lnTo>
                    <a:pt x="669" y="0"/>
                  </a:lnTo>
                  <a:lnTo>
                    <a:pt x="697" y="3"/>
                  </a:lnTo>
                  <a:lnTo>
                    <a:pt x="727" y="12"/>
                  </a:lnTo>
                  <a:lnTo>
                    <a:pt x="758" y="24"/>
                  </a:lnTo>
                  <a:lnTo>
                    <a:pt x="786" y="42"/>
                  </a:lnTo>
                  <a:lnTo>
                    <a:pt x="812" y="64"/>
                  </a:lnTo>
                  <a:lnTo>
                    <a:pt x="837" y="89"/>
                  </a:lnTo>
                  <a:lnTo>
                    <a:pt x="860" y="117"/>
                  </a:lnTo>
                  <a:lnTo>
                    <a:pt x="882" y="147"/>
                  </a:lnTo>
                  <a:lnTo>
                    <a:pt x="901" y="181"/>
                  </a:lnTo>
                  <a:lnTo>
                    <a:pt x="918" y="216"/>
                  </a:lnTo>
                  <a:lnTo>
                    <a:pt x="931" y="252"/>
                  </a:lnTo>
                  <a:lnTo>
                    <a:pt x="944" y="290"/>
                  </a:lnTo>
                  <a:lnTo>
                    <a:pt x="954" y="328"/>
                  </a:lnTo>
                  <a:lnTo>
                    <a:pt x="961" y="367"/>
                  </a:lnTo>
                  <a:lnTo>
                    <a:pt x="965" y="404"/>
                  </a:lnTo>
                  <a:lnTo>
                    <a:pt x="967" y="442"/>
                  </a:lnTo>
                  <a:lnTo>
                    <a:pt x="966" y="478"/>
                  </a:lnTo>
                  <a:lnTo>
                    <a:pt x="962" y="513"/>
                  </a:lnTo>
                  <a:lnTo>
                    <a:pt x="952" y="548"/>
                  </a:lnTo>
                  <a:lnTo>
                    <a:pt x="934" y="582"/>
                  </a:lnTo>
                  <a:lnTo>
                    <a:pt x="909" y="617"/>
                  </a:lnTo>
                  <a:lnTo>
                    <a:pt x="878" y="651"/>
                  </a:lnTo>
                  <a:lnTo>
                    <a:pt x="842" y="683"/>
                  </a:lnTo>
                  <a:lnTo>
                    <a:pt x="802" y="717"/>
                  </a:lnTo>
                  <a:lnTo>
                    <a:pt x="759" y="749"/>
                  </a:lnTo>
                  <a:lnTo>
                    <a:pt x="713" y="780"/>
                  </a:lnTo>
                  <a:lnTo>
                    <a:pt x="665" y="812"/>
                  </a:lnTo>
                  <a:lnTo>
                    <a:pt x="618" y="841"/>
                  </a:lnTo>
                  <a:lnTo>
                    <a:pt x="571" y="869"/>
                  </a:lnTo>
                  <a:lnTo>
                    <a:pt x="526" y="897"/>
                  </a:lnTo>
                  <a:lnTo>
                    <a:pt x="482" y="923"/>
                  </a:lnTo>
                  <a:lnTo>
                    <a:pt x="442" y="947"/>
                  </a:lnTo>
                  <a:lnTo>
                    <a:pt x="406" y="970"/>
                  </a:lnTo>
                  <a:lnTo>
                    <a:pt x="376" y="991"/>
                  </a:lnTo>
                  <a:lnTo>
                    <a:pt x="348" y="1009"/>
                  </a:lnTo>
                  <a:lnTo>
                    <a:pt x="316" y="1024"/>
                  </a:lnTo>
                  <a:lnTo>
                    <a:pt x="285" y="1036"/>
                  </a:lnTo>
                  <a:lnTo>
                    <a:pt x="251" y="1045"/>
                  </a:lnTo>
                  <a:lnTo>
                    <a:pt x="218" y="1051"/>
                  </a:lnTo>
                  <a:lnTo>
                    <a:pt x="184" y="1054"/>
                  </a:lnTo>
                  <a:lnTo>
                    <a:pt x="153" y="1055"/>
                  </a:lnTo>
                  <a:lnTo>
                    <a:pt x="121" y="1054"/>
                  </a:lnTo>
                  <a:lnTo>
                    <a:pt x="93" y="1051"/>
                  </a:lnTo>
                  <a:lnTo>
                    <a:pt x="67" y="1045"/>
                  </a:lnTo>
                  <a:lnTo>
                    <a:pt x="45" y="1038"/>
                  </a:lnTo>
                  <a:lnTo>
                    <a:pt x="26" y="1029"/>
                  </a:lnTo>
                  <a:lnTo>
                    <a:pt x="12" y="1019"/>
                  </a:lnTo>
                  <a:lnTo>
                    <a:pt x="3" y="1008"/>
                  </a:lnTo>
                  <a:lnTo>
                    <a:pt x="0" y="995"/>
                  </a:lnTo>
                  <a:lnTo>
                    <a:pt x="2" y="982"/>
                  </a:lnTo>
                  <a:close/>
                </a:path>
              </a:pathLst>
            </a:custGeom>
            <a:solidFill>
              <a:srgbClr val="FCFCF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 name="Freeform 709">
              <a:extLst>
                <a:ext uri="{FF2B5EF4-FFF2-40B4-BE49-F238E27FC236}">
                  <a16:creationId xmlns:a16="http://schemas.microsoft.com/office/drawing/2014/main" id="{B7132C3A-4419-48DD-ABEF-744271D95E85}"/>
                </a:ext>
              </a:extLst>
            </p:cNvPr>
            <p:cNvSpPr>
              <a:spLocks/>
            </p:cNvSpPr>
            <p:nvPr/>
          </p:nvSpPr>
          <p:spPr bwMode="auto">
            <a:xfrm>
              <a:off x="1557" y="2339"/>
              <a:ext cx="932" cy="1015"/>
            </a:xfrm>
            <a:custGeom>
              <a:avLst/>
              <a:gdLst>
                <a:gd name="T0" fmla="*/ 5 w 932"/>
                <a:gd name="T1" fmla="*/ 940 h 1015"/>
                <a:gd name="T2" fmla="*/ 24 w 932"/>
                <a:gd name="T3" fmla="*/ 902 h 1015"/>
                <a:gd name="T4" fmla="*/ 58 w 932"/>
                <a:gd name="T5" fmla="*/ 835 h 1015"/>
                <a:gd name="T6" fmla="*/ 103 w 932"/>
                <a:gd name="T7" fmla="*/ 746 h 1015"/>
                <a:gd name="T8" fmla="*/ 154 w 932"/>
                <a:gd name="T9" fmla="*/ 643 h 1015"/>
                <a:gd name="T10" fmla="*/ 210 w 932"/>
                <a:gd name="T11" fmla="*/ 535 h 1015"/>
                <a:gd name="T12" fmla="*/ 263 w 932"/>
                <a:gd name="T13" fmla="*/ 430 h 1015"/>
                <a:gd name="T14" fmla="*/ 311 w 932"/>
                <a:gd name="T15" fmla="*/ 335 h 1015"/>
                <a:gd name="T16" fmla="*/ 350 w 932"/>
                <a:gd name="T17" fmla="*/ 257 h 1015"/>
                <a:gd name="T18" fmla="*/ 390 w 932"/>
                <a:gd name="T19" fmla="*/ 188 h 1015"/>
                <a:gd name="T20" fmla="*/ 430 w 932"/>
                <a:gd name="T21" fmla="*/ 127 h 1015"/>
                <a:gd name="T22" fmla="*/ 473 w 932"/>
                <a:gd name="T23" fmla="*/ 77 h 1015"/>
                <a:gd name="T24" fmla="*/ 518 w 932"/>
                <a:gd name="T25" fmla="*/ 38 h 1015"/>
                <a:gd name="T26" fmla="*/ 566 w 932"/>
                <a:gd name="T27" fmla="*/ 11 h 1015"/>
                <a:gd name="T28" fmla="*/ 616 w 932"/>
                <a:gd name="T29" fmla="*/ 0 h 1015"/>
                <a:gd name="T30" fmla="*/ 670 w 932"/>
                <a:gd name="T31" fmla="*/ 3 h 1015"/>
                <a:gd name="T32" fmla="*/ 729 w 932"/>
                <a:gd name="T33" fmla="*/ 24 h 1015"/>
                <a:gd name="T34" fmla="*/ 782 w 932"/>
                <a:gd name="T35" fmla="*/ 62 h 1015"/>
                <a:gd name="T36" fmla="*/ 828 w 932"/>
                <a:gd name="T37" fmla="*/ 113 h 1015"/>
                <a:gd name="T38" fmla="*/ 866 w 932"/>
                <a:gd name="T39" fmla="*/ 175 h 1015"/>
                <a:gd name="T40" fmla="*/ 897 w 932"/>
                <a:gd name="T41" fmla="*/ 243 h 1015"/>
                <a:gd name="T42" fmla="*/ 918 w 932"/>
                <a:gd name="T43" fmla="*/ 317 h 1015"/>
                <a:gd name="T44" fmla="*/ 929 w 932"/>
                <a:gd name="T45" fmla="*/ 390 h 1015"/>
                <a:gd name="T46" fmla="*/ 931 w 932"/>
                <a:gd name="T47" fmla="*/ 461 h 1015"/>
                <a:gd name="T48" fmla="*/ 916 w 932"/>
                <a:gd name="T49" fmla="*/ 527 h 1015"/>
                <a:gd name="T50" fmla="*/ 875 w 932"/>
                <a:gd name="T51" fmla="*/ 594 h 1015"/>
                <a:gd name="T52" fmla="*/ 811 w 932"/>
                <a:gd name="T53" fmla="*/ 658 h 1015"/>
                <a:gd name="T54" fmla="*/ 730 w 932"/>
                <a:gd name="T55" fmla="*/ 721 h 1015"/>
                <a:gd name="T56" fmla="*/ 641 w 932"/>
                <a:gd name="T57" fmla="*/ 781 h 1015"/>
                <a:gd name="T58" fmla="*/ 550 w 932"/>
                <a:gd name="T59" fmla="*/ 837 h 1015"/>
                <a:gd name="T60" fmla="*/ 464 w 932"/>
                <a:gd name="T61" fmla="*/ 888 h 1015"/>
                <a:gd name="T62" fmla="*/ 392 w 932"/>
                <a:gd name="T63" fmla="*/ 933 h 1015"/>
                <a:gd name="T64" fmla="*/ 335 w 932"/>
                <a:gd name="T65" fmla="*/ 970 h 1015"/>
                <a:gd name="T66" fmla="*/ 274 w 932"/>
                <a:gd name="T67" fmla="*/ 996 h 1015"/>
                <a:gd name="T68" fmla="*/ 210 w 932"/>
                <a:gd name="T69" fmla="*/ 1011 h 1015"/>
                <a:gd name="T70" fmla="*/ 147 w 932"/>
                <a:gd name="T71" fmla="*/ 1015 h 1015"/>
                <a:gd name="T72" fmla="*/ 90 w 932"/>
                <a:gd name="T73" fmla="*/ 1011 h 1015"/>
                <a:gd name="T74" fmla="*/ 43 w 932"/>
                <a:gd name="T75" fmla="*/ 998 h 1015"/>
                <a:gd name="T76" fmla="*/ 11 w 932"/>
                <a:gd name="T77" fmla="*/ 980 h 1015"/>
                <a:gd name="T78" fmla="*/ 0 w 932"/>
                <a:gd name="T79" fmla="*/ 958 h 101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32"/>
                <a:gd name="T121" fmla="*/ 0 h 1015"/>
                <a:gd name="T122" fmla="*/ 932 w 932"/>
                <a:gd name="T123" fmla="*/ 1015 h 101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32" h="1015">
                  <a:moveTo>
                    <a:pt x="2" y="945"/>
                  </a:moveTo>
                  <a:lnTo>
                    <a:pt x="5" y="940"/>
                  </a:lnTo>
                  <a:lnTo>
                    <a:pt x="12" y="926"/>
                  </a:lnTo>
                  <a:lnTo>
                    <a:pt x="24" y="902"/>
                  </a:lnTo>
                  <a:lnTo>
                    <a:pt x="40" y="872"/>
                  </a:lnTo>
                  <a:lnTo>
                    <a:pt x="58" y="835"/>
                  </a:lnTo>
                  <a:lnTo>
                    <a:pt x="79" y="793"/>
                  </a:lnTo>
                  <a:lnTo>
                    <a:pt x="103" y="746"/>
                  </a:lnTo>
                  <a:lnTo>
                    <a:pt x="128" y="696"/>
                  </a:lnTo>
                  <a:lnTo>
                    <a:pt x="154" y="643"/>
                  </a:lnTo>
                  <a:lnTo>
                    <a:pt x="183" y="589"/>
                  </a:lnTo>
                  <a:lnTo>
                    <a:pt x="210" y="535"/>
                  </a:lnTo>
                  <a:lnTo>
                    <a:pt x="237" y="482"/>
                  </a:lnTo>
                  <a:lnTo>
                    <a:pt x="263" y="430"/>
                  </a:lnTo>
                  <a:lnTo>
                    <a:pt x="287" y="381"/>
                  </a:lnTo>
                  <a:lnTo>
                    <a:pt x="311" y="335"/>
                  </a:lnTo>
                  <a:lnTo>
                    <a:pt x="331" y="294"/>
                  </a:lnTo>
                  <a:lnTo>
                    <a:pt x="350" y="257"/>
                  </a:lnTo>
                  <a:lnTo>
                    <a:pt x="370" y="221"/>
                  </a:lnTo>
                  <a:lnTo>
                    <a:pt x="390" y="188"/>
                  </a:lnTo>
                  <a:lnTo>
                    <a:pt x="410" y="157"/>
                  </a:lnTo>
                  <a:lnTo>
                    <a:pt x="430" y="127"/>
                  </a:lnTo>
                  <a:lnTo>
                    <a:pt x="452" y="100"/>
                  </a:lnTo>
                  <a:lnTo>
                    <a:pt x="473" y="77"/>
                  </a:lnTo>
                  <a:lnTo>
                    <a:pt x="496" y="56"/>
                  </a:lnTo>
                  <a:lnTo>
                    <a:pt x="518" y="38"/>
                  </a:lnTo>
                  <a:lnTo>
                    <a:pt x="541" y="24"/>
                  </a:lnTo>
                  <a:lnTo>
                    <a:pt x="566" y="11"/>
                  </a:lnTo>
                  <a:lnTo>
                    <a:pt x="590" y="5"/>
                  </a:lnTo>
                  <a:lnTo>
                    <a:pt x="616" y="0"/>
                  </a:lnTo>
                  <a:lnTo>
                    <a:pt x="643" y="0"/>
                  </a:lnTo>
                  <a:lnTo>
                    <a:pt x="670" y="3"/>
                  </a:lnTo>
                  <a:lnTo>
                    <a:pt x="700" y="11"/>
                  </a:lnTo>
                  <a:lnTo>
                    <a:pt x="729" y="24"/>
                  </a:lnTo>
                  <a:lnTo>
                    <a:pt x="756" y="41"/>
                  </a:lnTo>
                  <a:lnTo>
                    <a:pt x="782" y="62"/>
                  </a:lnTo>
                  <a:lnTo>
                    <a:pt x="805" y="86"/>
                  </a:lnTo>
                  <a:lnTo>
                    <a:pt x="828" y="113"/>
                  </a:lnTo>
                  <a:lnTo>
                    <a:pt x="848" y="142"/>
                  </a:lnTo>
                  <a:lnTo>
                    <a:pt x="866" y="175"/>
                  </a:lnTo>
                  <a:lnTo>
                    <a:pt x="883" y="208"/>
                  </a:lnTo>
                  <a:lnTo>
                    <a:pt x="897" y="243"/>
                  </a:lnTo>
                  <a:lnTo>
                    <a:pt x="909" y="279"/>
                  </a:lnTo>
                  <a:lnTo>
                    <a:pt x="918" y="317"/>
                  </a:lnTo>
                  <a:lnTo>
                    <a:pt x="925" y="353"/>
                  </a:lnTo>
                  <a:lnTo>
                    <a:pt x="929" y="390"/>
                  </a:lnTo>
                  <a:lnTo>
                    <a:pt x="932" y="426"/>
                  </a:lnTo>
                  <a:lnTo>
                    <a:pt x="931" y="461"/>
                  </a:lnTo>
                  <a:lnTo>
                    <a:pt x="926" y="495"/>
                  </a:lnTo>
                  <a:lnTo>
                    <a:pt x="916" y="527"/>
                  </a:lnTo>
                  <a:lnTo>
                    <a:pt x="899" y="561"/>
                  </a:lnTo>
                  <a:lnTo>
                    <a:pt x="875" y="594"/>
                  </a:lnTo>
                  <a:lnTo>
                    <a:pt x="845" y="626"/>
                  </a:lnTo>
                  <a:lnTo>
                    <a:pt x="811" y="658"/>
                  </a:lnTo>
                  <a:lnTo>
                    <a:pt x="772" y="690"/>
                  </a:lnTo>
                  <a:lnTo>
                    <a:pt x="730" y="721"/>
                  </a:lnTo>
                  <a:lnTo>
                    <a:pt x="686" y="751"/>
                  </a:lnTo>
                  <a:lnTo>
                    <a:pt x="641" y="781"/>
                  </a:lnTo>
                  <a:lnTo>
                    <a:pt x="595" y="809"/>
                  </a:lnTo>
                  <a:lnTo>
                    <a:pt x="550" y="837"/>
                  </a:lnTo>
                  <a:lnTo>
                    <a:pt x="506" y="863"/>
                  </a:lnTo>
                  <a:lnTo>
                    <a:pt x="464" y="888"/>
                  </a:lnTo>
                  <a:lnTo>
                    <a:pt x="426" y="911"/>
                  </a:lnTo>
                  <a:lnTo>
                    <a:pt x="392" y="933"/>
                  </a:lnTo>
                  <a:lnTo>
                    <a:pt x="363" y="953"/>
                  </a:lnTo>
                  <a:lnTo>
                    <a:pt x="335" y="970"/>
                  </a:lnTo>
                  <a:lnTo>
                    <a:pt x="305" y="985"/>
                  </a:lnTo>
                  <a:lnTo>
                    <a:pt x="274" y="996"/>
                  </a:lnTo>
                  <a:lnTo>
                    <a:pt x="242" y="1005"/>
                  </a:lnTo>
                  <a:lnTo>
                    <a:pt x="210" y="1011"/>
                  </a:lnTo>
                  <a:lnTo>
                    <a:pt x="178" y="1014"/>
                  </a:lnTo>
                  <a:lnTo>
                    <a:pt x="147" y="1015"/>
                  </a:lnTo>
                  <a:lnTo>
                    <a:pt x="117" y="1013"/>
                  </a:lnTo>
                  <a:lnTo>
                    <a:pt x="90" y="1011"/>
                  </a:lnTo>
                  <a:lnTo>
                    <a:pt x="65" y="1005"/>
                  </a:lnTo>
                  <a:lnTo>
                    <a:pt x="43" y="998"/>
                  </a:lnTo>
                  <a:lnTo>
                    <a:pt x="25" y="990"/>
                  </a:lnTo>
                  <a:lnTo>
                    <a:pt x="11" y="980"/>
                  </a:lnTo>
                  <a:lnTo>
                    <a:pt x="3" y="970"/>
                  </a:lnTo>
                  <a:lnTo>
                    <a:pt x="0" y="958"/>
                  </a:lnTo>
                  <a:lnTo>
                    <a:pt x="2" y="945"/>
                  </a:lnTo>
                  <a:close/>
                </a:path>
              </a:pathLst>
            </a:custGeom>
            <a:solidFill>
              <a:srgbClr val="F9F9F7"/>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 name="Freeform 710">
              <a:extLst>
                <a:ext uri="{FF2B5EF4-FFF2-40B4-BE49-F238E27FC236}">
                  <a16:creationId xmlns:a16="http://schemas.microsoft.com/office/drawing/2014/main" id="{57AD17F8-5102-4DEB-8972-653CF90EE2F2}"/>
                </a:ext>
              </a:extLst>
            </p:cNvPr>
            <p:cNvSpPr>
              <a:spLocks/>
            </p:cNvSpPr>
            <p:nvPr/>
          </p:nvSpPr>
          <p:spPr bwMode="auto">
            <a:xfrm>
              <a:off x="1578" y="2362"/>
              <a:ext cx="894" cy="974"/>
            </a:xfrm>
            <a:custGeom>
              <a:avLst/>
              <a:gdLst>
                <a:gd name="T0" fmla="*/ 5 w 894"/>
                <a:gd name="T1" fmla="*/ 902 h 974"/>
                <a:gd name="T2" fmla="*/ 23 w 894"/>
                <a:gd name="T3" fmla="*/ 866 h 974"/>
                <a:gd name="T4" fmla="*/ 57 w 894"/>
                <a:gd name="T5" fmla="*/ 801 h 974"/>
                <a:gd name="T6" fmla="*/ 100 w 894"/>
                <a:gd name="T7" fmla="*/ 716 h 974"/>
                <a:gd name="T8" fmla="*/ 150 w 894"/>
                <a:gd name="T9" fmla="*/ 617 h 974"/>
                <a:gd name="T10" fmla="*/ 202 w 894"/>
                <a:gd name="T11" fmla="*/ 513 h 974"/>
                <a:gd name="T12" fmla="*/ 254 w 894"/>
                <a:gd name="T13" fmla="*/ 412 h 974"/>
                <a:gd name="T14" fmla="*/ 300 w 894"/>
                <a:gd name="T15" fmla="*/ 322 h 974"/>
                <a:gd name="T16" fmla="*/ 337 w 894"/>
                <a:gd name="T17" fmla="*/ 246 h 974"/>
                <a:gd name="T18" fmla="*/ 374 w 894"/>
                <a:gd name="T19" fmla="*/ 180 h 974"/>
                <a:gd name="T20" fmla="*/ 414 w 894"/>
                <a:gd name="T21" fmla="*/ 122 h 974"/>
                <a:gd name="T22" fmla="*/ 454 w 894"/>
                <a:gd name="T23" fmla="*/ 74 h 974"/>
                <a:gd name="T24" fmla="*/ 497 w 894"/>
                <a:gd name="T25" fmla="*/ 37 h 974"/>
                <a:gd name="T26" fmla="*/ 543 w 894"/>
                <a:gd name="T27" fmla="*/ 11 h 974"/>
                <a:gd name="T28" fmla="*/ 593 w 894"/>
                <a:gd name="T29" fmla="*/ 0 h 974"/>
                <a:gd name="T30" fmla="*/ 645 w 894"/>
                <a:gd name="T31" fmla="*/ 3 h 974"/>
                <a:gd name="T32" fmla="*/ 700 w 894"/>
                <a:gd name="T33" fmla="*/ 23 h 974"/>
                <a:gd name="T34" fmla="*/ 751 w 894"/>
                <a:gd name="T35" fmla="*/ 59 h 974"/>
                <a:gd name="T36" fmla="*/ 796 w 894"/>
                <a:gd name="T37" fmla="*/ 108 h 974"/>
                <a:gd name="T38" fmla="*/ 832 w 894"/>
                <a:gd name="T39" fmla="*/ 167 h 974"/>
                <a:gd name="T40" fmla="*/ 861 w 894"/>
                <a:gd name="T41" fmla="*/ 234 h 974"/>
                <a:gd name="T42" fmla="*/ 881 w 894"/>
                <a:gd name="T43" fmla="*/ 304 h 974"/>
                <a:gd name="T44" fmla="*/ 893 w 894"/>
                <a:gd name="T45" fmla="*/ 374 h 974"/>
                <a:gd name="T46" fmla="*/ 893 w 894"/>
                <a:gd name="T47" fmla="*/ 442 h 974"/>
                <a:gd name="T48" fmla="*/ 880 w 894"/>
                <a:gd name="T49" fmla="*/ 505 h 974"/>
                <a:gd name="T50" fmla="*/ 841 w 894"/>
                <a:gd name="T51" fmla="*/ 569 h 974"/>
                <a:gd name="T52" fmla="*/ 779 w 894"/>
                <a:gd name="T53" fmla="*/ 632 h 974"/>
                <a:gd name="T54" fmla="*/ 701 w 894"/>
                <a:gd name="T55" fmla="*/ 691 h 974"/>
                <a:gd name="T56" fmla="*/ 616 w 894"/>
                <a:gd name="T57" fmla="*/ 749 h 974"/>
                <a:gd name="T58" fmla="*/ 529 w 894"/>
                <a:gd name="T59" fmla="*/ 803 h 974"/>
                <a:gd name="T60" fmla="*/ 447 w 894"/>
                <a:gd name="T61" fmla="*/ 851 h 974"/>
                <a:gd name="T62" fmla="*/ 377 w 894"/>
                <a:gd name="T63" fmla="*/ 895 h 974"/>
                <a:gd name="T64" fmla="*/ 322 w 894"/>
                <a:gd name="T65" fmla="*/ 931 h 974"/>
                <a:gd name="T66" fmla="*/ 264 w 894"/>
                <a:gd name="T67" fmla="*/ 956 h 974"/>
                <a:gd name="T68" fmla="*/ 202 w 894"/>
                <a:gd name="T69" fmla="*/ 970 h 974"/>
                <a:gd name="T70" fmla="*/ 142 w 894"/>
                <a:gd name="T71" fmla="*/ 974 h 974"/>
                <a:gd name="T72" fmla="*/ 87 w 894"/>
                <a:gd name="T73" fmla="*/ 970 h 974"/>
                <a:gd name="T74" fmla="*/ 43 w 894"/>
                <a:gd name="T75" fmla="*/ 958 h 974"/>
                <a:gd name="T76" fmla="*/ 12 w 894"/>
                <a:gd name="T77" fmla="*/ 940 h 974"/>
                <a:gd name="T78" fmla="*/ 0 w 894"/>
                <a:gd name="T79" fmla="*/ 919 h 97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94"/>
                <a:gd name="T121" fmla="*/ 0 h 974"/>
                <a:gd name="T122" fmla="*/ 894 w 894"/>
                <a:gd name="T123" fmla="*/ 974 h 97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94" h="974">
                  <a:moveTo>
                    <a:pt x="3" y="906"/>
                  </a:moveTo>
                  <a:lnTo>
                    <a:pt x="5" y="902"/>
                  </a:lnTo>
                  <a:lnTo>
                    <a:pt x="13" y="887"/>
                  </a:lnTo>
                  <a:lnTo>
                    <a:pt x="23" y="866"/>
                  </a:lnTo>
                  <a:lnTo>
                    <a:pt x="39" y="837"/>
                  </a:lnTo>
                  <a:lnTo>
                    <a:pt x="57" y="801"/>
                  </a:lnTo>
                  <a:lnTo>
                    <a:pt x="77" y="760"/>
                  </a:lnTo>
                  <a:lnTo>
                    <a:pt x="100" y="716"/>
                  </a:lnTo>
                  <a:lnTo>
                    <a:pt x="124" y="668"/>
                  </a:lnTo>
                  <a:lnTo>
                    <a:pt x="150" y="617"/>
                  </a:lnTo>
                  <a:lnTo>
                    <a:pt x="176" y="565"/>
                  </a:lnTo>
                  <a:lnTo>
                    <a:pt x="202" y="513"/>
                  </a:lnTo>
                  <a:lnTo>
                    <a:pt x="228" y="463"/>
                  </a:lnTo>
                  <a:lnTo>
                    <a:pt x="254" y="412"/>
                  </a:lnTo>
                  <a:lnTo>
                    <a:pt x="278" y="365"/>
                  </a:lnTo>
                  <a:lnTo>
                    <a:pt x="300" y="322"/>
                  </a:lnTo>
                  <a:lnTo>
                    <a:pt x="319" y="282"/>
                  </a:lnTo>
                  <a:lnTo>
                    <a:pt x="337" y="246"/>
                  </a:lnTo>
                  <a:lnTo>
                    <a:pt x="356" y="212"/>
                  </a:lnTo>
                  <a:lnTo>
                    <a:pt x="374" y="180"/>
                  </a:lnTo>
                  <a:lnTo>
                    <a:pt x="395" y="149"/>
                  </a:lnTo>
                  <a:lnTo>
                    <a:pt x="414" y="122"/>
                  </a:lnTo>
                  <a:lnTo>
                    <a:pt x="434" y="96"/>
                  </a:lnTo>
                  <a:lnTo>
                    <a:pt x="454" y="74"/>
                  </a:lnTo>
                  <a:lnTo>
                    <a:pt x="476" y="54"/>
                  </a:lnTo>
                  <a:lnTo>
                    <a:pt x="497" y="37"/>
                  </a:lnTo>
                  <a:lnTo>
                    <a:pt x="520" y="22"/>
                  </a:lnTo>
                  <a:lnTo>
                    <a:pt x="543" y="11"/>
                  </a:lnTo>
                  <a:lnTo>
                    <a:pt x="568" y="4"/>
                  </a:lnTo>
                  <a:lnTo>
                    <a:pt x="593" y="0"/>
                  </a:lnTo>
                  <a:lnTo>
                    <a:pt x="619" y="0"/>
                  </a:lnTo>
                  <a:lnTo>
                    <a:pt x="645" y="3"/>
                  </a:lnTo>
                  <a:lnTo>
                    <a:pt x="673" y="11"/>
                  </a:lnTo>
                  <a:lnTo>
                    <a:pt x="700" y="23"/>
                  </a:lnTo>
                  <a:lnTo>
                    <a:pt x="726" y="39"/>
                  </a:lnTo>
                  <a:lnTo>
                    <a:pt x="751" y="59"/>
                  </a:lnTo>
                  <a:lnTo>
                    <a:pt x="774" y="82"/>
                  </a:lnTo>
                  <a:lnTo>
                    <a:pt x="796" y="108"/>
                  </a:lnTo>
                  <a:lnTo>
                    <a:pt x="815" y="137"/>
                  </a:lnTo>
                  <a:lnTo>
                    <a:pt x="832" y="167"/>
                  </a:lnTo>
                  <a:lnTo>
                    <a:pt x="848" y="200"/>
                  </a:lnTo>
                  <a:lnTo>
                    <a:pt x="861" y="234"/>
                  </a:lnTo>
                  <a:lnTo>
                    <a:pt x="872" y="268"/>
                  </a:lnTo>
                  <a:lnTo>
                    <a:pt x="881" y="304"/>
                  </a:lnTo>
                  <a:lnTo>
                    <a:pt x="888" y="339"/>
                  </a:lnTo>
                  <a:lnTo>
                    <a:pt x="893" y="374"/>
                  </a:lnTo>
                  <a:lnTo>
                    <a:pt x="894" y="409"/>
                  </a:lnTo>
                  <a:lnTo>
                    <a:pt x="893" y="442"/>
                  </a:lnTo>
                  <a:lnTo>
                    <a:pt x="889" y="474"/>
                  </a:lnTo>
                  <a:lnTo>
                    <a:pt x="880" y="505"/>
                  </a:lnTo>
                  <a:lnTo>
                    <a:pt x="863" y="537"/>
                  </a:lnTo>
                  <a:lnTo>
                    <a:pt x="841" y="569"/>
                  </a:lnTo>
                  <a:lnTo>
                    <a:pt x="812" y="600"/>
                  </a:lnTo>
                  <a:lnTo>
                    <a:pt x="779" y="632"/>
                  </a:lnTo>
                  <a:lnTo>
                    <a:pt x="742" y="662"/>
                  </a:lnTo>
                  <a:lnTo>
                    <a:pt x="701" y="691"/>
                  </a:lnTo>
                  <a:lnTo>
                    <a:pt x="659" y="721"/>
                  </a:lnTo>
                  <a:lnTo>
                    <a:pt x="616" y="749"/>
                  </a:lnTo>
                  <a:lnTo>
                    <a:pt x="572" y="777"/>
                  </a:lnTo>
                  <a:lnTo>
                    <a:pt x="529" y="803"/>
                  </a:lnTo>
                  <a:lnTo>
                    <a:pt x="487" y="828"/>
                  </a:lnTo>
                  <a:lnTo>
                    <a:pt x="447" y="851"/>
                  </a:lnTo>
                  <a:lnTo>
                    <a:pt x="409" y="874"/>
                  </a:lnTo>
                  <a:lnTo>
                    <a:pt x="377" y="895"/>
                  </a:lnTo>
                  <a:lnTo>
                    <a:pt x="349" y="914"/>
                  </a:lnTo>
                  <a:lnTo>
                    <a:pt x="322" y="931"/>
                  </a:lnTo>
                  <a:lnTo>
                    <a:pt x="293" y="945"/>
                  </a:lnTo>
                  <a:lnTo>
                    <a:pt x="264" y="956"/>
                  </a:lnTo>
                  <a:lnTo>
                    <a:pt x="234" y="964"/>
                  </a:lnTo>
                  <a:lnTo>
                    <a:pt x="202" y="970"/>
                  </a:lnTo>
                  <a:lnTo>
                    <a:pt x="172" y="973"/>
                  </a:lnTo>
                  <a:lnTo>
                    <a:pt x="142" y="974"/>
                  </a:lnTo>
                  <a:lnTo>
                    <a:pt x="114" y="973"/>
                  </a:lnTo>
                  <a:lnTo>
                    <a:pt x="87" y="970"/>
                  </a:lnTo>
                  <a:lnTo>
                    <a:pt x="64" y="965"/>
                  </a:lnTo>
                  <a:lnTo>
                    <a:pt x="43" y="958"/>
                  </a:lnTo>
                  <a:lnTo>
                    <a:pt x="25" y="950"/>
                  </a:lnTo>
                  <a:lnTo>
                    <a:pt x="12" y="940"/>
                  </a:lnTo>
                  <a:lnTo>
                    <a:pt x="4" y="930"/>
                  </a:lnTo>
                  <a:lnTo>
                    <a:pt x="0" y="919"/>
                  </a:lnTo>
                  <a:lnTo>
                    <a:pt x="3" y="906"/>
                  </a:lnTo>
                  <a:close/>
                </a:path>
              </a:pathLst>
            </a:custGeom>
            <a:solidFill>
              <a:srgbClr val="F7F9F4"/>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8" name="Freeform 711">
              <a:extLst>
                <a:ext uri="{FF2B5EF4-FFF2-40B4-BE49-F238E27FC236}">
                  <a16:creationId xmlns:a16="http://schemas.microsoft.com/office/drawing/2014/main" id="{C0E42A2F-C5B4-4266-95CA-D1E72D145A71}"/>
                </a:ext>
              </a:extLst>
            </p:cNvPr>
            <p:cNvSpPr>
              <a:spLocks/>
            </p:cNvSpPr>
            <p:nvPr/>
          </p:nvSpPr>
          <p:spPr bwMode="auto">
            <a:xfrm>
              <a:off x="1600" y="2384"/>
              <a:ext cx="856" cy="933"/>
            </a:xfrm>
            <a:custGeom>
              <a:avLst/>
              <a:gdLst>
                <a:gd name="T0" fmla="*/ 4 w 856"/>
                <a:gd name="T1" fmla="*/ 864 h 933"/>
                <a:gd name="T2" fmla="*/ 22 w 856"/>
                <a:gd name="T3" fmla="*/ 829 h 933"/>
                <a:gd name="T4" fmla="*/ 54 w 856"/>
                <a:gd name="T5" fmla="*/ 767 h 933"/>
                <a:gd name="T6" fmla="*/ 96 w 856"/>
                <a:gd name="T7" fmla="*/ 686 h 933"/>
                <a:gd name="T8" fmla="*/ 143 w 856"/>
                <a:gd name="T9" fmla="*/ 592 h 933"/>
                <a:gd name="T10" fmla="*/ 194 w 856"/>
                <a:gd name="T11" fmla="*/ 492 h 933"/>
                <a:gd name="T12" fmla="*/ 242 w 856"/>
                <a:gd name="T13" fmla="*/ 396 h 933"/>
                <a:gd name="T14" fmla="*/ 286 w 856"/>
                <a:gd name="T15" fmla="*/ 309 h 933"/>
                <a:gd name="T16" fmla="*/ 323 w 856"/>
                <a:gd name="T17" fmla="*/ 237 h 933"/>
                <a:gd name="T18" fmla="*/ 359 w 856"/>
                <a:gd name="T19" fmla="*/ 174 h 933"/>
                <a:gd name="T20" fmla="*/ 396 w 856"/>
                <a:gd name="T21" fmla="*/ 117 h 933"/>
                <a:gd name="T22" fmla="*/ 436 w 856"/>
                <a:gd name="T23" fmla="*/ 71 h 933"/>
                <a:gd name="T24" fmla="*/ 476 w 856"/>
                <a:gd name="T25" fmla="*/ 35 h 933"/>
                <a:gd name="T26" fmla="*/ 520 w 856"/>
                <a:gd name="T27" fmla="*/ 11 h 933"/>
                <a:gd name="T28" fmla="*/ 568 w 856"/>
                <a:gd name="T29" fmla="*/ 0 h 933"/>
                <a:gd name="T30" fmla="*/ 617 w 856"/>
                <a:gd name="T31" fmla="*/ 3 h 933"/>
                <a:gd name="T32" fmla="*/ 670 w 856"/>
                <a:gd name="T33" fmla="*/ 23 h 933"/>
                <a:gd name="T34" fmla="*/ 720 w 856"/>
                <a:gd name="T35" fmla="*/ 58 h 933"/>
                <a:gd name="T36" fmla="*/ 761 w 856"/>
                <a:gd name="T37" fmla="*/ 105 h 933"/>
                <a:gd name="T38" fmla="*/ 797 w 856"/>
                <a:gd name="T39" fmla="*/ 161 h 933"/>
                <a:gd name="T40" fmla="*/ 824 w 856"/>
                <a:gd name="T41" fmla="*/ 224 h 933"/>
                <a:gd name="T42" fmla="*/ 845 w 856"/>
                <a:gd name="T43" fmla="*/ 292 h 933"/>
                <a:gd name="T44" fmla="*/ 855 w 856"/>
                <a:gd name="T45" fmla="*/ 359 h 933"/>
                <a:gd name="T46" fmla="*/ 855 w 856"/>
                <a:gd name="T47" fmla="*/ 425 h 933"/>
                <a:gd name="T48" fmla="*/ 842 w 856"/>
                <a:gd name="T49" fmla="*/ 486 h 933"/>
                <a:gd name="T50" fmla="*/ 805 w 856"/>
                <a:gd name="T51" fmla="*/ 545 h 933"/>
                <a:gd name="T52" fmla="*/ 746 w 856"/>
                <a:gd name="T53" fmla="*/ 605 h 933"/>
                <a:gd name="T54" fmla="*/ 671 w 856"/>
                <a:gd name="T55" fmla="*/ 663 h 933"/>
                <a:gd name="T56" fmla="*/ 590 w 856"/>
                <a:gd name="T57" fmla="*/ 718 h 933"/>
                <a:gd name="T58" fmla="*/ 507 w 856"/>
                <a:gd name="T59" fmla="*/ 770 h 933"/>
                <a:gd name="T60" fmla="*/ 428 w 856"/>
                <a:gd name="T61" fmla="*/ 817 h 933"/>
                <a:gd name="T62" fmla="*/ 361 w 856"/>
                <a:gd name="T63" fmla="*/ 859 h 933"/>
                <a:gd name="T64" fmla="*/ 309 w 856"/>
                <a:gd name="T65" fmla="*/ 892 h 933"/>
                <a:gd name="T66" fmla="*/ 253 w 856"/>
                <a:gd name="T67" fmla="*/ 916 h 933"/>
                <a:gd name="T68" fmla="*/ 194 w 856"/>
                <a:gd name="T69" fmla="*/ 930 h 933"/>
                <a:gd name="T70" fmla="*/ 136 w 856"/>
                <a:gd name="T71" fmla="*/ 933 h 933"/>
                <a:gd name="T72" fmla="*/ 83 w 856"/>
                <a:gd name="T73" fmla="*/ 930 h 933"/>
                <a:gd name="T74" fmla="*/ 40 w 856"/>
                <a:gd name="T75" fmla="*/ 918 h 933"/>
                <a:gd name="T76" fmla="*/ 11 w 856"/>
                <a:gd name="T77" fmla="*/ 901 h 933"/>
                <a:gd name="T78" fmla="*/ 0 w 856"/>
                <a:gd name="T79" fmla="*/ 881 h 9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56"/>
                <a:gd name="T121" fmla="*/ 0 h 933"/>
                <a:gd name="T122" fmla="*/ 856 w 856"/>
                <a:gd name="T123" fmla="*/ 933 h 9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56" h="933">
                  <a:moveTo>
                    <a:pt x="2" y="869"/>
                  </a:moveTo>
                  <a:lnTo>
                    <a:pt x="4" y="864"/>
                  </a:lnTo>
                  <a:lnTo>
                    <a:pt x="11" y="851"/>
                  </a:lnTo>
                  <a:lnTo>
                    <a:pt x="22" y="829"/>
                  </a:lnTo>
                  <a:lnTo>
                    <a:pt x="36" y="801"/>
                  </a:lnTo>
                  <a:lnTo>
                    <a:pt x="54" y="767"/>
                  </a:lnTo>
                  <a:lnTo>
                    <a:pt x="73" y="729"/>
                  </a:lnTo>
                  <a:lnTo>
                    <a:pt x="96" y="686"/>
                  </a:lnTo>
                  <a:lnTo>
                    <a:pt x="118" y="640"/>
                  </a:lnTo>
                  <a:lnTo>
                    <a:pt x="143" y="592"/>
                  </a:lnTo>
                  <a:lnTo>
                    <a:pt x="168" y="542"/>
                  </a:lnTo>
                  <a:lnTo>
                    <a:pt x="194" y="492"/>
                  </a:lnTo>
                  <a:lnTo>
                    <a:pt x="218" y="443"/>
                  </a:lnTo>
                  <a:lnTo>
                    <a:pt x="242" y="396"/>
                  </a:lnTo>
                  <a:lnTo>
                    <a:pt x="266" y="350"/>
                  </a:lnTo>
                  <a:lnTo>
                    <a:pt x="286" y="309"/>
                  </a:lnTo>
                  <a:lnTo>
                    <a:pt x="305" y="272"/>
                  </a:lnTo>
                  <a:lnTo>
                    <a:pt x="323" y="237"/>
                  </a:lnTo>
                  <a:lnTo>
                    <a:pt x="341" y="204"/>
                  </a:lnTo>
                  <a:lnTo>
                    <a:pt x="359" y="174"/>
                  </a:lnTo>
                  <a:lnTo>
                    <a:pt x="377" y="144"/>
                  </a:lnTo>
                  <a:lnTo>
                    <a:pt x="396" y="117"/>
                  </a:lnTo>
                  <a:lnTo>
                    <a:pt x="416" y="94"/>
                  </a:lnTo>
                  <a:lnTo>
                    <a:pt x="436" y="71"/>
                  </a:lnTo>
                  <a:lnTo>
                    <a:pt x="456" y="52"/>
                  </a:lnTo>
                  <a:lnTo>
                    <a:pt x="476" y="35"/>
                  </a:lnTo>
                  <a:lnTo>
                    <a:pt x="498" y="22"/>
                  </a:lnTo>
                  <a:lnTo>
                    <a:pt x="520" y="11"/>
                  </a:lnTo>
                  <a:lnTo>
                    <a:pt x="544" y="5"/>
                  </a:lnTo>
                  <a:lnTo>
                    <a:pt x="568" y="0"/>
                  </a:lnTo>
                  <a:lnTo>
                    <a:pt x="592" y="0"/>
                  </a:lnTo>
                  <a:lnTo>
                    <a:pt x="617" y="3"/>
                  </a:lnTo>
                  <a:lnTo>
                    <a:pt x="644" y="11"/>
                  </a:lnTo>
                  <a:lnTo>
                    <a:pt x="670" y="23"/>
                  </a:lnTo>
                  <a:lnTo>
                    <a:pt x="696" y="38"/>
                  </a:lnTo>
                  <a:lnTo>
                    <a:pt x="720" y="58"/>
                  </a:lnTo>
                  <a:lnTo>
                    <a:pt x="741" y="80"/>
                  </a:lnTo>
                  <a:lnTo>
                    <a:pt x="761" y="105"/>
                  </a:lnTo>
                  <a:lnTo>
                    <a:pt x="781" y="132"/>
                  </a:lnTo>
                  <a:lnTo>
                    <a:pt x="797" y="161"/>
                  </a:lnTo>
                  <a:lnTo>
                    <a:pt x="812" y="193"/>
                  </a:lnTo>
                  <a:lnTo>
                    <a:pt x="824" y="224"/>
                  </a:lnTo>
                  <a:lnTo>
                    <a:pt x="836" y="258"/>
                  </a:lnTo>
                  <a:lnTo>
                    <a:pt x="845" y="292"/>
                  </a:lnTo>
                  <a:lnTo>
                    <a:pt x="850" y="326"/>
                  </a:lnTo>
                  <a:lnTo>
                    <a:pt x="855" y="359"/>
                  </a:lnTo>
                  <a:lnTo>
                    <a:pt x="856" y="392"/>
                  </a:lnTo>
                  <a:lnTo>
                    <a:pt x="855" y="425"/>
                  </a:lnTo>
                  <a:lnTo>
                    <a:pt x="851" y="455"/>
                  </a:lnTo>
                  <a:lnTo>
                    <a:pt x="842" y="486"/>
                  </a:lnTo>
                  <a:lnTo>
                    <a:pt x="827" y="516"/>
                  </a:lnTo>
                  <a:lnTo>
                    <a:pt x="805" y="545"/>
                  </a:lnTo>
                  <a:lnTo>
                    <a:pt x="777" y="576"/>
                  </a:lnTo>
                  <a:lnTo>
                    <a:pt x="746" y="605"/>
                  </a:lnTo>
                  <a:lnTo>
                    <a:pt x="711" y="634"/>
                  </a:lnTo>
                  <a:lnTo>
                    <a:pt x="671" y="663"/>
                  </a:lnTo>
                  <a:lnTo>
                    <a:pt x="632" y="691"/>
                  </a:lnTo>
                  <a:lnTo>
                    <a:pt x="590" y="718"/>
                  </a:lnTo>
                  <a:lnTo>
                    <a:pt x="547" y="744"/>
                  </a:lnTo>
                  <a:lnTo>
                    <a:pt x="507" y="770"/>
                  </a:lnTo>
                  <a:lnTo>
                    <a:pt x="466" y="793"/>
                  </a:lnTo>
                  <a:lnTo>
                    <a:pt x="428" y="817"/>
                  </a:lnTo>
                  <a:lnTo>
                    <a:pt x="393" y="838"/>
                  </a:lnTo>
                  <a:lnTo>
                    <a:pt x="361" y="859"/>
                  </a:lnTo>
                  <a:lnTo>
                    <a:pt x="334" y="877"/>
                  </a:lnTo>
                  <a:lnTo>
                    <a:pt x="309" y="892"/>
                  </a:lnTo>
                  <a:lnTo>
                    <a:pt x="281" y="906"/>
                  </a:lnTo>
                  <a:lnTo>
                    <a:pt x="253" y="916"/>
                  </a:lnTo>
                  <a:lnTo>
                    <a:pt x="223" y="924"/>
                  </a:lnTo>
                  <a:lnTo>
                    <a:pt x="194" y="930"/>
                  </a:lnTo>
                  <a:lnTo>
                    <a:pt x="164" y="933"/>
                  </a:lnTo>
                  <a:lnTo>
                    <a:pt x="136" y="933"/>
                  </a:lnTo>
                  <a:lnTo>
                    <a:pt x="109" y="932"/>
                  </a:lnTo>
                  <a:lnTo>
                    <a:pt x="83" y="930"/>
                  </a:lnTo>
                  <a:lnTo>
                    <a:pt x="61" y="925"/>
                  </a:lnTo>
                  <a:lnTo>
                    <a:pt x="40" y="918"/>
                  </a:lnTo>
                  <a:lnTo>
                    <a:pt x="24" y="910"/>
                  </a:lnTo>
                  <a:lnTo>
                    <a:pt x="11" y="901"/>
                  </a:lnTo>
                  <a:lnTo>
                    <a:pt x="3" y="891"/>
                  </a:lnTo>
                  <a:lnTo>
                    <a:pt x="0" y="881"/>
                  </a:lnTo>
                  <a:lnTo>
                    <a:pt x="2" y="869"/>
                  </a:lnTo>
                  <a:close/>
                </a:path>
              </a:pathLst>
            </a:custGeom>
            <a:solidFill>
              <a:srgbClr val="F4F7F2"/>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9" name="Freeform 712">
              <a:extLst>
                <a:ext uri="{FF2B5EF4-FFF2-40B4-BE49-F238E27FC236}">
                  <a16:creationId xmlns:a16="http://schemas.microsoft.com/office/drawing/2014/main" id="{86DA913E-6F9F-41A6-8D5C-3A9B23D5854B}"/>
                </a:ext>
              </a:extLst>
            </p:cNvPr>
            <p:cNvSpPr>
              <a:spLocks/>
            </p:cNvSpPr>
            <p:nvPr/>
          </p:nvSpPr>
          <p:spPr bwMode="auto">
            <a:xfrm>
              <a:off x="1622" y="2408"/>
              <a:ext cx="818" cy="891"/>
            </a:xfrm>
            <a:custGeom>
              <a:avLst/>
              <a:gdLst>
                <a:gd name="T0" fmla="*/ 5 w 818"/>
                <a:gd name="T1" fmla="*/ 824 h 891"/>
                <a:gd name="T2" fmla="*/ 22 w 818"/>
                <a:gd name="T3" fmla="*/ 792 h 891"/>
                <a:gd name="T4" fmla="*/ 51 w 818"/>
                <a:gd name="T5" fmla="*/ 732 h 891"/>
                <a:gd name="T6" fmla="*/ 92 w 818"/>
                <a:gd name="T7" fmla="*/ 654 h 891"/>
                <a:gd name="T8" fmla="*/ 137 w 818"/>
                <a:gd name="T9" fmla="*/ 564 h 891"/>
                <a:gd name="T10" fmla="*/ 185 w 818"/>
                <a:gd name="T11" fmla="*/ 470 h 891"/>
                <a:gd name="T12" fmla="*/ 232 w 818"/>
                <a:gd name="T13" fmla="*/ 377 h 891"/>
                <a:gd name="T14" fmla="*/ 274 w 818"/>
                <a:gd name="T15" fmla="*/ 294 h 891"/>
                <a:gd name="T16" fmla="*/ 309 w 818"/>
                <a:gd name="T17" fmla="*/ 225 h 891"/>
                <a:gd name="T18" fmla="*/ 343 w 818"/>
                <a:gd name="T19" fmla="*/ 164 h 891"/>
                <a:gd name="T20" fmla="*/ 379 w 818"/>
                <a:gd name="T21" fmla="*/ 111 h 891"/>
                <a:gd name="T22" fmla="*/ 416 w 818"/>
                <a:gd name="T23" fmla="*/ 67 h 891"/>
                <a:gd name="T24" fmla="*/ 455 w 818"/>
                <a:gd name="T25" fmla="*/ 32 h 891"/>
                <a:gd name="T26" fmla="*/ 497 w 818"/>
                <a:gd name="T27" fmla="*/ 10 h 891"/>
                <a:gd name="T28" fmla="*/ 542 w 818"/>
                <a:gd name="T29" fmla="*/ 0 h 891"/>
                <a:gd name="T30" fmla="*/ 591 w 818"/>
                <a:gd name="T31" fmla="*/ 3 h 891"/>
                <a:gd name="T32" fmla="*/ 640 w 818"/>
                <a:gd name="T33" fmla="*/ 21 h 891"/>
                <a:gd name="T34" fmla="*/ 688 w 818"/>
                <a:gd name="T35" fmla="*/ 54 h 891"/>
                <a:gd name="T36" fmla="*/ 728 w 818"/>
                <a:gd name="T37" fmla="*/ 99 h 891"/>
                <a:gd name="T38" fmla="*/ 762 w 818"/>
                <a:gd name="T39" fmla="*/ 153 h 891"/>
                <a:gd name="T40" fmla="*/ 789 w 818"/>
                <a:gd name="T41" fmla="*/ 213 h 891"/>
                <a:gd name="T42" fmla="*/ 807 w 818"/>
                <a:gd name="T43" fmla="*/ 277 h 891"/>
                <a:gd name="T44" fmla="*/ 817 w 818"/>
                <a:gd name="T45" fmla="*/ 341 h 891"/>
                <a:gd name="T46" fmla="*/ 817 w 818"/>
                <a:gd name="T47" fmla="*/ 404 h 891"/>
                <a:gd name="T48" fmla="*/ 805 w 818"/>
                <a:gd name="T49" fmla="*/ 463 h 891"/>
                <a:gd name="T50" fmla="*/ 769 w 818"/>
                <a:gd name="T51" fmla="*/ 520 h 891"/>
                <a:gd name="T52" fmla="*/ 712 w 818"/>
                <a:gd name="T53" fmla="*/ 578 h 891"/>
                <a:gd name="T54" fmla="*/ 641 w 818"/>
                <a:gd name="T55" fmla="*/ 633 h 891"/>
                <a:gd name="T56" fmla="*/ 564 w 818"/>
                <a:gd name="T57" fmla="*/ 685 h 891"/>
                <a:gd name="T58" fmla="*/ 484 w 818"/>
                <a:gd name="T59" fmla="*/ 734 h 891"/>
                <a:gd name="T60" fmla="*/ 408 w 818"/>
                <a:gd name="T61" fmla="*/ 779 h 891"/>
                <a:gd name="T62" fmla="*/ 345 w 818"/>
                <a:gd name="T63" fmla="*/ 819 h 891"/>
                <a:gd name="T64" fmla="*/ 294 w 818"/>
                <a:gd name="T65" fmla="*/ 853 h 891"/>
                <a:gd name="T66" fmla="*/ 241 w 818"/>
                <a:gd name="T67" fmla="*/ 874 h 891"/>
                <a:gd name="T68" fmla="*/ 185 w 818"/>
                <a:gd name="T69" fmla="*/ 888 h 891"/>
                <a:gd name="T70" fmla="*/ 130 w 818"/>
                <a:gd name="T71" fmla="*/ 891 h 891"/>
                <a:gd name="T72" fmla="*/ 79 w 818"/>
                <a:gd name="T73" fmla="*/ 888 h 891"/>
                <a:gd name="T74" fmla="*/ 39 w 818"/>
                <a:gd name="T75" fmla="*/ 876 h 891"/>
                <a:gd name="T76" fmla="*/ 11 w 818"/>
                <a:gd name="T77" fmla="*/ 860 h 891"/>
                <a:gd name="T78" fmla="*/ 0 w 818"/>
                <a:gd name="T79" fmla="*/ 840 h 89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18"/>
                <a:gd name="T121" fmla="*/ 0 h 891"/>
                <a:gd name="T122" fmla="*/ 818 w 818"/>
                <a:gd name="T123" fmla="*/ 891 h 89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18" h="891">
                  <a:moveTo>
                    <a:pt x="3" y="829"/>
                  </a:moveTo>
                  <a:lnTo>
                    <a:pt x="5" y="824"/>
                  </a:lnTo>
                  <a:lnTo>
                    <a:pt x="12" y="812"/>
                  </a:lnTo>
                  <a:lnTo>
                    <a:pt x="22" y="792"/>
                  </a:lnTo>
                  <a:lnTo>
                    <a:pt x="35" y="765"/>
                  </a:lnTo>
                  <a:lnTo>
                    <a:pt x="51" y="732"/>
                  </a:lnTo>
                  <a:lnTo>
                    <a:pt x="70" y="696"/>
                  </a:lnTo>
                  <a:lnTo>
                    <a:pt x="92" y="654"/>
                  </a:lnTo>
                  <a:lnTo>
                    <a:pt x="114" y="610"/>
                  </a:lnTo>
                  <a:lnTo>
                    <a:pt x="137" y="564"/>
                  </a:lnTo>
                  <a:lnTo>
                    <a:pt x="161" y="517"/>
                  </a:lnTo>
                  <a:lnTo>
                    <a:pt x="185" y="470"/>
                  </a:lnTo>
                  <a:lnTo>
                    <a:pt x="209" y="422"/>
                  </a:lnTo>
                  <a:lnTo>
                    <a:pt x="232" y="377"/>
                  </a:lnTo>
                  <a:lnTo>
                    <a:pt x="254" y="333"/>
                  </a:lnTo>
                  <a:lnTo>
                    <a:pt x="274" y="294"/>
                  </a:lnTo>
                  <a:lnTo>
                    <a:pt x="292" y="258"/>
                  </a:lnTo>
                  <a:lnTo>
                    <a:pt x="309" y="225"/>
                  </a:lnTo>
                  <a:lnTo>
                    <a:pt x="326" y="194"/>
                  </a:lnTo>
                  <a:lnTo>
                    <a:pt x="343" y="164"/>
                  </a:lnTo>
                  <a:lnTo>
                    <a:pt x="361" y="136"/>
                  </a:lnTo>
                  <a:lnTo>
                    <a:pt x="379" y="111"/>
                  </a:lnTo>
                  <a:lnTo>
                    <a:pt x="397" y="88"/>
                  </a:lnTo>
                  <a:lnTo>
                    <a:pt x="416" y="67"/>
                  </a:lnTo>
                  <a:lnTo>
                    <a:pt x="435" y="48"/>
                  </a:lnTo>
                  <a:lnTo>
                    <a:pt x="455" y="32"/>
                  </a:lnTo>
                  <a:lnTo>
                    <a:pt x="476" y="20"/>
                  </a:lnTo>
                  <a:lnTo>
                    <a:pt x="497" y="10"/>
                  </a:lnTo>
                  <a:lnTo>
                    <a:pt x="520" y="3"/>
                  </a:lnTo>
                  <a:lnTo>
                    <a:pt x="542" y="0"/>
                  </a:lnTo>
                  <a:lnTo>
                    <a:pt x="566" y="0"/>
                  </a:lnTo>
                  <a:lnTo>
                    <a:pt x="591" y="3"/>
                  </a:lnTo>
                  <a:lnTo>
                    <a:pt x="615" y="10"/>
                  </a:lnTo>
                  <a:lnTo>
                    <a:pt x="640" y="21"/>
                  </a:lnTo>
                  <a:lnTo>
                    <a:pt x="665" y="36"/>
                  </a:lnTo>
                  <a:lnTo>
                    <a:pt x="688" y="54"/>
                  </a:lnTo>
                  <a:lnTo>
                    <a:pt x="709" y="75"/>
                  </a:lnTo>
                  <a:lnTo>
                    <a:pt x="728" y="99"/>
                  </a:lnTo>
                  <a:lnTo>
                    <a:pt x="746" y="125"/>
                  </a:lnTo>
                  <a:lnTo>
                    <a:pt x="762" y="153"/>
                  </a:lnTo>
                  <a:lnTo>
                    <a:pt x="777" y="182"/>
                  </a:lnTo>
                  <a:lnTo>
                    <a:pt x="789" y="213"/>
                  </a:lnTo>
                  <a:lnTo>
                    <a:pt x="799" y="245"/>
                  </a:lnTo>
                  <a:lnTo>
                    <a:pt x="807" y="277"/>
                  </a:lnTo>
                  <a:lnTo>
                    <a:pt x="814" y="310"/>
                  </a:lnTo>
                  <a:lnTo>
                    <a:pt x="817" y="341"/>
                  </a:lnTo>
                  <a:lnTo>
                    <a:pt x="818" y="374"/>
                  </a:lnTo>
                  <a:lnTo>
                    <a:pt x="817" y="404"/>
                  </a:lnTo>
                  <a:lnTo>
                    <a:pt x="814" y="434"/>
                  </a:lnTo>
                  <a:lnTo>
                    <a:pt x="805" y="463"/>
                  </a:lnTo>
                  <a:lnTo>
                    <a:pt x="790" y="491"/>
                  </a:lnTo>
                  <a:lnTo>
                    <a:pt x="769" y="520"/>
                  </a:lnTo>
                  <a:lnTo>
                    <a:pt x="743" y="548"/>
                  </a:lnTo>
                  <a:lnTo>
                    <a:pt x="712" y="578"/>
                  </a:lnTo>
                  <a:lnTo>
                    <a:pt x="679" y="605"/>
                  </a:lnTo>
                  <a:lnTo>
                    <a:pt x="641" y="633"/>
                  </a:lnTo>
                  <a:lnTo>
                    <a:pt x="603" y="659"/>
                  </a:lnTo>
                  <a:lnTo>
                    <a:pt x="564" y="685"/>
                  </a:lnTo>
                  <a:lnTo>
                    <a:pt x="523" y="711"/>
                  </a:lnTo>
                  <a:lnTo>
                    <a:pt x="484" y="734"/>
                  </a:lnTo>
                  <a:lnTo>
                    <a:pt x="445" y="758"/>
                  </a:lnTo>
                  <a:lnTo>
                    <a:pt x="408" y="779"/>
                  </a:lnTo>
                  <a:lnTo>
                    <a:pt x="376" y="800"/>
                  </a:lnTo>
                  <a:lnTo>
                    <a:pt x="345" y="819"/>
                  </a:lnTo>
                  <a:lnTo>
                    <a:pt x="319" y="837"/>
                  </a:lnTo>
                  <a:lnTo>
                    <a:pt x="294" y="853"/>
                  </a:lnTo>
                  <a:lnTo>
                    <a:pt x="269" y="865"/>
                  </a:lnTo>
                  <a:lnTo>
                    <a:pt x="241" y="874"/>
                  </a:lnTo>
                  <a:lnTo>
                    <a:pt x="213" y="882"/>
                  </a:lnTo>
                  <a:lnTo>
                    <a:pt x="185" y="888"/>
                  </a:lnTo>
                  <a:lnTo>
                    <a:pt x="157" y="890"/>
                  </a:lnTo>
                  <a:lnTo>
                    <a:pt x="130" y="891"/>
                  </a:lnTo>
                  <a:lnTo>
                    <a:pt x="104" y="890"/>
                  </a:lnTo>
                  <a:lnTo>
                    <a:pt x="79" y="888"/>
                  </a:lnTo>
                  <a:lnTo>
                    <a:pt x="58" y="883"/>
                  </a:lnTo>
                  <a:lnTo>
                    <a:pt x="39" y="876"/>
                  </a:lnTo>
                  <a:lnTo>
                    <a:pt x="23" y="870"/>
                  </a:lnTo>
                  <a:lnTo>
                    <a:pt x="11" y="860"/>
                  </a:lnTo>
                  <a:lnTo>
                    <a:pt x="3" y="851"/>
                  </a:lnTo>
                  <a:lnTo>
                    <a:pt x="0" y="840"/>
                  </a:lnTo>
                  <a:lnTo>
                    <a:pt x="3" y="829"/>
                  </a:lnTo>
                  <a:close/>
                </a:path>
              </a:pathLst>
            </a:custGeom>
            <a:solidFill>
              <a:srgbClr val="F2F2E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0" name="Freeform 713">
              <a:extLst>
                <a:ext uri="{FF2B5EF4-FFF2-40B4-BE49-F238E27FC236}">
                  <a16:creationId xmlns:a16="http://schemas.microsoft.com/office/drawing/2014/main" id="{BB41303D-0F97-4C1C-9286-EF55EAA52C8B}"/>
                </a:ext>
              </a:extLst>
            </p:cNvPr>
            <p:cNvSpPr>
              <a:spLocks/>
            </p:cNvSpPr>
            <p:nvPr/>
          </p:nvSpPr>
          <p:spPr bwMode="auto">
            <a:xfrm>
              <a:off x="1644" y="2430"/>
              <a:ext cx="780" cy="851"/>
            </a:xfrm>
            <a:custGeom>
              <a:avLst/>
              <a:gdLst>
                <a:gd name="T0" fmla="*/ 4 w 780"/>
                <a:gd name="T1" fmla="*/ 788 h 851"/>
                <a:gd name="T2" fmla="*/ 20 w 780"/>
                <a:gd name="T3" fmla="*/ 756 h 851"/>
                <a:gd name="T4" fmla="*/ 49 w 780"/>
                <a:gd name="T5" fmla="*/ 700 h 851"/>
                <a:gd name="T6" fmla="*/ 87 w 780"/>
                <a:gd name="T7" fmla="*/ 626 h 851"/>
                <a:gd name="T8" fmla="*/ 130 w 780"/>
                <a:gd name="T9" fmla="*/ 540 h 851"/>
                <a:gd name="T10" fmla="*/ 176 w 780"/>
                <a:gd name="T11" fmla="*/ 449 h 851"/>
                <a:gd name="T12" fmla="*/ 221 w 780"/>
                <a:gd name="T13" fmla="*/ 361 h 851"/>
                <a:gd name="T14" fmla="*/ 261 w 780"/>
                <a:gd name="T15" fmla="*/ 281 h 851"/>
                <a:gd name="T16" fmla="*/ 294 w 780"/>
                <a:gd name="T17" fmla="*/ 215 h 851"/>
                <a:gd name="T18" fmla="*/ 328 w 780"/>
                <a:gd name="T19" fmla="*/ 158 h 851"/>
                <a:gd name="T20" fmla="*/ 361 w 780"/>
                <a:gd name="T21" fmla="*/ 107 h 851"/>
                <a:gd name="T22" fmla="*/ 397 w 780"/>
                <a:gd name="T23" fmla="*/ 65 h 851"/>
                <a:gd name="T24" fmla="*/ 435 w 780"/>
                <a:gd name="T25" fmla="*/ 32 h 851"/>
                <a:gd name="T26" fmla="*/ 475 w 780"/>
                <a:gd name="T27" fmla="*/ 10 h 851"/>
                <a:gd name="T28" fmla="*/ 518 w 780"/>
                <a:gd name="T29" fmla="*/ 0 h 851"/>
                <a:gd name="T30" fmla="*/ 563 w 780"/>
                <a:gd name="T31" fmla="*/ 4 h 851"/>
                <a:gd name="T32" fmla="*/ 611 w 780"/>
                <a:gd name="T33" fmla="*/ 21 h 851"/>
                <a:gd name="T34" fmla="*/ 655 w 780"/>
                <a:gd name="T35" fmla="*/ 52 h 851"/>
                <a:gd name="T36" fmla="*/ 695 w 780"/>
                <a:gd name="T37" fmla="*/ 95 h 851"/>
                <a:gd name="T38" fmla="*/ 726 w 780"/>
                <a:gd name="T39" fmla="*/ 147 h 851"/>
                <a:gd name="T40" fmla="*/ 752 w 780"/>
                <a:gd name="T41" fmla="*/ 204 h 851"/>
                <a:gd name="T42" fmla="*/ 769 w 780"/>
                <a:gd name="T43" fmla="*/ 265 h 851"/>
                <a:gd name="T44" fmla="*/ 779 w 780"/>
                <a:gd name="T45" fmla="*/ 327 h 851"/>
                <a:gd name="T46" fmla="*/ 779 w 780"/>
                <a:gd name="T47" fmla="*/ 387 h 851"/>
                <a:gd name="T48" fmla="*/ 768 w 780"/>
                <a:gd name="T49" fmla="*/ 442 h 851"/>
                <a:gd name="T50" fmla="*/ 734 w 780"/>
                <a:gd name="T51" fmla="*/ 497 h 851"/>
                <a:gd name="T52" fmla="*/ 680 w 780"/>
                <a:gd name="T53" fmla="*/ 551 h 851"/>
                <a:gd name="T54" fmla="*/ 613 w 780"/>
                <a:gd name="T55" fmla="*/ 604 h 851"/>
                <a:gd name="T56" fmla="*/ 538 w 780"/>
                <a:gd name="T57" fmla="*/ 655 h 851"/>
                <a:gd name="T58" fmla="*/ 462 w 780"/>
                <a:gd name="T59" fmla="*/ 701 h 851"/>
                <a:gd name="T60" fmla="*/ 391 w 780"/>
                <a:gd name="T61" fmla="*/ 744 h 851"/>
                <a:gd name="T62" fmla="*/ 330 w 780"/>
                <a:gd name="T63" fmla="*/ 782 h 851"/>
                <a:gd name="T64" fmla="*/ 281 w 780"/>
                <a:gd name="T65" fmla="*/ 814 h 851"/>
                <a:gd name="T66" fmla="*/ 231 w 780"/>
                <a:gd name="T67" fmla="*/ 835 h 851"/>
                <a:gd name="T68" fmla="*/ 177 w 780"/>
                <a:gd name="T69" fmla="*/ 846 h 851"/>
                <a:gd name="T70" fmla="*/ 125 w 780"/>
                <a:gd name="T71" fmla="*/ 851 h 851"/>
                <a:gd name="T72" fmla="*/ 76 w 780"/>
                <a:gd name="T73" fmla="*/ 846 h 851"/>
                <a:gd name="T74" fmla="*/ 37 w 780"/>
                <a:gd name="T75" fmla="*/ 837 h 851"/>
                <a:gd name="T76" fmla="*/ 10 w 780"/>
                <a:gd name="T77" fmla="*/ 822 h 851"/>
                <a:gd name="T78" fmla="*/ 0 w 780"/>
                <a:gd name="T79" fmla="*/ 802 h 8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80"/>
                <a:gd name="T121" fmla="*/ 0 h 851"/>
                <a:gd name="T122" fmla="*/ 780 w 780"/>
                <a:gd name="T123" fmla="*/ 851 h 8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80" h="851">
                  <a:moveTo>
                    <a:pt x="2" y="792"/>
                  </a:moveTo>
                  <a:lnTo>
                    <a:pt x="4" y="788"/>
                  </a:lnTo>
                  <a:lnTo>
                    <a:pt x="10" y="775"/>
                  </a:lnTo>
                  <a:lnTo>
                    <a:pt x="20" y="756"/>
                  </a:lnTo>
                  <a:lnTo>
                    <a:pt x="34" y="731"/>
                  </a:lnTo>
                  <a:lnTo>
                    <a:pt x="49" y="700"/>
                  </a:lnTo>
                  <a:lnTo>
                    <a:pt x="66" y="665"/>
                  </a:lnTo>
                  <a:lnTo>
                    <a:pt x="87" y="626"/>
                  </a:lnTo>
                  <a:lnTo>
                    <a:pt x="108" y="584"/>
                  </a:lnTo>
                  <a:lnTo>
                    <a:pt x="130" y="540"/>
                  </a:lnTo>
                  <a:lnTo>
                    <a:pt x="153" y="494"/>
                  </a:lnTo>
                  <a:lnTo>
                    <a:pt x="176" y="449"/>
                  </a:lnTo>
                  <a:lnTo>
                    <a:pt x="199" y="404"/>
                  </a:lnTo>
                  <a:lnTo>
                    <a:pt x="221" y="361"/>
                  </a:lnTo>
                  <a:lnTo>
                    <a:pt x="242" y="319"/>
                  </a:lnTo>
                  <a:lnTo>
                    <a:pt x="261" y="281"/>
                  </a:lnTo>
                  <a:lnTo>
                    <a:pt x="278" y="247"/>
                  </a:lnTo>
                  <a:lnTo>
                    <a:pt x="294" y="215"/>
                  </a:lnTo>
                  <a:lnTo>
                    <a:pt x="311" y="186"/>
                  </a:lnTo>
                  <a:lnTo>
                    <a:pt x="328" y="158"/>
                  </a:lnTo>
                  <a:lnTo>
                    <a:pt x="345" y="131"/>
                  </a:lnTo>
                  <a:lnTo>
                    <a:pt x="361" y="107"/>
                  </a:lnTo>
                  <a:lnTo>
                    <a:pt x="379" y="85"/>
                  </a:lnTo>
                  <a:lnTo>
                    <a:pt x="397" y="65"/>
                  </a:lnTo>
                  <a:lnTo>
                    <a:pt x="415" y="48"/>
                  </a:lnTo>
                  <a:lnTo>
                    <a:pt x="435" y="32"/>
                  </a:lnTo>
                  <a:lnTo>
                    <a:pt x="455" y="19"/>
                  </a:lnTo>
                  <a:lnTo>
                    <a:pt x="475" y="10"/>
                  </a:lnTo>
                  <a:lnTo>
                    <a:pt x="495" y="4"/>
                  </a:lnTo>
                  <a:lnTo>
                    <a:pt x="518" y="0"/>
                  </a:lnTo>
                  <a:lnTo>
                    <a:pt x="541" y="0"/>
                  </a:lnTo>
                  <a:lnTo>
                    <a:pt x="563" y="4"/>
                  </a:lnTo>
                  <a:lnTo>
                    <a:pt x="588" y="10"/>
                  </a:lnTo>
                  <a:lnTo>
                    <a:pt x="611" y="21"/>
                  </a:lnTo>
                  <a:lnTo>
                    <a:pt x="634" y="35"/>
                  </a:lnTo>
                  <a:lnTo>
                    <a:pt x="655" y="52"/>
                  </a:lnTo>
                  <a:lnTo>
                    <a:pt x="676" y="72"/>
                  </a:lnTo>
                  <a:lnTo>
                    <a:pt x="695" y="95"/>
                  </a:lnTo>
                  <a:lnTo>
                    <a:pt x="712" y="120"/>
                  </a:lnTo>
                  <a:lnTo>
                    <a:pt x="726" y="147"/>
                  </a:lnTo>
                  <a:lnTo>
                    <a:pt x="740" y="175"/>
                  </a:lnTo>
                  <a:lnTo>
                    <a:pt x="752" y="204"/>
                  </a:lnTo>
                  <a:lnTo>
                    <a:pt x="761" y="235"/>
                  </a:lnTo>
                  <a:lnTo>
                    <a:pt x="769" y="265"/>
                  </a:lnTo>
                  <a:lnTo>
                    <a:pt x="776" y="295"/>
                  </a:lnTo>
                  <a:lnTo>
                    <a:pt x="779" y="327"/>
                  </a:lnTo>
                  <a:lnTo>
                    <a:pt x="780" y="357"/>
                  </a:lnTo>
                  <a:lnTo>
                    <a:pt x="779" y="387"/>
                  </a:lnTo>
                  <a:lnTo>
                    <a:pt x="776" y="415"/>
                  </a:lnTo>
                  <a:lnTo>
                    <a:pt x="768" y="442"/>
                  </a:lnTo>
                  <a:lnTo>
                    <a:pt x="753" y="470"/>
                  </a:lnTo>
                  <a:lnTo>
                    <a:pt x="734" y="497"/>
                  </a:lnTo>
                  <a:lnTo>
                    <a:pt x="709" y="524"/>
                  </a:lnTo>
                  <a:lnTo>
                    <a:pt x="680" y="551"/>
                  </a:lnTo>
                  <a:lnTo>
                    <a:pt x="648" y="578"/>
                  </a:lnTo>
                  <a:lnTo>
                    <a:pt x="613" y="604"/>
                  </a:lnTo>
                  <a:lnTo>
                    <a:pt x="577" y="630"/>
                  </a:lnTo>
                  <a:lnTo>
                    <a:pt x="538" y="655"/>
                  </a:lnTo>
                  <a:lnTo>
                    <a:pt x="500" y="679"/>
                  </a:lnTo>
                  <a:lnTo>
                    <a:pt x="462" y="701"/>
                  </a:lnTo>
                  <a:lnTo>
                    <a:pt x="426" y="724"/>
                  </a:lnTo>
                  <a:lnTo>
                    <a:pt x="391" y="744"/>
                  </a:lnTo>
                  <a:lnTo>
                    <a:pt x="358" y="764"/>
                  </a:lnTo>
                  <a:lnTo>
                    <a:pt x="330" y="782"/>
                  </a:lnTo>
                  <a:lnTo>
                    <a:pt x="305" y="799"/>
                  </a:lnTo>
                  <a:lnTo>
                    <a:pt x="281" y="814"/>
                  </a:lnTo>
                  <a:lnTo>
                    <a:pt x="257" y="825"/>
                  </a:lnTo>
                  <a:lnTo>
                    <a:pt x="231" y="835"/>
                  </a:lnTo>
                  <a:lnTo>
                    <a:pt x="204" y="842"/>
                  </a:lnTo>
                  <a:lnTo>
                    <a:pt x="177" y="846"/>
                  </a:lnTo>
                  <a:lnTo>
                    <a:pt x="151" y="850"/>
                  </a:lnTo>
                  <a:lnTo>
                    <a:pt x="125" y="851"/>
                  </a:lnTo>
                  <a:lnTo>
                    <a:pt x="100" y="850"/>
                  </a:lnTo>
                  <a:lnTo>
                    <a:pt x="76" y="846"/>
                  </a:lnTo>
                  <a:lnTo>
                    <a:pt x="55" y="843"/>
                  </a:lnTo>
                  <a:lnTo>
                    <a:pt x="37" y="837"/>
                  </a:lnTo>
                  <a:lnTo>
                    <a:pt x="22" y="829"/>
                  </a:lnTo>
                  <a:lnTo>
                    <a:pt x="10" y="822"/>
                  </a:lnTo>
                  <a:lnTo>
                    <a:pt x="3" y="813"/>
                  </a:lnTo>
                  <a:lnTo>
                    <a:pt x="0" y="802"/>
                  </a:lnTo>
                  <a:lnTo>
                    <a:pt x="2" y="792"/>
                  </a:lnTo>
                  <a:close/>
                </a:path>
              </a:pathLst>
            </a:custGeom>
            <a:solidFill>
              <a:srgbClr val="EFF2E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1" name="Freeform 714">
              <a:extLst>
                <a:ext uri="{FF2B5EF4-FFF2-40B4-BE49-F238E27FC236}">
                  <a16:creationId xmlns:a16="http://schemas.microsoft.com/office/drawing/2014/main" id="{57D658B5-A435-43BF-A85F-8EF63A185D6E}"/>
                </a:ext>
              </a:extLst>
            </p:cNvPr>
            <p:cNvSpPr>
              <a:spLocks/>
            </p:cNvSpPr>
            <p:nvPr/>
          </p:nvSpPr>
          <p:spPr bwMode="auto">
            <a:xfrm>
              <a:off x="1666" y="2453"/>
              <a:ext cx="743" cy="810"/>
            </a:xfrm>
            <a:custGeom>
              <a:avLst/>
              <a:gdLst>
                <a:gd name="T0" fmla="*/ 5 w 743"/>
                <a:gd name="T1" fmla="*/ 749 h 810"/>
                <a:gd name="T2" fmla="*/ 19 w 743"/>
                <a:gd name="T3" fmla="*/ 720 h 810"/>
                <a:gd name="T4" fmla="*/ 48 w 743"/>
                <a:gd name="T5" fmla="*/ 666 h 810"/>
                <a:gd name="T6" fmla="*/ 84 w 743"/>
                <a:gd name="T7" fmla="*/ 595 h 810"/>
                <a:gd name="T8" fmla="*/ 124 w 743"/>
                <a:gd name="T9" fmla="*/ 512 h 810"/>
                <a:gd name="T10" fmla="*/ 168 w 743"/>
                <a:gd name="T11" fmla="*/ 427 h 810"/>
                <a:gd name="T12" fmla="*/ 211 w 743"/>
                <a:gd name="T13" fmla="*/ 343 h 810"/>
                <a:gd name="T14" fmla="*/ 249 w 743"/>
                <a:gd name="T15" fmla="*/ 268 h 810"/>
                <a:gd name="T16" fmla="*/ 281 w 743"/>
                <a:gd name="T17" fmla="*/ 205 h 810"/>
                <a:gd name="T18" fmla="*/ 311 w 743"/>
                <a:gd name="T19" fmla="*/ 150 h 810"/>
                <a:gd name="T20" fmla="*/ 344 w 743"/>
                <a:gd name="T21" fmla="*/ 102 h 810"/>
                <a:gd name="T22" fmla="*/ 378 w 743"/>
                <a:gd name="T23" fmla="*/ 62 h 810"/>
                <a:gd name="T24" fmla="*/ 414 w 743"/>
                <a:gd name="T25" fmla="*/ 30 h 810"/>
                <a:gd name="T26" fmla="*/ 452 w 743"/>
                <a:gd name="T27" fmla="*/ 10 h 810"/>
                <a:gd name="T28" fmla="*/ 493 w 743"/>
                <a:gd name="T29" fmla="*/ 1 h 810"/>
                <a:gd name="T30" fmla="*/ 537 w 743"/>
                <a:gd name="T31" fmla="*/ 3 h 810"/>
                <a:gd name="T32" fmla="*/ 582 w 743"/>
                <a:gd name="T33" fmla="*/ 20 h 810"/>
                <a:gd name="T34" fmla="*/ 624 w 743"/>
                <a:gd name="T35" fmla="*/ 49 h 810"/>
                <a:gd name="T36" fmla="*/ 660 w 743"/>
                <a:gd name="T37" fmla="*/ 90 h 810"/>
                <a:gd name="T38" fmla="*/ 692 w 743"/>
                <a:gd name="T39" fmla="*/ 140 h 810"/>
                <a:gd name="T40" fmla="*/ 716 w 743"/>
                <a:gd name="T41" fmla="*/ 194 h 810"/>
                <a:gd name="T42" fmla="*/ 733 w 743"/>
                <a:gd name="T43" fmla="*/ 252 h 810"/>
                <a:gd name="T44" fmla="*/ 742 w 743"/>
                <a:gd name="T45" fmla="*/ 311 h 810"/>
                <a:gd name="T46" fmla="*/ 743 w 743"/>
                <a:gd name="T47" fmla="*/ 367 h 810"/>
                <a:gd name="T48" fmla="*/ 731 w 743"/>
                <a:gd name="T49" fmla="*/ 420 h 810"/>
                <a:gd name="T50" fmla="*/ 699 w 743"/>
                <a:gd name="T51" fmla="*/ 473 h 810"/>
                <a:gd name="T52" fmla="*/ 647 w 743"/>
                <a:gd name="T53" fmla="*/ 525 h 810"/>
                <a:gd name="T54" fmla="*/ 583 w 743"/>
                <a:gd name="T55" fmla="*/ 576 h 810"/>
                <a:gd name="T56" fmla="*/ 512 w 743"/>
                <a:gd name="T57" fmla="*/ 623 h 810"/>
                <a:gd name="T58" fmla="*/ 440 w 743"/>
                <a:gd name="T59" fmla="*/ 667 h 810"/>
                <a:gd name="T60" fmla="*/ 371 w 743"/>
                <a:gd name="T61" fmla="*/ 708 h 810"/>
                <a:gd name="T62" fmla="*/ 313 w 743"/>
                <a:gd name="T63" fmla="*/ 745 h 810"/>
                <a:gd name="T64" fmla="*/ 267 w 743"/>
                <a:gd name="T65" fmla="*/ 774 h 810"/>
                <a:gd name="T66" fmla="*/ 219 w 743"/>
                <a:gd name="T67" fmla="*/ 794 h 810"/>
                <a:gd name="T68" fmla="*/ 168 w 743"/>
                <a:gd name="T69" fmla="*/ 806 h 810"/>
                <a:gd name="T70" fmla="*/ 117 w 743"/>
                <a:gd name="T71" fmla="*/ 810 h 810"/>
                <a:gd name="T72" fmla="*/ 72 w 743"/>
                <a:gd name="T73" fmla="*/ 805 h 810"/>
                <a:gd name="T74" fmla="*/ 35 w 743"/>
                <a:gd name="T75" fmla="*/ 796 h 810"/>
                <a:gd name="T76" fmla="*/ 9 w 743"/>
                <a:gd name="T77" fmla="*/ 782 h 810"/>
                <a:gd name="T78" fmla="*/ 0 w 743"/>
                <a:gd name="T79" fmla="*/ 764 h 8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43"/>
                <a:gd name="T121" fmla="*/ 0 h 810"/>
                <a:gd name="T122" fmla="*/ 743 w 743"/>
                <a:gd name="T123" fmla="*/ 810 h 81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43" h="810">
                  <a:moveTo>
                    <a:pt x="3" y="754"/>
                  </a:moveTo>
                  <a:lnTo>
                    <a:pt x="5" y="749"/>
                  </a:lnTo>
                  <a:lnTo>
                    <a:pt x="10" y="738"/>
                  </a:lnTo>
                  <a:lnTo>
                    <a:pt x="19" y="720"/>
                  </a:lnTo>
                  <a:lnTo>
                    <a:pt x="32" y="695"/>
                  </a:lnTo>
                  <a:lnTo>
                    <a:pt x="48" y="666"/>
                  </a:lnTo>
                  <a:lnTo>
                    <a:pt x="65" y="632"/>
                  </a:lnTo>
                  <a:lnTo>
                    <a:pt x="84" y="595"/>
                  </a:lnTo>
                  <a:lnTo>
                    <a:pt x="104" y="555"/>
                  </a:lnTo>
                  <a:lnTo>
                    <a:pt x="124" y="512"/>
                  </a:lnTo>
                  <a:lnTo>
                    <a:pt x="147" y="470"/>
                  </a:lnTo>
                  <a:lnTo>
                    <a:pt x="168" y="427"/>
                  </a:lnTo>
                  <a:lnTo>
                    <a:pt x="190" y="384"/>
                  </a:lnTo>
                  <a:lnTo>
                    <a:pt x="211" y="343"/>
                  </a:lnTo>
                  <a:lnTo>
                    <a:pt x="230" y="304"/>
                  </a:lnTo>
                  <a:lnTo>
                    <a:pt x="249" y="268"/>
                  </a:lnTo>
                  <a:lnTo>
                    <a:pt x="265" y="235"/>
                  </a:lnTo>
                  <a:lnTo>
                    <a:pt x="281" y="205"/>
                  </a:lnTo>
                  <a:lnTo>
                    <a:pt x="295" y="177"/>
                  </a:lnTo>
                  <a:lnTo>
                    <a:pt x="311" y="150"/>
                  </a:lnTo>
                  <a:lnTo>
                    <a:pt x="328" y="125"/>
                  </a:lnTo>
                  <a:lnTo>
                    <a:pt x="344" y="102"/>
                  </a:lnTo>
                  <a:lnTo>
                    <a:pt x="361" y="81"/>
                  </a:lnTo>
                  <a:lnTo>
                    <a:pt x="378" y="62"/>
                  </a:lnTo>
                  <a:lnTo>
                    <a:pt x="396" y="45"/>
                  </a:lnTo>
                  <a:lnTo>
                    <a:pt x="414" y="30"/>
                  </a:lnTo>
                  <a:lnTo>
                    <a:pt x="433" y="19"/>
                  </a:lnTo>
                  <a:lnTo>
                    <a:pt x="452" y="10"/>
                  </a:lnTo>
                  <a:lnTo>
                    <a:pt x="472" y="3"/>
                  </a:lnTo>
                  <a:lnTo>
                    <a:pt x="493" y="1"/>
                  </a:lnTo>
                  <a:lnTo>
                    <a:pt x="514" y="0"/>
                  </a:lnTo>
                  <a:lnTo>
                    <a:pt x="537" y="3"/>
                  </a:lnTo>
                  <a:lnTo>
                    <a:pt x="559" y="10"/>
                  </a:lnTo>
                  <a:lnTo>
                    <a:pt x="582" y="20"/>
                  </a:lnTo>
                  <a:lnTo>
                    <a:pt x="604" y="34"/>
                  </a:lnTo>
                  <a:lnTo>
                    <a:pt x="624" y="49"/>
                  </a:lnTo>
                  <a:lnTo>
                    <a:pt x="644" y="69"/>
                  </a:lnTo>
                  <a:lnTo>
                    <a:pt x="660" y="90"/>
                  </a:lnTo>
                  <a:lnTo>
                    <a:pt x="677" y="114"/>
                  </a:lnTo>
                  <a:lnTo>
                    <a:pt x="692" y="140"/>
                  </a:lnTo>
                  <a:lnTo>
                    <a:pt x="704" y="167"/>
                  </a:lnTo>
                  <a:lnTo>
                    <a:pt x="716" y="194"/>
                  </a:lnTo>
                  <a:lnTo>
                    <a:pt x="725" y="223"/>
                  </a:lnTo>
                  <a:lnTo>
                    <a:pt x="733" y="252"/>
                  </a:lnTo>
                  <a:lnTo>
                    <a:pt x="738" y="281"/>
                  </a:lnTo>
                  <a:lnTo>
                    <a:pt x="742" y="311"/>
                  </a:lnTo>
                  <a:lnTo>
                    <a:pt x="743" y="339"/>
                  </a:lnTo>
                  <a:lnTo>
                    <a:pt x="743" y="367"/>
                  </a:lnTo>
                  <a:lnTo>
                    <a:pt x="739" y="394"/>
                  </a:lnTo>
                  <a:lnTo>
                    <a:pt x="731" y="420"/>
                  </a:lnTo>
                  <a:lnTo>
                    <a:pt x="718" y="447"/>
                  </a:lnTo>
                  <a:lnTo>
                    <a:pt x="699" y="473"/>
                  </a:lnTo>
                  <a:lnTo>
                    <a:pt x="675" y="499"/>
                  </a:lnTo>
                  <a:lnTo>
                    <a:pt x="647" y="525"/>
                  </a:lnTo>
                  <a:lnTo>
                    <a:pt x="617" y="551"/>
                  </a:lnTo>
                  <a:lnTo>
                    <a:pt x="583" y="576"/>
                  </a:lnTo>
                  <a:lnTo>
                    <a:pt x="548" y="599"/>
                  </a:lnTo>
                  <a:lnTo>
                    <a:pt x="512" y="623"/>
                  </a:lnTo>
                  <a:lnTo>
                    <a:pt x="476" y="645"/>
                  </a:lnTo>
                  <a:lnTo>
                    <a:pt x="440" y="667"/>
                  </a:lnTo>
                  <a:lnTo>
                    <a:pt x="405" y="688"/>
                  </a:lnTo>
                  <a:lnTo>
                    <a:pt x="371" y="708"/>
                  </a:lnTo>
                  <a:lnTo>
                    <a:pt x="341" y="726"/>
                  </a:lnTo>
                  <a:lnTo>
                    <a:pt x="313" y="745"/>
                  </a:lnTo>
                  <a:lnTo>
                    <a:pt x="290" y="760"/>
                  </a:lnTo>
                  <a:lnTo>
                    <a:pt x="267" y="774"/>
                  </a:lnTo>
                  <a:lnTo>
                    <a:pt x="244" y="785"/>
                  </a:lnTo>
                  <a:lnTo>
                    <a:pt x="219" y="794"/>
                  </a:lnTo>
                  <a:lnTo>
                    <a:pt x="194" y="801"/>
                  </a:lnTo>
                  <a:lnTo>
                    <a:pt x="168" y="806"/>
                  </a:lnTo>
                  <a:lnTo>
                    <a:pt x="142" y="809"/>
                  </a:lnTo>
                  <a:lnTo>
                    <a:pt x="117" y="810"/>
                  </a:lnTo>
                  <a:lnTo>
                    <a:pt x="94" y="809"/>
                  </a:lnTo>
                  <a:lnTo>
                    <a:pt x="72" y="805"/>
                  </a:lnTo>
                  <a:lnTo>
                    <a:pt x="52" y="802"/>
                  </a:lnTo>
                  <a:lnTo>
                    <a:pt x="35" y="796"/>
                  </a:lnTo>
                  <a:lnTo>
                    <a:pt x="21" y="790"/>
                  </a:lnTo>
                  <a:lnTo>
                    <a:pt x="9" y="782"/>
                  </a:lnTo>
                  <a:lnTo>
                    <a:pt x="3" y="774"/>
                  </a:lnTo>
                  <a:lnTo>
                    <a:pt x="0" y="764"/>
                  </a:lnTo>
                  <a:lnTo>
                    <a:pt x="3" y="754"/>
                  </a:lnTo>
                  <a:close/>
                </a:path>
              </a:pathLst>
            </a:custGeom>
            <a:solidFill>
              <a:srgbClr val="EDEFE8"/>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2" name="Freeform 715">
              <a:extLst>
                <a:ext uri="{FF2B5EF4-FFF2-40B4-BE49-F238E27FC236}">
                  <a16:creationId xmlns:a16="http://schemas.microsoft.com/office/drawing/2014/main" id="{981B5B87-7AB4-4306-A493-7ADF2E2DDB20}"/>
                </a:ext>
              </a:extLst>
            </p:cNvPr>
            <p:cNvSpPr>
              <a:spLocks/>
            </p:cNvSpPr>
            <p:nvPr/>
          </p:nvSpPr>
          <p:spPr bwMode="auto">
            <a:xfrm>
              <a:off x="1688" y="2474"/>
              <a:ext cx="705" cy="769"/>
            </a:xfrm>
            <a:custGeom>
              <a:avLst/>
              <a:gdLst>
                <a:gd name="T0" fmla="*/ 4 w 705"/>
                <a:gd name="T1" fmla="*/ 712 h 769"/>
                <a:gd name="T2" fmla="*/ 19 w 705"/>
                <a:gd name="T3" fmla="*/ 683 h 769"/>
                <a:gd name="T4" fmla="*/ 45 w 705"/>
                <a:gd name="T5" fmla="*/ 632 h 769"/>
                <a:gd name="T6" fmla="*/ 79 w 705"/>
                <a:gd name="T7" fmla="*/ 565 h 769"/>
                <a:gd name="T8" fmla="*/ 118 w 705"/>
                <a:gd name="T9" fmla="*/ 487 h 769"/>
                <a:gd name="T10" fmla="*/ 160 w 705"/>
                <a:gd name="T11" fmla="*/ 405 h 769"/>
                <a:gd name="T12" fmla="*/ 199 w 705"/>
                <a:gd name="T13" fmla="*/ 325 h 769"/>
                <a:gd name="T14" fmla="*/ 235 w 705"/>
                <a:gd name="T15" fmla="*/ 253 h 769"/>
                <a:gd name="T16" fmla="*/ 266 w 705"/>
                <a:gd name="T17" fmla="*/ 194 h 769"/>
                <a:gd name="T18" fmla="*/ 296 w 705"/>
                <a:gd name="T19" fmla="*/ 142 h 769"/>
                <a:gd name="T20" fmla="*/ 326 w 705"/>
                <a:gd name="T21" fmla="*/ 96 h 769"/>
                <a:gd name="T22" fmla="*/ 359 w 705"/>
                <a:gd name="T23" fmla="*/ 59 h 769"/>
                <a:gd name="T24" fmla="*/ 393 w 705"/>
                <a:gd name="T25" fmla="*/ 30 h 769"/>
                <a:gd name="T26" fmla="*/ 429 w 705"/>
                <a:gd name="T27" fmla="*/ 9 h 769"/>
                <a:gd name="T28" fmla="*/ 467 w 705"/>
                <a:gd name="T29" fmla="*/ 0 h 769"/>
                <a:gd name="T30" fmla="*/ 509 w 705"/>
                <a:gd name="T31" fmla="*/ 4 h 769"/>
                <a:gd name="T32" fmla="*/ 552 w 705"/>
                <a:gd name="T33" fmla="*/ 18 h 769"/>
                <a:gd name="T34" fmla="*/ 592 w 705"/>
                <a:gd name="T35" fmla="*/ 48 h 769"/>
                <a:gd name="T36" fmla="*/ 627 w 705"/>
                <a:gd name="T37" fmla="*/ 86 h 769"/>
                <a:gd name="T38" fmla="*/ 656 w 705"/>
                <a:gd name="T39" fmla="*/ 132 h 769"/>
                <a:gd name="T40" fmla="*/ 679 w 705"/>
                <a:gd name="T41" fmla="*/ 184 h 769"/>
                <a:gd name="T42" fmla="*/ 696 w 705"/>
                <a:gd name="T43" fmla="*/ 239 h 769"/>
                <a:gd name="T44" fmla="*/ 704 w 705"/>
                <a:gd name="T45" fmla="*/ 294 h 769"/>
                <a:gd name="T46" fmla="*/ 705 w 705"/>
                <a:gd name="T47" fmla="*/ 348 h 769"/>
                <a:gd name="T48" fmla="*/ 694 w 705"/>
                <a:gd name="T49" fmla="*/ 399 h 769"/>
                <a:gd name="T50" fmla="*/ 663 w 705"/>
                <a:gd name="T51" fmla="*/ 449 h 769"/>
                <a:gd name="T52" fmla="*/ 614 w 705"/>
                <a:gd name="T53" fmla="*/ 498 h 769"/>
                <a:gd name="T54" fmla="*/ 553 w 705"/>
                <a:gd name="T55" fmla="*/ 546 h 769"/>
                <a:gd name="T56" fmla="*/ 485 w 705"/>
                <a:gd name="T57" fmla="*/ 592 h 769"/>
                <a:gd name="T58" fmla="*/ 417 w 705"/>
                <a:gd name="T59" fmla="*/ 633 h 769"/>
                <a:gd name="T60" fmla="*/ 352 w 705"/>
                <a:gd name="T61" fmla="*/ 672 h 769"/>
                <a:gd name="T62" fmla="*/ 298 w 705"/>
                <a:gd name="T63" fmla="*/ 707 h 769"/>
                <a:gd name="T64" fmla="*/ 254 w 705"/>
                <a:gd name="T65" fmla="*/ 735 h 769"/>
                <a:gd name="T66" fmla="*/ 208 w 705"/>
                <a:gd name="T67" fmla="*/ 754 h 769"/>
                <a:gd name="T68" fmla="*/ 160 w 705"/>
                <a:gd name="T69" fmla="*/ 765 h 769"/>
                <a:gd name="T70" fmla="*/ 112 w 705"/>
                <a:gd name="T71" fmla="*/ 769 h 769"/>
                <a:gd name="T72" fmla="*/ 68 w 705"/>
                <a:gd name="T73" fmla="*/ 765 h 769"/>
                <a:gd name="T74" fmla="*/ 34 w 705"/>
                <a:gd name="T75" fmla="*/ 756 h 769"/>
                <a:gd name="T76" fmla="*/ 9 w 705"/>
                <a:gd name="T77" fmla="*/ 743 h 769"/>
                <a:gd name="T78" fmla="*/ 0 w 705"/>
                <a:gd name="T79" fmla="*/ 726 h 7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05"/>
                <a:gd name="T121" fmla="*/ 0 h 769"/>
                <a:gd name="T122" fmla="*/ 705 w 705"/>
                <a:gd name="T123" fmla="*/ 769 h 7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05" h="769">
                  <a:moveTo>
                    <a:pt x="2" y="716"/>
                  </a:moveTo>
                  <a:lnTo>
                    <a:pt x="4" y="712"/>
                  </a:lnTo>
                  <a:lnTo>
                    <a:pt x="10" y="701"/>
                  </a:lnTo>
                  <a:lnTo>
                    <a:pt x="19" y="683"/>
                  </a:lnTo>
                  <a:lnTo>
                    <a:pt x="30" y="660"/>
                  </a:lnTo>
                  <a:lnTo>
                    <a:pt x="45" y="632"/>
                  </a:lnTo>
                  <a:lnTo>
                    <a:pt x="61" y="601"/>
                  </a:lnTo>
                  <a:lnTo>
                    <a:pt x="79" y="565"/>
                  </a:lnTo>
                  <a:lnTo>
                    <a:pt x="98" y="526"/>
                  </a:lnTo>
                  <a:lnTo>
                    <a:pt x="118" y="487"/>
                  </a:lnTo>
                  <a:lnTo>
                    <a:pt x="138" y="446"/>
                  </a:lnTo>
                  <a:lnTo>
                    <a:pt x="160" y="405"/>
                  </a:lnTo>
                  <a:lnTo>
                    <a:pt x="180" y="364"/>
                  </a:lnTo>
                  <a:lnTo>
                    <a:pt x="199" y="325"/>
                  </a:lnTo>
                  <a:lnTo>
                    <a:pt x="218" y="288"/>
                  </a:lnTo>
                  <a:lnTo>
                    <a:pt x="235" y="253"/>
                  </a:lnTo>
                  <a:lnTo>
                    <a:pt x="251" y="222"/>
                  </a:lnTo>
                  <a:lnTo>
                    <a:pt x="266" y="194"/>
                  </a:lnTo>
                  <a:lnTo>
                    <a:pt x="280" y="167"/>
                  </a:lnTo>
                  <a:lnTo>
                    <a:pt x="296" y="142"/>
                  </a:lnTo>
                  <a:lnTo>
                    <a:pt x="311" y="119"/>
                  </a:lnTo>
                  <a:lnTo>
                    <a:pt x="326" y="96"/>
                  </a:lnTo>
                  <a:lnTo>
                    <a:pt x="342" y="77"/>
                  </a:lnTo>
                  <a:lnTo>
                    <a:pt x="359" y="59"/>
                  </a:lnTo>
                  <a:lnTo>
                    <a:pt x="376" y="43"/>
                  </a:lnTo>
                  <a:lnTo>
                    <a:pt x="393" y="30"/>
                  </a:lnTo>
                  <a:lnTo>
                    <a:pt x="411" y="18"/>
                  </a:lnTo>
                  <a:lnTo>
                    <a:pt x="429" y="9"/>
                  </a:lnTo>
                  <a:lnTo>
                    <a:pt x="448" y="4"/>
                  </a:lnTo>
                  <a:lnTo>
                    <a:pt x="467" y="0"/>
                  </a:lnTo>
                  <a:lnTo>
                    <a:pt x="487" y="0"/>
                  </a:lnTo>
                  <a:lnTo>
                    <a:pt x="509" y="4"/>
                  </a:lnTo>
                  <a:lnTo>
                    <a:pt x="530" y="9"/>
                  </a:lnTo>
                  <a:lnTo>
                    <a:pt x="552" y="18"/>
                  </a:lnTo>
                  <a:lnTo>
                    <a:pt x="573" y="32"/>
                  </a:lnTo>
                  <a:lnTo>
                    <a:pt x="592" y="48"/>
                  </a:lnTo>
                  <a:lnTo>
                    <a:pt x="610" y="66"/>
                  </a:lnTo>
                  <a:lnTo>
                    <a:pt x="627" y="86"/>
                  </a:lnTo>
                  <a:lnTo>
                    <a:pt x="643" y="108"/>
                  </a:lnTo>
                  <a:lnTo>
                    <a:pt x="656" y="132"/>
                  </a:lnTo>
                  <a:lnTo>
                    <a:pt x="669" y="158"/>
                  </a:lnTo>
                  <a:lnTo>
                    <a:pt x="679" y="184"/>
                  </a:lnTo>
                  <a:lnTo>
                    <a:pt x="688" y="211"/>
                  </a:lnTo>
                  <a:lnTo>
                    <a:pt x="696" y="239"/>
                  </a:lnTo>
                  <a:lnTo>
                    <a:pt x="700" y="267"/>
                  </a:lnTo>
                  <a:lnTo>
                    <a:pt x="704" y="294"/>
                  </a:lnTo>
                  <a:lnTo>
                    <a:pt x="705" y="322"/>
                  </a:lnTo>
                  <a:lnTo>
                    <a:pt x="705" y="348"/>
                  </a:lnTo>
                  <a:lnTo>
                    <a:pt x="702" y="374"/>
                  </a:lnTo>
                  <a:lnTo>
                    <a:pt x="694" y="399"/>
                  </a:lnTo>
                  <a:lnTo>
                    <a:pt x="681" y="424"/>
                  </a:lnTo>
                  <a:lnTo>
                    <a:pt x="663" y="449"/>
                  </a:lnTo>
                  <a:lnTo>
                    <a:pt x="641" y="473"/>
                  </a:lnTo>
                  <a:lnTo>
                    <a:pt x="614" y="498"/>
                  </a:lnTo>
                  <a:lnTo>
                    <a:pt x="584" y="522"/>
                  </a:lnTo>
                  <a:lnTo>
                    <a:pt x="553" y="546"/>
                  </a:lnTo>
                  <a:lnTo>
                    <a:pt x="520" y="569"/>
                  </a:lnTo>
                  <a:lnTo>
                    <a:pt x="485" y="592"/>
                  </a:lnTo>
                  <a:lnTo>
                    <a:pt x="451" y="613"/>
                  </a:lnTo>
                  <a:lnTo>
                    <a:pt x="417" y="633"/>
                  </a:lnTo>
                  <a:lnTo>
                    <a:pt x="384" y="654"/>
                  </a:lnTo>
                  <a:lnTo>
                    <a:pt x="352" y="672"/>
                  </a:lnTo>
                  <a:lnTo>
                    <a:pt x="323" y="690"/>
                  </a:lnTo>
                  <a:lnTo>
                    <a:pt x="298" y="707"/>
                  </a:lnTo>
                  <a:lnTo>
                    <a:pt x="276" y="721"/>
                  </a:lnTo>
                  <a:lnTo>
                    <a:pt x="254" y="735"/>
                  </a:lnTo>
                  <a:lnTo>
                    <a:pt x="232" y="746"/>
                  </a:lnTo>
                  <a:lnTo>
                    <a:pt x="208" y="754"/>
                  </a:lnTo>
                  <a:lnTo>
                    <a:pt x="184" y="761"/>
                  </a:lnTo>
                  <a:lnTo>
                    <a:pt x="160" y="765"/>
                  </a:lnTo>
                  <a:lnTo>
                    <a:pt x="136" y="767"/>
                  </a:lnTo>
                  <a:lnTo>
                    <a:pt x="112" y="769"/>
                  </a:lnTo>
                  <a:lnTo>
                    <a:pt x="90" y="767"/>
                  </a:lnTo>
                  <a:lnTo>
                    <a:pt x="68" y="765"/>
                  </a:lnTo>
                  <a:lnTo>
                    <a:pt x="50" y="761"/>
                  </a:lnTo>
                  <a:lnTo>
                    <a:pt x="34" y="756"/>
                  </a:lnTo>
                  <a:lnTo>
                    <a:pt x="20" y="749"/>
                  </a:lnTo>
                  <a:lnTo>
                    <a:pt x="9" y="743"/>
                  </a:lnTo>
                  <a:lnTo>
                    <a:pt x="3" y="735"/>
                  </a:lnTo>
                  <a:lnTo>
                    <a:pt x="0" y="726"/>
                  </a:lnTo>
                  <a:lnTo>
                    <a:pt x="2" y="716"/>
                  </a:lnTo>
                  <a:close/>
                </a:path>
              </a:pathLst>
            </a:custGeom>
            <a:solidFill>
              <a:srgbClr val="C0C0C0">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3" name="Freeform 716">
              <a:extLst>
                <a:ext uri="{FF2B5EF4-FFF2-40B4-BE49-F238E27FC236}">
                  <a16:creationId xmlns:a16="http://schemas.microsoft.com/office/drawing/2014/main" id="{B04FBE83-CB73-4B18-8363-2715BCB97622}"/>
                </a:ext>
              </a:extLst>
            </p:cNvPr>
            <p:cNvSpPr>
              <a:spLocks/>
            </p:cNvSpPr>
            <p:nvPr/>
          </p:nvSpPr>
          <p:spPr bwMode="auto">
            <a:xfrm>
              <a:off x="475" y="2522"/>
              <a:ext cx="1269" cy="1030"/>
            </a:xfrm>
            <a:custGeom>
              <a:avLst/>
              <a:gdLst>
                <a:gd name="T0" fmla="*/ 1217 w 1269"/>
                <a:gd name="T1" fmla="*/ 156 h 1030"/>
                <a:gd name="T2" fmla="*/ 1208 w 1269"/>
                <a:gd name="T3" fmla="*/ 152 h 1030"/>
                <a:gd name="T4" fmla="*/ 1191 w 1269"/>
                <a:gd name="T5" fmla="*/ 144 h 1030"/>
                <a:gd name="T6" fmla="*/ 1167 w 1269"/>
                <a:gd name="T7" fmla="*/ 132 h 1030"/>
                <a:gd name="T8" fmla="*/ 1135 w 1269"/>
                <a:gd name="T9" fmla="*/ 118 h 1030"/>
                <a:gd name="T10" fmla="*/ 1097 w 1269"/>
                <a:gd name="T11" fmla="*/ 102 h 1030"/>
                <a:gd name="T12" fmla="*/ 1052 w 1269"/>
                <a:gd name="T13" fmla="*/ 85 h 1030"/>
                <a:gd name="T14" fmla="*/ 1002 w 1269"/>
                <a:gd name="T15" fmla="*/ 68 h 1030"/>
                <a:gd name="T16" fmla="*/ 948 w 1269"/>
                <a:gd name="T17" fmla="*/ 51 h 1030"/>
                <a:gd name="T18" fmla="*/ 889 w 1269"/>
                <a:gd name="T19" fmla="*/ 36 h 1030"/>
                <a:gd name="T20" fmla="*/ 827 w 1269"/>
                <a:gd name="T21" fmla="*/ 22 h 1030"/>
                <a:gd name="T22" fmla="*/ 762 w 1269"/>
                <a:gd name="T23" fmla="*/ 12 h 1030"/>
                <a:gd name="T24" fmla="*/ 695 w 1269"/>
                <a:gd name="T25" fmla="*/ 4 h 1030"/>
                <a:gd name="T26" fmla="*/ 625 w 1269"/>
                <a:gd name="T27" fmla="*/ 0 h 1030"/>
                <a:gd name="T28" fmla="*/ 554 w 1269"/>
                <a:gd name="T29" fmla="*/ 1 h 1030"/>
                <a:gd name="T30" fmla="*/ 483 w 1269"/>
                <a:gd name="T31" fmla="*/ 7 h 1030"/>
                <a:gd name="T32" fmla="*/ 377 w 1269"/>
                <a:gd name="T33" fmla="*/ 29 h 1030"/>
                <a:gd name="T34" fmla="*/ 253 w 1269"/>
                <a:gd name="T35" fmla="*/ 81 h 1030"/>
                <a:gd name="T36" fmla="*/ 149 w 1269"/>
                <a:gd name="T37" fmla="*/ 155 h 1030"/>
                <a:gd name="T38" fmla="*/ 71 w 1269"/>
                <a:gd name="T39" fmla="*/ 249 h 1030"/>
                <a:gd name="T40" fmla="*/ 20 w 1269"/>
                <a:gd name="T41" fmla="*/ 357 h 1030"/>
                <a:gd name="T42" fmla="*/ 0 w 1269"/>
                <a:gd name="T43" fmla="*/ 475 h 1030"/>
                <a:gd name="T44" fmla="*/ 14 w 1269"/>
                <a:gd name="T45" fmla="*/ 601 h 1030"/>
                <a:gd name="T46" fmla="*/ 67 w 1269"/>
                <a:gd name="T47" fmla="*/ 728 h 1030"/>
                <a:gd name="T48" fmla="*/ 152 w 1269"/>
                <a:gd name="T49" fmla="*/ 851 h 1030"/>
                <a:gd name="T50" fmla="*/ 228 w 1269"/>
                <a:gd name="T51" fmla="*/ 941 h 1030"/>
                <a:gd name="T52" fmla="*/ 294 w 1269"/>
                <a:gd name="T53" fmla="*/ 998 h 1030"/>
                <a:gd name="T54" fmla="*/ 352 w 1269"/>
                <a:gd name="T55" fmla="*/ 1026 h 1030"/>
                <a:gd name="T56" fmla="*/ 406 w 1269"/>
                <a:gd name="T57" fmla="*/ 1029 h 1030"/>
                <a:gd name="T58" fmla="*/ 460 w 1269"/>
                <a:gd name="T59" fmla="*/ 1012 h 1030"/>
                <a:gd name="T60" fmla="*/ 520 w 1269"/>
                <a:gd name="T61" fmla="*/ 981 h 1030"/>
                <a:gd name="T62" fmla="*/ 586 w 1269"/>
                <a:gd name="T63" fmla="*/ 937 h 1030"/>
                <a:gd name="T64" fmla="*/ 663 w 1269"/>
                <a:gd name="T65" fmla="*/ 888 h 1030"/>
                <a:gd name="T66" fmla="*/ 735 w 1269"/>
                <a:gd name="T67" fmla="*/ 848 h 1030"/>
                <a:gd name="T68" fmla="*/ 800 w 1269"/>
                <a:gd name="T69" fmla="*/ 814 h 1030"/>
                <a:gd name="T70" fmla="*/ 861 w 1269"/>
                <a:gd name="T71" fmla="*/ 783 h 1030"/>
                <a:gd name="T72" fmla="*/ 919 w 1269"/>
                <a:gd name="T73" fmla="*/ 750 h 1030"/>
                <a:gd name="T74" fmla="*/ 974 w 1269"/>
                <a:gd name="T75" fmla="*/ 712 h 1030"/>
                <a:gd name="T76" fmla="*/ 1029 w 1269"/>
                <a:gd name="T77" fmla="*/ 663 h 1030"/>
                <a:gd name="T78" fmla="*/ 1087 w 1269"/>
                <a:gd name="T79" fmla="*/ 601 h 1030"/>
                <a:gd name="T80" fmla="*/ 1144 w 1269"/>
                <a:gd name="T81" fmla="*/ 525 h 1030"/>
                <a:gd name="T82" fmla="*/ 1194 w 1269"/>
                <a:gd name="T83" fmla="*/ 452 h 1030"/>
                <a:gd name="T84" fmla="*/ 1230 w 1269"/>
                <a:gd name="T85" fmla="*/ 387 h 1030"/>
                <a:gd name="T86" fmla="*/ 1254 w 1269"/>
                <a:gd name="T87" fmla="*/ 329 h 1030"/>
                <a:gd name="T88" fmla="*/ 1267 w 1269"/>
                <a:gd name="T89" fmla="*/ 278 h 1030"/>
                <a:gd name="T90" fmla="*/ 1268 w 1269"/>
                <a:gd name="T91" fmla="*/ 235 h 1030"/>
                <a:gd name="T92" fmla="*/ 1257 w 1269"/>
                <a:gd name="T93" fmla="*/ 198 h 1030"/>
                <a:gd name="T94" fmla="*/ 1234 w 1269"/>
                <a:gd name="T95" fmla="*/ 170 h 103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69"/>
                <a:gd name="T145" fmla="*/ 0 h 1030"/>
                <a:gd name="T146" fmla="*/ 1269 w 1269"/>
                <a:gd name="T147" fmla="*/ 1030 h 103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69" h="1030">
                  <a:moveTo>
                    <a:pt x="1218" y="157"/>
                  </a:moveTo>
                  <a:lnTo>
                    <a:pt x="1217" y="156"/>
                  </a:lnTo>
                  <a:lnTo>
                    <a:pt x="1214" y="155"/>
                  </a:lnTo>
                  <a:lnTo>
                    <a:pt x="1208" y="152"/>
                  </a:lnTo>
                  <a:lnTo>
                    <a:pt x="1200" y="148"/>
                  </a:lnTo>
                  <a:lnTo>
                    <a:pt x="1191" y="144"/>
                  </a:lnTo>
                  <a:lnTo>
                    <a:pt x="1180" y="138"/>
                  </a:lnTo>
                  <a:lnTo>
                    <a:pt x="1167" y="132"/>
                  </a:lnTo>
                  <a:lnTo>
                    <a:pt x="1152" y="126"/>
                  </a:lnTo>
                  <a:lnTo>
                    <a:pt x="1135" y="118"/>
                  </a:lnTo>
                  <a:lnTo>
                    <a:pt x="1116" y="110"/>
                  </a:lnTo>
                  <a:lnTo>
                    <a:pt x="1097" y="102"/>
                  </a:lnTo>
                  <a:lnTo>
                    <a:pt x="1075" y="94"/>
                  </a:lnTo>
                  <a:lnTo>
                    <a:pt x="1052" y="85"/>
                  </a:lnTo>
                  <a:lnTo>
                    <a:pt x="1028" y="77"/>
                  </a:lnTo>
                  <a:lnTo>
                    <a:pt x="1002" y="68"/>
                  </a:lnTo>
                  <a:lnTo>
                    <a:pt x="976" y="59"/>
                  </a:lnTo>
                  <a:lnTo>
                    <a:pt x="948" y="51"/>
                  </a:lnTo>
                  <a:lnTo>
                    <a:pt x="919" y="43"/>
                  </a:lnTo>
                  <a:lnTo>
                    <a:pt x="889" y="36"/>
                  </a:lnTo>
                  <a:lnTo>
                    <a:pt x="859" y="29"/>
                  </a:lnTo>
                  <a:lnTo>
                    <a:pt x="827" y="22"/>
                  </a:lnTo>
                  <a:lnTo>
                    <a:pt x="795" y="16"/>
                  </a:lnTo>
                  <a:lnTo>
                    <a:pt x="762" y="12"/>
                  </a:lnTo>
                  <a:lnTo>
                    <a:pt x="728" y="7"/>
                  </a:lnTo>
                  <a:lnTo>
                    <a:pt x="695" y="4"/>
                  </a:lnTo>
                  <a:lnTo>
                    <a:pt x="660" y="2"/>
                  </a:lnTo>
                  <a:lnTo>
                    <a:pt x="625" y="0"/>
                  </a:lnTo>
                  <a:lnTo>
                    <a:pt x="590" y="0"/>
                  </a:lnTo>
                  <a:lnTo>
                    <a:pt x="554" y="1"/>
                  </a:lnTo>
                  <a:lnTo>
                    <a:pt x="519" y="4"/>
                  </a:lnTo>
                  <a:lnTo>
                    <a:pt x="483" y="7"/>
                  </a:lnTo>
                  <a:lnTo>
                    <a:pt x="447" y="13"/>
                  </a:lnTo>
                  <a:lnTo>
                    <a:pt x="377" y="29"/>
                  </a:lnTo>
                  <a:lnTo>
                    <a:pt x="313" y="52"/>
                  </a:lnTo>
                  <a:lnTo>
                    <a:pt x="253" y="81"/>
                  </a:lnTo>
                  <a:lnTo>
                    <a:pt x="198" y="116"/>
                  </a:lnTo>
                  <a:lnTo>
                    <a:pt x="149" y="155"/>
                  </a:lnTo>
                  <a:lnTo>
                    <a:pt x="107" y="200"/>
                  </a:lnTo>
                  <a:lnTo>
                    <a:pt x="71" y="249"/>
                  </a:lnTo>
                  <a:lnTo>
                    <a:pt x="41" y="301"/>
                  </a:lnTo>
                  <a:lnTo>
                    <a:pt x="20" y="357"/>
                  </a:lnTo>
                  <a:lnTo>
                    <a:pt x="6" y="415"/>
                  </a:lnTo>
                  <a:lnTo>
                    <a:pt x="0" y="475"/>
                  </a:lnTo>
                  <a:lnTo>
                    <a:pt x="3" y="537"/>
                  </a:lnTo>
                  <a:lnTo>
                    <a:pt x="14" y="601"/>
                  </a:lnTo>
                  <a:lnTo>
                    <a:pt x="36" y="664"/>
                  </a:lnTo>
                  <a:lnTo>
                    <a:pt x="67" y="728"/>
                  </a:lnTo>
                  <a:lnTo>
                    <a:pt x="108" y="793"/>
                  </a:lnTo>
                  <a:lnTo>
                    <a:pt x="152" y="851"/>
                  </a:lnTo>
                  <a:lnTo>
                    <a:pt x="192" y="901"/>
                  </a:lnTo>
                  <a:lnTo>
                    <a:pt x="228" y="941"/>
                  </a:lnTo>
                  <a:lnTo>
                    <a:pt x="262" y="973"/>
                  </a:lnTo>
                  <a:lnTo>
                    <a:pt x="294" y="998"/>
                  </a:lnTo>
                  <a:lnTo>
                    <a:pt x="323" y="1015"/>
                  </a:lnTo>
                  <a:lnTo>
                    <a:pt x="352" y="1026"/>
                  </a:lnTo>
                  <a:lnTo>
                    <a:pt x="379" y="1030"/>
                  </a:lnTo>
                  <a:lnTo>
                    <a:pt x="406" y="1029"/>
                  </a:lnTo>
                  <a:lnTo>
                    <a:pt x="433" y="1024"/>
                  </a:lnTo>
                  <a:lnTo>
                    <a:pt x="460" y="1012"/>
                  </a:lnTo>
                  <a:lnTo>
                    <a:pt x="490" y="998"/>
                  </a:lnTo>
                  <a:lnTo>
                    <a:pt x="520" y="981"/>
                  </a:lnTo>
                  <a:lnTo>
                    <a:pt x="552" y="959"/>
                  </a:lnTo>
                  <a:lnTo>
                    <a:pt x="586" y="937"/>
                  </a:lnTo>
                  <a:lnTo>
                    <a:pt x="625" y="912"/>
                  </a:lnTo>
                  <a:lnTo>
                    <a:pt x="663" y="888"/>
                  </a:lnTo>
                  <a:lnTo>
                    <a:pt x="700" y="867"/>
                  </a:lnTo>
                  <a:lnTo>
                    <a:pt x="735" y="848"/>
                  </a:lnTo>
                  <a:lnTo>
                    <a:pt x="769" y="830"/>
                  </a:lnTo>
                  <a:lnTo>
                    <a:pt x="800" y="814"/>
                  </a:lnTo>
                  <a:lnTo>
                    <a:pt x="832" y="798"/>
                  </a:lnTo>
                  <a:lnTo>
                    <a:pt x="861" y="783"/>
                  </a:lnTo>
                  <a:lnTo>
                    <a:pt x="891" y="767"/>
                  </a:lnTo>
                  <a:lnTo>
                    <a:pt x="919" y="750"/>
                  </a:lnTo>
                  <a:lnTo>
                    <a:pt x="946" y="731"/>
                  </a:lnTo>
                  <a:lnTo>
                    <a:pt x="974" y="712"/>
                  </a:lnTo>
                  <a:lnTo>
                    <a:pt x="1002" y="689"/>
                  </a:lnTo>
                  <a:lnTo>
                    <a:pt x="1029" y="663"/>
                  </a:lnTo>
                  <a:lnTo>
                    <a:pt x="1057" y="634"/>
                  </a:lnTo>
                  <a:lnTo>
                    <a:pt x="1087" y="601"/>
                  </a:lnTo>
                  <a:lnTo>
                    <a:pt x="1116" y="564"/>
                  </a:lnTo>
                  <a:lnTo>
                    <a:pt x="1144" y="525"/>
                  </a:lnTo>
                  <a:lnTo>
                    <a:pt x="1170" y="487"/>
                  </a:lnTo>
                  <a:lnTo>
                    <a:pt x="1194" y="452"/>
                  </a:lnTo>
                  <a:lnTo>
                    <a:pt x="1213" y="419"/>
                  </a:lnTo>
                  <a:lnTo>
                    <a:pt x="1230" y="387"/>
                  </a:lnTo>
                  <a:lnTo>
                    <a:pt x="1243" y="357"/>
                  </a:lnTo>
                  <a:lnTo>
                    <a:pt x="1254" y="329"/>
                  </a:lnTo>
                  <a:lnTo>
                    <a:pt x="1262" y="303"/>
                  </a:lnTo>
                  <a:lnTo>
                    <a:pt x="1267" y="278"/>
                  </a:lnTo>
                  <a:lnTo>
                    <a:pt x="1269" y="255"/>
                  </a:lnTo>
                  <a:lnTo>
                    <a:pt x="1268" y="235"/>
                  </a:lnTo>
                  <a:lnTo>
                    <a:pt x="1263" y="216"/>
                  </a:lnTo>
                  <a:lnTo>
                    <a:pt x="1257" y="198"/>
                  </a:lnTo>
                  <a:lnTo>
                    <a:pt x="1247" y="183"/>
                  </a:lnTo>
                  <a:lnTo>
                    <a:pt x="1234" y="170"/>
                  </a:lnTo>
                  <a:lnTo>
                    <a:pt x="1218" y="1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4" name="Freeform 717">
              <a:extLst>
                <a:ext uri="{FF2B5EF4-FFF2-40B4-BE49-F238E27FC236}">
                  <a16:creationId xmlns:a16="http://schemas.microsoft.com/office/drawing/2014/main" id="{1A311E5D-FB53-4159-B38D-839C2E321996}"/>
                </a:ext>
              </a:extLst>
            </p:cNvPr>
            <p:cNvSpPr>
              <a:spLocks/>
            </p:cNvSpPr>
            <p:nvPr/>
          </p:nvSpPr>
          <p:spPr bwMode="auto">
            <a:xfrm>
              <a:off x="499" y="2542"/>
              <a:ext cx="1221" cy="991"/>
            </a:xfrm>
            <a:custGeom>
              <a:avLst/>
              <a:gdLst>
                <a:gd name="T0" fmla="*/ 1171 w 1221"/>
                <a:gd name="T1" fmla="*/ 150 h 991"/>
                <a:gd name="T2" fmla="*/ 1163 w 1221"/>
                <a:gd name="T3" fmla="*/ 146 h 991"/>
                <a:gd name="T4" fmla="*/ 1146 w 1221"/>
                <a:gd name="T5" fmla="*/ 137 h 991"/>
                <a:gd name="T6" fmla="*/ 1122 w 1221"/>
                <a:gd name="T7" fmla="*/ 126 h 991"/>
                <a:gd name="T8" fmla="*/ 1092 w 1221"/>
                <a:gd name="T9" fmla="*/ 112 h 991"/>
                <a:gd name="T10" fmla="*/ 1055 w 1221"/>
                <a:gd name="T11" fmla="*/ 98 h 991"/>
                <a:gd name="T12" fmla="*/ 1012 w 1221"/>
                <a:gd name="T13" fmla="*/ 82 h 991"/>
                <a:gd name="T14" fmla="*/ 965 w 1221"/>
                <a:gd name="T15" fmla="*/ 65 h 991"/>
                <a:gd name="T16" fmla="*/ 912 w 1221"/>
                <a:gd name="T17" fmla="*/ 49 h 991"/>
                <a:gd name="T18" fmla="*/ 855 w 1221"/>
                <a:gd name="T19" fmla="*/ 34 h 991"/>
                <a:gd name="T20" fmla="*/ 796 w 1221"/>
                <a:gd name="T21" fmla="*/ 21 h 991"/>
                <a:gd name="T22" fmla="*/ 734 w 1221"/>
                <a:gd name="T23" fmla="*/ 10 h 991"/>
                <a:gd name="T24" fmla="*/ 668 w 1221"/>
                <a:gd name="T25" fmla="*/ 3 h 991"/>
                <a:gd name="T26" fmla="*/ 601 w 1221"/>
                <a:gd name="T27" fmla="*/ 0 h 991"/>
                <a:gd name="T28" fmla="*/ 533 w 1221"/>
                <a:gd name="T29" fmla="*/ 1 h 991"/>
                <a:gd name="T30" fmla="*/ 464 w 1221"/>
                <a:gd name="T31" fmla="*/ 7 h 991"/>
                <a:gd name="T32" fmla="*/ 363 w 1221"/>
                <a:gd name="T33" fmla="*/ 28 h 991"/>
                <a:gd name="T34" fmla="*/ 243 w 1221"/>
                <a:gd name="T35" fmla="*/ 78 h 991"/>
                <a:gd name="T36" fmla="*/ 143 w 1221"/>
                <a:gd name="T37" fmla="*/ 150 h 991"/>
                <a:gd name="T38" fmla="*/ 68 w 1221"/>
                <a:gd name="T39" fmla="*/ 239 h 991"/>
                <a:gd name="T40" fmla="*/ 18 w 1221"/>
                <a:gd name="T41" fmla="*/ 342 h 991"/>
                <a:gd name="T42" fmla="*/ 0 w 1221"/>
                <a:gd name="T43" fmla="*/ 457 h 991"/>
                <a:gd name="T44" fmla="*/ 14 w 1221"/>
                <a:gd name="T45" fmla="*/ 578 h 991"/>
                <a:gd name="T46" fmla="*/ 63 w 1221"/>
                <a:gd name="T47" fmla="*/ 701 h 991"/>
                <a:gd name="T48" fmla="*/ 146 w 1221"/>
                <a:gd name="T49" fmla="*/ 819 h 991"/>
                <a:gd name="T50" fmla="*/ 220 w 1221"/>
                <a:gd name="T51" fmla="*/ 906 h 991"/>
                <a:gd name="T52" fmla="*/ 283 w 1221"/>
                <a:gd name="T53" fmla="*/ 960 h 991"/>
                <a:gd name="T54" fmla="*/ 338 w 1221"/>
                <a:gd name="T55" fmla="*/ 987 h 991"/>
                <a:gd name="T56" fmla="*/ 390 w 1221"/>
                <a:gd name="T57" fmla="*/ 990 h 991"/>
                <a:gd name="T58" fmla="*/ 443 w 1221"/>
                <a:gd name="T59" fmla="*/ 973 h 991"/>
                <a:gd name="T60" fmla="*/ 500 w 1221"/>
                <a:gd name="T61" fmla="*/ 943 h 991"/>
                <a:gd name="T62" fmla="*/ 565 w 1221"/>
                <a:gd name="T63" fmla="*/ 900 h 991"/>
                <a:gd name="T64" fmla="*/ 639 w 1221"/>
                <a:gd name="T65" fmla="*/ 854 h 991"/>
                <a:gd name="T66" fmla="*/ 708 w 1221"/>
                <a:gd name="T67" fmla="*/ 814 h 991"/>
                <a:gd name="T68" fmla="*/ 771 w 1221"/>
                <a:gd name="T69" fmla="*/ 782 h 991"/>
                <a:gd name="T70" fmla="*/ 828 w 1221"/>
                <a:gd name="T71" fmla="*/ 751 h 991"/>
                <a:gd name="T72" fmla="*/ 883 w 1221"/>
                <a:gd name="T73" fmla="*/ 720 h 991"/>
                <a:gd name="T74" fmla="*/ 938 w 1221"/>
                <a:gd name="T75" fmla="*/ 684 h 991"/>
                <a:gd name="T76" fmla="*/ 990 w 1221"/>
                <a:gd name="T77" fmla="*/ 637 h 991"/>
                <a:gd name="T78" fmla="*/ 1046 w 1221"/>
                <a:gd name="T79" fmla="*/ 578 h 991"/>
                <a:gd name="T80" fmla="*/ 1102 w 1221"/>
                <a:gd name="T81" fmla="*/ 505 h 991"/>
                <a:gd name="T82" fmla="*/ 1148 w 1221"/>
                <a:gd name="T83" fmla="*/ 435 h 991"/>
                <a:gd name="T84" fmla="*/ 1183 w 1221"/>
                <a:gd name="T85" fmla="*/ 372 h 991"/>
                <a:gd name="T86" fmla="*/ 1208 w 1221"/>
                <a:gd name="T87" fmla="*/ 316 h 991"/>
                <a:gd name="T88" fmla="*/ 1219 w 1221"/>
                <a:gd name="T89" fmla="*/ 267 h 991"/>
                <a:gd name="T90" fmla="*/ 1220 w 1221"/>
                <a:gd name="T91" fmla="*/ 225 h 991"/>
                <a:gd name="T92" fmla="*/ 1210 w 1221"/>
                <a:gd name="T93" fmla="*/ 190 h 991"/>
                <a:gd name="T94" fmla="*/ 1188 w 1221"/>
                <a:gd name="T95" fmla="*/ 162 h 99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21"/>
                <a:gd name="T145" fmla="*/ 0 h 991"/>
                <a:gd name="T146" fmla="*/ 1221 w 1221"/>
                <a:gd name="T147" fmla="*/ 991 h 99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21" h="991">
                  <a:moveTo>
                    <a:pt x="1172" y="151"/>
                  </a:moveTo>
                  <a:lnTo>
                    <a:pt x="1171" y="150"/>
                  </a:lnTo>
                  <a:lnTo>
                    <a:pt x="1167" y="149"/>
                  </a:lnTo>
                  <a:lnTo>
                    <a:pt x="1163" y="146"/>
                  </a:lnTo>
                  <a:lnTo>
                    <a:pt x="1155" y="142"/>
                  </a:lnTo>
                  <a:lnTo>
                    <a:pt x="1146" y="137"/>
                  </a:lnTo>
                  <a:lnTo>
                    <a:pt x="1135" y="133"/>
                  </a:lnTo>
                  <a:lnTo>
                    <a:pt x="1122" y="126"/>
                  </a:lnTo>
                  <a:lnTo>
                    <a:pt x="1108" y="120"/>
                  </a:lnTo>
                  <a:lnTo>
                    <a:pt x="1092" y="112"/>
                  </a:lnTo>
                  <a:lnTo>
                    <a:pt x="1074" y="106"/>
                  </a:lnTo>
                  <a:lnTo>
                    <a:pt x="1055" y="98"/>
                  </a:lnTo>
                  <a:lnTo>
                    <a:pt x="1034" y="90"/>
                  </a:lnTo>
                  <a:lnTo>
                    <a:pt x="1012" y="82"/>
                  </a:lnTo>
                  <a:lnTo>
                    <a:pt x="989" y="73"/>
                  </a:lnTo>
                  <a:lnTo>
                    <a:pt x="965" y="65"/>
                  </a:lnTo>
                  <a:lnTo>
                    <a:pt x="939" y="57"/>
                  </a:lnTo>
                  <a:lnTo>
                    <a:pt x="912" y="49"/>
                  </a:lnTo>
                  <a:lnTo>
                    <a:pt x="885" y="42"/>
                  </a:lnTo>
                  <a:lnTo>
                    <a:pt x="855" y="34"/>
                  </a:lnTo>
                  <a:lnTo>
                    <a:pt x="826" y="27"/>
                  </a:lnTo>
                  <a:lnTo>
                    <a:pt x="796" y="21"/>
                  </a:lnTo>
                  <a:lnTo>
                    <a:pt x="765" y="16"/>
                  </a:lnTo>
                  <a:lnTo>
                    <a:pt x="734" y="10"/>
                  </a:lnTo>
                  <a:lnTo>
                    <a:pt x="701" y="7"/>
                  </a:lnTo>
                  <a:lnTo>
                    <a:pt x="668" y="3"/>
                  </a:lnTo>
                  <a:lnTo>
                    <a:pt x="635" y="1"/>
                  </a:lnTo>
                  <a:lnTo>
                    <a:pt x="601" y="0"/>
                  </a:lnTo>
                  <a:lnTo>
                    <a:pt x="567" y="0"/>
                  </a:lnTo>
                  <a:lnTo>
                    <a:pt x="533" y="1"/>
                  </a:lnTo>
                  <a:lnTo>
                    <a:pt x="498" y="3"/>
                  </a:lnTo>
                  <a:lnTo>
                    <a:pt x="464" y="7"/>
                  </a:lnTo>
                  <a:lnTo>
                    <a:pt x="430" y="12"/>
                  </a:lnTo>
                  <a:lnTo>
                    <a:pt x="363" y="28"/>
                  </a:lnTo>
                  <a:lnTo>
                    <a:pt x="300" y="49"/>
                  </a:lnTo>
                  <a:lnTo>
                    <a:pt x="243" y="78"/>
                  </a:lnTo>
                  <a:lnTo>
                    <a:pt x="191" y="111"/>
                  </a:lnTo>
                  <a:lnTo>
                    <a:pt x="143" y="150"/>
                  </a:lnTo>
                  <a:lnTo>
                    <a:pt x="103" y="192"/>
                  </a:lnTo>
                  <a:lnTo>
                    <a:pt x="68" y="239"/>
                  </a:lnTo>
                  <a:lnTo>
                    <a:pt x="40" y="289"/>
                  </a:lnTo>
                  <a:lnTo>
                    <a:pt x="18" y="342"/>
                  </a:lnTo>
                  <a:lnTo>
                    <a:pt x="6" y="399"/>
                  </a:lnTo>
                  <a:lnTo>
                    <a:pt x="0" y="457"/>
                  </a:lnTo>
                  <a:lnTo>
                    <a:pt x="3" y="517"/>
                  </a:lnTo>
                  <a:lnTo>
                    <a:pt x="14" y="578"/>
                  </a:lnTo>
                  <a:lnTo>
                    <a:pt x="34" y="639"/>
                  </a:lnTo>
                  <a:lnTo>
                    <a:pt x="63" y="701"/>
                  </a:lnTo>
                  <a:lnTo>
                    <a:pt x="103" y="763"/>
                  </a:lnTo>
                  <a:lnTo>
                    <a:pt x="146" y="819"/>
                  </a:lnTo>
                  <a:lnTo>
                    <a:pt x="184" y="866"/>
                  </a:lnTo>
                  <a:lnTo>
                    <a:pt x="220" y="906"/>
                  </a:lnTo>
                  <a:lnTo>
                    <a:pt x="253" y="936"/>
                  </a:lnTo>
                  <a:lnTo>
                    <a:pt x="283" y="960"/>
                  </a:lnTo>
                  <a:lnTo>
                    <a:pt x="311" y="977"/>
                  </a:lnTo>
                  <a:lnTo>
                    <a:pt x="338" y="987"/>
                  </a:lnTo>
                  <a:lnTo>
                    <a:pt x="364" y="991"/>
                  </a:lnTo>
                  <a:lnTo>
                    <a:pt x="390" y="990"/>
                  </a:lnTo>
                  <a:lnTo>
                    <a:pt x="416" y="983"/>
                  </a:lnTo>
                  <a:lnTo>
                    <a:pt x="443" y="973"/>
                  </a:lnTo>
                  <a:lnTo>
                    <a:pt x="471" y="960"/>
                  </a:lnTo>
                  <a:lnTo>
                    <a:pt x="500" y="943"/>
                  </a:lnTo>
                  <a:lnTo>
                    <a:pt x="531" y="923"/>
                  </a:lnTo>
                  <a:lnTo>
                    <a:pt x="565" y="900"/>
                  </a:lnTo>
                  <a:lnTo>
                    <a:pt x="602" y="876"/>
                  </a:lnTo>
                  <a:lnTo>
                    <a:pt x="639" y="854"/>
                  </a:lnTo>
                  <a:lnTo>
                    <a:pt x="674" y="832"/>
                  </a:lnTo>
                  <a:lnTo>
                    <a:pt x="708" y="814"/>
                  </a:lnTo>
                  <a:lnTo>
                    <a:pt x="740" y="797"/>
                  </a:lnTo>
                  <a:lnTo>
                    <a:pt x="771" y="782"/>
                  </a:lnTo>
                  <a:lnTo>
                    <a:pt x="800" y="767"/>
                  </a:lnTo>
                  <a:lnTo>
                    <a:pt x="828" y="751"/>
                  </a:lnTo>
                  <a:lnTo>
                    <a:pt x="856" y="737"/>
                  </a:lnTo>
                  <a:lnTo>
                    <a:pt x="883" y="720"/>
                  </a:lnTo>
                  <a:lnTo>
                    <a:pt x="911" y="703"/>
                  </a:lnTo>
                  <a:lnTo>
                    <a:pt x="938" y="684"/>
                  </a:lnTo>
                  <a:lnTo>
                    <a:pt x="963" y="661"/>
                  </a:lnTo>
                  <a:lnTo>
                    <a:pt x="990" y="637"/>
                  </a:lnTo>
                  <a:lnTo>
                    <a:pt x="1018" y="609"/>
                  </a:lnTo>
                  <a:lnTo>
                    <a:pt x="1046" y="578"/>
                  </a:lnTo>
                  <a:lnTo>
                    <a:pt x="1074" y="542"/>
                  </a:lnTo>
                  <a:lnTo>
                    <a:pt x="1102" y="505"/>
                  </a:lnTo>
                  <a:lnTo>
                    <a:pt x="1127" y="468"/>
                  </a:lnTo>
                  <a:lnTo>
                    <a:pt x="1148" y="435"/>
                  </a:lnTo>
                  <a:lnTo>
                    <a:pt x="1167" y="402"/>
                  </a:lnTo>
                  <a:lnTo>
                    <a:pt x="1183" y="372"/>
                  </a:lnTo>
                  <a:lnTo>
                    <a:pt x="1197" y="343"/>
                  </a:lnTo>
                  <a:lnTo>
                    <a:pt x="1208" y="316"/>
                  </a:lnTo>
                  <a:lnTo>
                    <a:pt x="1215" y="290"/>
                  </a:lnTo>
                  <a:lnTo>
                    <a:pt x="1219" y="267"/>
                  </a:lnTo>
                  <a:lnTo>
                    <a:pt x="1221" y="245"/>
                  </a:lnTo>
                  <a:lnTo>
                    <a:pt x="1220" y="225"/>
                  </a:lnTo>
                  <a:lnTo>
                    <a:pt x="1217" y="207"/>
                  </a:lnTo>
                  <a:lnTo>
                    <a:pt x="1210" y="190"/>
                  </a:lnTo>
                  <a:lnTo>
                    <a:pt x="1200" y="176"/>
                  </a:lnTo>
                  <a:lnTo>
                    <a:pt x="1188" y="162"/>
                  </a:lnTo>
                  <a:lnTo>
                    <a:pt x="1172" y="151"/>
                  </a:lnTo>
                  <a:close/>
                </a:path>
              </a:pathLst>
            </a:custGeom>
            <a:solidFill>
              <a:srgbClr val="FFFCF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5" name="Freeform 718">
              <a:extLst>
                <a:ext uri="{FF2B5EF4-FFF2-40B4-BE49-F238E27FC236}">
                  <a16:creationId xmlns:a16="http://schemas.microsoft.com/office/drawing/2014/main" id="{3EC44EE1-5E71-4DC6-95B7-94DB2A224D8B}"/>
                </a:ext>
              </a:extLst>
            </p:cNvPr>
            <p:cNvSpPr>
              <a:spLocks/>
            </p:cNvSpPr>
            <p:nvPr/>
          </p:nvSpPr>
          <p:spPr bwMode="auto">
            <a:xfrm>
              <a:off x="523" y="2561"/>
              <a:ext cx="1174" cy="953"/>
            </a:xfrm>
            <a:custGeom>
              <a:avLst/>
              <a:gdLst>
                <a:gd name="T0" fmla="*/ 1122 w 1174"/>
                <a:gd name="T1" fmla="*/ 142 h 953"/>
                <a:gd name="T2" fmla="*/ 1090 w 1174"/>
                <a:gd name="T3" fmla="*/ 126 h 953"/>
                <a:gd name="T4" fmla="*/ 1032 w 1174"/>
                <a:gd name="T5" fmla="*/ 101 h 953"/>
                <a:gd name="T6" fmla="*/ 951 w 1174"/>
                <a:gd name="T7" fmla="*/ 70 h 953"/>
                <a:gd name="T8" fmla="*/ 849 w 1174"/>
                <a:gd name="T9" fmla="*/ 39 h 953"/>
                <a:gd name="T10" fmla="*/ 736 w 1174"/>
                <a:gd name="T11" fmla="*/ 15 h 953"/>
                <a:gd name="T12" fmla="*/ 611 w 1174"/>
                <a:gd name="T13" fmla="*/ 1 h 953"/>
                <a:gd name="T14" fmla="*/ 480 w 1174"/>
                <a:gd name="T15" fmla="*/ 3 h 953"/>
                <a:gd name="T16" fmla="*/ 349 w 1174"/>
                <a:gd name="T17" fmla="*/ 27 h 953"/>
                <a:gd name="T18" fmla="*/ 233 w 1174"/>
                <a:gd name="T19" fmla="*/ 75 h 953"/>
                <a:gd name="T20" fmla="*/ 137 w 1174"/>
                <a:gd name="T21" fmla="*/ 144 h 953"/>
                <a:gd name="T22" fmla="*/ 65 w 1174"/>
                <a:gd name="T23" fmla="*/ 230 h 953"/>
                <a:gd name="T24" fmla="*/ 18 w 1174"/>
                <a:gd name="T25" fmla="*/ 330 h 953"/>
                <a:gd name="T26" fmla="*/ 0 w 1174"/>
                <a:gd name="T27" fmla="*/ 439 h 953"/>
                <a:gd name="T28" fmla="*/ 14 w 1174"/>
                <a:gd name="T29" fmla="*/ 555 h 953"/>
                <a:gd name="T30" fmla="*/ 61 w 1174"/>
                <a:gd name="T31" fmla="*/ 674 h 953"/>
                <a:gd name="T32" fmla="*/ 140 w 1174"/>
                <a:gd name="T33" fmla="*/ 787 h 953"/>
                <a:gd name="T34" fmla="*/ 211 w 1174"/>
                <a:gd name="T35" fmla="*/ 871 h 953"/>
                <a:gd name="T36" fmla="*/ 271 w 1174"/>
                <a:gd name="T37" fmla="*/ 923 h 953"/>
                <a:gd name="T38" fmla="*/ 326 w 1174"/>
                <a:gd name="T39" fmla="*/ 949 h 953"/>
                <a:gd name="T40" fmla="*/ 375 w 1174"/>
                <a:gd name="T41" fmla="*/ 952 h 953"/>
                <a:gd name="T42" fmla="*/ 426 w 1174"/>
                <a:gd name="T43" fmla="*/ 936 h 953"/>
                <a:gd name="T44" fmla="*/ 480 w 1174"/>
                <a:gd name="T45" fmla="*/ 906 h 953"/>
                <a:gd name="T46" fmla="*/ 543 w 1174"/>
                <a:gd name="T47" fmla="*/ 865 h 953"/>
                <a:gd name="T48" fmla="*/ 614 w 1174"/>
                <a:gd name="T49" fmla="*/ 820 h 953"/>
                <a:gd name="T50" fmla="*/ 680 w 1174"/>
                <a:gd name="T51" fmla="*/ 783 h 953"/>
                <a:gd name="T52" fmla="*/ 740 w 1174"/>
                <a:gd name="T53" fmla="*/ 753 h 953"/>
                <a:gd name="T54" fmla="*/ 796 w 1174"/>
                <a:gd name="T55" fmla="*/ 723 h 953"/>
                <a:gd name="T56" fmla="*/ 849 w 1174"/>
                <a:gd name="T57" fmla="*/ 693 h 953"/>
                <a:gd name="T58" fmla="*/ 901 w 1174"/>
                <a:gd name="T59" fmla="*/ 658 h 953"/>
                <a:gd name="T60" fmla="*/ 953 w 1174"/>
                <a:gd name="T61" fmla="*/ 613 h 953"/>
                <a:gd name="T62" fmla="*/ 1006 w 1174"/>
                <a:gd name="T63" fmla="*/ 555 h 953"/>
                <a:gd name="T64" fmla="*/ 1083 w 1174"/>
                <a:gd name="T65" fmla="*/ 451 h 953"/>
                <a:gd name="T66" fmla="*/ 1150 w 1174"/>
                <a:gd name="T67" fmla="*/ 330 h 953"/>
                <a:gd name="T68" fmla="*/ 1174 w 1174"/>
                <a:gd name="T69" fmla="*/ 235 h 953"/>
                <a:gd name="T70" fmla="*/ 1153 w 1174"/>
                <a:gd name="T71" fmla="*/ 168 h 95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74"/>
                <a:gd name="T109" fmla="*/ 0 h 953"/>
                <a:gd name="T110" fmla="*/ 1174 w 1174"/>
                <a:gd name="T111" fmla="*/ 953 h 95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74" h="953">
                  <a:moveTo>
                    <a:pt x="1126" y="144"/>
                  </a:moveTo>
                  <a:lnTo>
                    <a:pt x="1122" y="142"/>
                  </a:lnTo>
                  <a:lnTo>
                    <a:pt x="1111" y="136"/>
                  </a:lnTo>
                  <a:lnTo>
                    <a:pt x="1090" y="126"/>
                  </a:lnTo>
                  <a:lnTo>
                    <a:pt x="1064" y="115"/>
                  </a:lnTo>
                  <a:lnTo>
                    <a:pt x="1032" y="101"/>
                  </a:lnTo>
                  <a:lnTo>
                    <a:pt x="994" y="86"/>
                  </a:lnTo>
                  <a:lnTo>
                    <a:pt x="951" y="70"/>
                  </a:lnTo>
                  <a:lnTo>
                    <a:pt x="902" y="54"/>
                  </a:lnTo>
                  <a:lnTo>
                    <a:pt x="849" y="39"/>
                  </a:lnTo>
                  <a:lnTo>
                    <a:pt x="794" y="26"/>
                  </a:lnTo>
                  <a:lnTo>
                    <a:pt x="736" y="15"/>
                  </a:lnTo>
                  <a:lnTo>
                    <a:pt x="674" y="7"/>
                  </a:lnTo>
                  <a:lnTo>
                    <a:pt x="611" y="1"/>
                  </a:lnTo>
                  <a:lnTo>
                    <a:pt x="545" y="0"/>
                  </a:lnTo>
                  <a:lnTo>
                    <a:pt x="480" y="3"/>
                  </a:lnTo>
                  <a:lnTo>
                    <a:pt x="413" y="12"/>
                  </a:lnTo>
                  <a:lnTo>
                    <a:pt x="349" y="27"/>
                  </a:lnTo>
                  <a:lnTo>
                    <a:pt x="289" y="48"/>
                  </a:lnTo>
                  <a:lnTo>
                    <a:pt x="233" y="75"/>
                  </a:lnTo>
                  <a:lnTo>
                    <a:pt x="184" y="107"/>
                  </a:lnTo>
                  <a:lnTo>
                    <a:pt x="137" y="144"/>
                  </a:lnTo>
                  <a:lnTo>
                    <a:pt x="98" y="185"/>
                  </a:lnTo>
                  <a:lnTo>
                    <a:pt x="65" y="230"/>
                  </a:lnTo>
                  <a:lnTo>
                    <a:pt x="38" y="278"/>
                  </a:lnTo>
                  <a:lnTo>
                    <a:pt x="18" y="330"/>
                  </a:lnTo>
                  <a:lnTo>
                    <a:pt x="6" y="383"/>
                  </a:lnTo>
                  <a:lnTo>
                    <a:pt x="0" y="439"/>
                  </a:lnTo>
                  <a:lnTo>
                    <a:pt x="2" y="497"/>
                  </a:lnTo>
                  <a:lnTo>
                    <a:pt x="14" y="555"/>
                  </a:lnTo>
                  <a:lnTo>
                    <a:pt x="33" y="615"/>
                  </a:lnTo>
                  <a:lnTo>
                    <a:pt x="61" y="674"/>
                  </a:lnTo>
                  <a:lnTo>
                    <a:pt x="99" y="733"/>
                  </a:lnTo>
                  <a:lnTo>
                    <a:pt x="140" y="787"/>
                  </a:lnTo>
                  <a:lnTo>
                    <a:pt x="177" y="834"/>
                  </a:lnTo>
                  <a:lnTo>
                    <a:pt x="211" y="871"/>
                  </a:lnTo>
                  <a:lnTo>
                    <a:pt x="242" y="900"/>
                  </a:lnTo>
                  <a:lnTo>
                    <a:pt x="271" y="923"/>
                  </a:lnTo>
                  <a:lnTo>
                    <a:pt x="299" y="938"/>
                  </a:lnTo>
                  <a:lnTo>
                    <a:pt x="326" y="949"/>
                  </a:lnTo>
                  <a:lnTo>
                    <a:pt x="350" y="953"/>
                  </a:lnTo>
                  <a:lnTo>
                    <a:pt x="375" y="952"/>
                  </a:lnTo>
                  <a:lnTo>
                    <a:pt x="400" y="946"/>
                  </a:lnTo>
                  <a:lnTo>
                    <a:pt x="426" y="936"/>
                  </a:lnTo>
                  <a:lnTo>
                    <a:pt x="453" y="923"/>
                  </a:lnTo>
                  <a:lnTo>
                    <a:pt x="480" y="906"/>
                  </a:lnTo>
                  <a:lnTo>
                    <a:pt x="510" y="887"/>
                  </a:lnTo>
                  <a:lnTo>
                    <a:pt x="543" y="865"/>
                  </a:lnTo>
                  <a:lnTo>
                    <a:pt x="578" y="843"/>
                  </a:lnTo>
                  <a:lnTo>
                    <a:pt x="614" y="820"/>
                  </a:lnTo>
                  <a:lnTo>
                    <a:pt x="648" y="801"/>
                  </a:lnTo>
                  <a:lnTo>
                    <a:pt x="680" y="783"/>
                  </a:lnTo>
                  <a:lnTo>
                    <a:pt x="711" y="767"/>
                  </a:lnTo>
                  <a:lnTo>
                    <a:pt x="740" y="753"/>
                  </a:lnTo>
                  <a:lnTo>
                    <a:pt x="768" y="738"/>
                  </a:lnTo>
                  <a:lnTo>
                    <a:pt x="796" y="723"/>
                  </a:lnTo>
                  <a:lnTo>
                    <a:pt x="823" y="709"/>
                  </a:lnTo>
                  <a:lnTo>
                    <a:pt x="849" y="693"/>
                  </a:lnTo>
                  <a:lnTo>
                    <a:pt x="875" y="676"/>
                  </a:lnTo>
                  <a:lnTo>
                    <a:pt x="901" y="658"/>
                  </a:lnTo>
                  <a:lnTo>
                    <a:pt x="927" y="637"/>
                  </a:lnTo>
                  <a:lnTo>
                    <a:pt x="953" y="613"/>
                  </a:lnTo>
                  <a:lnTo>
                    <a:pt x="979" y="586"/>
                  </a:lnTo>
                  <a:lnTo>
                    <a:pt x="1006" y="555"/>
                  </a:lnTo>
                  <a:lnTo>
                    <a:pt x="1033" y="520"/>
                  </a:lnTo>
                  <a:lnTo>
                    <a:pt x="1083" y="451"/>
                  </a:lnTo>
                  <a:lnTo>
                    <a:pt x="1122" y="386"/>
                  </a:lnTo>
                  <a:lnTo>
                    <a:pt x="1150" y="330"/>
                  </a:lnTo>
                  <a:lnTo>
                    <a:pt x="1167" y="279"/>
                  </a:lnTo>
                  <a:lnTo>
                    <a:pt x="1174" y="235"/>
                  </a:lnTo>
                  <a:lnTo>
                    <a:pt x="1169" y="198"/>
                  </a:lnTo>
                  <a:lnTo>
                    <a:pt x="1153" y="168"/>
                  </a:lnTo>
                  <a:lnTo>
                    <a:pt x="1126" y="144"/>
                  </a:lnTo>
                  <a:close/>
                </a:path>
              </a:pathLst>
            </a:custGeom>
            <a:solidFill>
              <a:srgbClr val="FFF9F9"/>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6" name="Freeform 719">
              <a:extLst>
                <a:ext uri="{FF2B5EF4-FFF2-40B4-BE49-F238E27FC236}">
                  <a16:creationId xmlns:a16="http://schemas.microsoft.com/office/drawing/2014/main" id="{7EEA4754-7D4E-461C-9D69-2736ED58EBBD}"/>
                </a:ext>
              </a:extLst>
            </p:cNvPr>
            <p:cNvSpPr>
              <a:spLocks/>
            </p:cNvSpPr>
            <p:nvPr/>
          </p:nvSpPr>
          <p:spPr bwMode="auto">
            <a:xfrm>
              <a:off x="547" y="2580"/>
              <a:ext cx="1126" cy="915"/>
            </a:xfrm>
            <a:custGeom>
              <a:avLst/>
              <a:gdLst>
                <a:gd name="T0" fmla="*/ 1075 w 1126"/>
                <a:gd name="T1" fmla="*/ 136 h 915"/>
                <a:gd name="T2" fmla="*/ 1046 w 1126"/>
                <a:gd name="T3" fmla="*/ 122 h 915"/>
                <a:gd name="T4" fmla="*/ 990 w 1126"/>
                <a:gd name="T5" fmla="*/ 97 h 915"/>
                <a:gd name="T6" fmla="*/ 911 w 1126"/>
                <a:gd name="T7" fmla="*/ 68 h 915"/>
                <a:gd name="T8" fmla="*/ 815 w 1126"/>
                <a:gd name="T9" fmla="*/ 38 h 915"/>
                <a:gd name="T10" fmla="*/ 705 w 1126"/>
                <a:gd name="T11" fmla="*/ 15 h 915"/>
                <a:gd name="T12" fmla="*/ 585 w 1126"/>
                <a:gd name="T13" fmla="*/ 1 h 915"/>
                <a:gd name="T14" fmla="*/ 459 w 1126"/>
                <a:gd name="T15" fmla="*/ 4 h 915"/>
                <a:gd name="T16" fmla="*/ 334 w 1126"/>
                <a:gd name="T17" fmla="*/ 26 h 915"/>
                <a:gd name="T18" fmla="*/ 224 w 1126"/>
                <a:gd name="T19" fmla="*/ 72 h 915"/>
                <a:gd name="T20" fmla="*/ 133 w 1126"/>
                <a:gd name="T21" fmla="*/ 139 h 915"/>
                <a:gd name="T22" fmla="*/ 63 w 1126"/>
                <a:gd name="T23" fmla="*/ 221 h 915"/>
                <a:gd name="T24" fmla="*/ 18 w 1126"/>
                <a:gd name="T25" fmla="*/ 317 h 915"/>
                <a:gd name="T26" fmla="*/ 0 w 1126"/>
                <a:gd name="T27" fmla="*/ 421 h 915"/>
                <a:gd name="T28" fmla="*/ 12 w 1126"/>
                <a:gd name="T29" fmla="*/ 533 h 915"/>
                <a:gd name="T30" fmla="*/ 58 w 1126"/>
                <a:gd name="T31" fmla="*/ 647 h 915"/>
                <a:gd name="T32" fmla="*/ 134 w 1126"/>
                <a:gd name="T33" fmla="*/ 755 h 915"/>
                <a:gd name="T34" fmla="*/ 201 w 1126"/>
                <a:gd name="T35" fmla="*/ 835 h 915"/>
                <a:gd name="T36" fmla="*/ 260 w 1126"/>
                <a:gd name="T37" fmla="*/ 886 h 915"/>
                <a:gd name="T38" fmla="*/ 312 w 1126"/>
                <a:gd name="T39" fmla="*/ 910 h 915"/>
                <a:gd name="T40" fmla="*/ 359 w 1126"/>
                <a:gd name="T41" fmla="*/ 914 h 915"/>
                <a:gd name="T42" fmla="*/ 407 w 1126"/>
                <a:gd name="T43" fmla="*/ 899 h 915"/>
                <a:gd name="T44" fmla="*/ 460 w 1126"/>
                <a:gd name="T45" fmla="*/ 870 h 915"/>
                <a:gd name="T46" fmla="*/ 520 w 1126"/>
                <a:gd name="T47" fmla="*/ 832 h 915"/>
                <a:gd name="T48" fmla="*/ 588 w 1126"/>
                <a:gd name="T49" fmla="*/ 788 h 915"/>
                <a:gd name="T50" fmla="*/ 652 w 1126"/>
                <a:gd name="T51" fmla="*/ 752 h 915"/>
                <a:gd name="T52" fmla="*/ 709 w 1126"/>
                <a:gd name="T53" fmla="*/ 722 h 915"/>
                <a:gd name="T54" fmla="*/ 763 w 1126"/>
                <a:gd name="T55" fmla="*/ 694 h 915"/>
                <a:gd name="T56" fmla="*/ 814 w 1126"/>
                <a:gd name="T57" fmla="*/ 665 h 915"/>
                <a:gd name="T58" fmla="*/ 864 w 1126"/>
                <a:gd name="T59" fmla="*/ 631 h 915"/>
                <a:gd name="T60" fmla="*/ 913 w 1126"/>
                <a:gd name="T61" fmla="*/ 588 h 915"/>
                <a:gd name="T62" fmla="*/ 965 w 1126"/>
                <a:gd name="T63" fmla="*/ 533 h 915"/>
                <a:gd name="T64" fmla="*/ 1039 w 1126"/>
                <a:gd name="T65" fmla="*/ 433 h 915"/>
                <a:gd name="T66" fmla="*/ 1104 w 1126"/>
                <a:gd name="T67" fmla="*/ 317 h 915"/>
                <a:gd name="T68" fmla="*/ 1126 w 1126"/>
                <a:gd name="T69" fmla="*/ 227 h 915"/>
                <a:gd name="T70" fmla="*/ 1106 w 1126"/>
                <a:gd name="T71" fmla="*/ 161 h 9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26"/>
                <a:gd name="T109" fmla="*/ 0 h 915"/>
                <a:gd name="T110" fmla="*/ 1126 w 1126"/>
                <a:gd name="T111" fmla="*/ 915 h 91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26" h="915">
                  <a:moveTo>
                    <a:pt x="1080" y="139"/>
                  </a:moveTo>
                  <a:lnTo>
                    <a:pt x="1075" y="136"/>
                  </a:lnTo>
                  <a:lnTo>
                    <a:pt x="1064" y="131"/>
                  </a:lnTo>
                  <a:lnTo>
                    <a:pt x="1046" y="122"/>
                  </a:lnTo>
                  <a:lnTo>
                    <a:pt x="1020" y="111"/>
                  </a:lnTo>
                  <a:lnTo>
                    <a:pt x="990" y="97"/>
                  </a:lnTo>
                  <a:lnTo>
                    <a:pt x="953" y="82"/>
                  </a:lnTo>
                  <a:lnTo>
                    <a:pt x="911" y="68"/>
                  </a:lnTo>
                  <a:lnTo>
                    <a:pt x="865" y="53"/>
                  </a:lnTo>
                  <a:lnTo>
                    <a:pt x="815" y="38"/>
                  </a:lnTo>
                  <a:lnTo>
                    <a:pt x="761" y="25"/>
                  </a:lnTo>
                  <a:lnTo>
                    <a:pt x="705" y="15"/>
                  </a:lnTo>
                  <a:lnTo>
                    <a:pt x="646" y="6"/>
                  </a:lnTo>
                  <a:lnTo>
                    <a:pt x="585" y="1"/>
                  </a:lnTo>
                  <a:lnTo>
                    <a:pt x="523" y="0"/>
                  </a:lnTo>
                  <a:lnTo>
                    <a:pt x="459" y="4"/>
                  </a:lnTo>
                  <a:lnTo>
                    <a:pt x="396" y="11"/>
                  </a:lnTo>
                  <a:lnTo>
                    <a:pt x="334" y="26"/>
                  </a:lnTo>
                  <a:lnTo>
                    <a:pt x="277" y="46"/>
                  </a:lnTo>
                  <a:lnTo>
                    <a:pt x="224" y="72"/>
                  </a:lnTo>
                  <a:lnTo>
                    <a:pt x="175" y="103"/>
                  </a:lnTo>
                  <a:lnTo>
                    <a:pt x="133" y="139"/>
                  </a:lnTo>
                  <a:lnTo>
                    <a:pt x="94" y="178"/>
                  </a:lnTo>
                  <a:lnTo>
                    <a:pt x="63" y="221"/>
                  </a:lnTo>
                  <a:lnTo>
                    <a:pt x="37" y="267"/>
                  </a:lnTo>
                  <a:lnTo>
                    <a:pt x="18" y="317"/>
                  </a:lnTo>
                  <a:lnTo>
                    <a:pt x="5" y="369"/>
                  </a:lnTo>
                  <a:lnTo>
                    <a:pt x="0" y="421"/>
                  </a:lnTo>
                  <a:lnTo>
                    <a:pt x="2" y="477"/>
                  </a:lnTo>
                  <a:lnTo>
                    <a:pt x="12" y="533"/>
                  </a:lnTo>
                  <a:lnTo>
                    <a:pt x="31" y="589"/>
                  </a:lnTo>
                  <a:lnTo>
                    <a:pt x="58" y="647"/>
                  </a:lnTo>
                  <a:lnTo>
                    <a:pt x="94" y="703"/>
                  </a:lnTo>
                  <a:lnTo>
                    <a:pt x="134" y="755"/>
                  </a:lnTo>
                  <a:lnTo>
                    <a:pt x="169" y="799"/>
                  </a:lnTo>
                  <a:lnTo>
                    <a:pt x="201" y="835"/>
                  </a:lnTo>
                  <a:lnTo>
                    <a:pt x="232" y="864"/>
                  </a:lnTo>
                  <a:lnTo>
                    <a:pt x="260" y="886"/>
                  </a:lnTo>
                  <a:lnTo>
                    <a:pt x="286" y="901"/>
                  </a:lnTo>
                  <a:lnTo>
                    <a:pt x="312" y="910"/>
                  </a:lnTo>
                  <a:lnTo>
                    <a:pt x="335" y="915"/>
                  </a:lnTo>
                  <a:lnTo>
                    <a:pt x="359" y="914"/>
                  </a:lnTo>
                  <a:lnTo>
                    <a:pt x="384" y="908"/>
                  </a:lnTo>
                  <a:lnTo>
                    <a:pt x="407" y="899"/>
                  </a:lnTo>
                  <a:lnTo>
                    <a:pt x="433" y="886"/>
                  </a:lnTo>
                  <a:lnTo>
                    <a:pt x="460" y="870"/>
                  </a:lnTo>
                  <a:lnTo>
                    <a:pt x="489" y="852"/>
                  </a:lnTo>
                  <a:lnTo>
                    <a:pt x="520" y="832"/>
                  </a:lnTo>
                  <a:lnTo>
                    <a:pt x="554" y="809"/>
                  </a:lnTo>
                  <a:lnTo>
                    <a:pt x="588" y="788"/>
                  </a:lnTo>
                  <a:lnTo>
                    <a:pt x="620" y="768"/>
                  </a:lnTo>
                  <a:lnTo>
                    <a:pt x="652" y="752"/>
                  </a:lnTo>
                  <a:lnTo>
                    <a:pt x="681" y="737"/>
                  </a:lnTo>
                  <a:lnTo>
                    <a:pt x="709" y="722"/>
                  </a:lnTo>
                  <a:lnTo>
                    <a:pt x="737" y="708"/>
                  </a:lnTo>
                  <a:lnTo>
                    <a:pt x="763" y="694"/>
                  </a:lnTo>
                  <a:lnTo>
                    <a:pt x="789" y="679"/>
                  </a:lnTo>
                  <a:lnTo>
                    <a:pt x="814" y="665"/>
                  </a:lnTo>
                  <a:lnTo>
                    <a:pt x="839" y="649"/>
                  </a:lnTo>
                  <a:lnTo>
                    <a:pt x="864" y="631"/>
                  </a:lnTo>
                  <a:lnTo>
                    <a:pt x="888" y="611"/>
                  </a:lnTo>
                  <a:lnTo>
                    <a:pt x="913" y="588"/>
                  </a:lnTo>
                  <a:lnTo>
                    <a:pt x="939" y="562"/>
                  </a:lnTo>
                  <a:lnTo>
                    <a:pt x="965" y="533"/>
                  </a:lnTo>
                  <a:lnTo>
                    <a:pt x="991" y="500"/>
                  </a:lnTo>
                  <a:lnTo>
                    <a:pt x="1039" y="433"/>
                  </a:lnTo>
                  <a:lnTo>
                    <a:pt x="1077" y="372"/>
                  </a:lnTo>
                  <a:lnTo>
                    <a:pt x="1104" y="317"/>
                  </a:lnTo>
                  <a:lnTo>
                    <a:pt x="1120" y="268"/>
                  </a:lnTo>
                  <a:lnTo>
                    <a:pt x="1126" y="227"/>
                  </a:lnTo>
                  <a:lnTo>
                    <a:pt x="1122" y="191"/>
                  </a:lnTo>
                  <a:lnTo>
                    <a:pt x="1106" y="161"/>
                  </a:lnTo>
                  <a:lnTo>
                    <a:pt x="1080" y="139"/>
                  </a:lnTo>
                  <a:close/>
                </a:path>
              </a:pathLst>
            </a:custGeom>
            <a:solidFill>
              <a:srgbClr val="FCF4F2"/>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7" name="Freeform 720">
              <a:extLst>
                <a:ext uri="{FF2B5EF4-FFF2-40B4-BE49-F238E27FC236}">
                  <a16:creationId xmlns:a16="http://schemas.microsoft.com/office/drawing/2014/main" id="{95B140F6-8CA8-4F68-813F-6E1459EC0FDD}"/>
                </a:ext>
              </a:extLst>
            </p:cNvPr>
            <p:cNvSpPr>
              <a:spLocks/>
            </p:cNvSpPr>
            <p:nvPr/>
          </p:nvSpPr>
          <p:spPr bwMode="auto">
            <a:xfrm>
              <a:off x="570" y="2599"/>
              <a:ext cx="1079" cy="876"/>
            </a:xfrm>
            <a:custGeom>
              <a:avLst/>
              <a:gdLst>
                <a:gd name="T0" fmla="*/ 1032 w 1079"/>
                <a:gd name="T1" fmla="*/ 131 h 876"/>
                <a:gd name="T2" fmla="*/ 1003 w 1079"/>
                <a:gd name="T3" fmla="*/ 117 h 876"/>
                <a:gd name="T4" fmla="*/ 949 w 1079"/>
                <a:gd name="T5" fmla="*/ 94 h 876"/>
                <a:gd name="T6" fmla="*/ 873 w 1079"/>
                <a:gd name="T7" fmla="*/ 66 h 876"/>
                <a:gd name="T8" fmla="*/ 781 w 1079"/>
                <a:gd name="T9" fmla="*/ 37 h 876"/>
                <a:gd name="T10" fmla="*/ 676 w 1079"/>
                <a:gd name="T11" fmla="*/ 14 h 876"/>
                <a:gd name="T12" fmla="*/ 561 w 1079"/>
                <a:gd name="T13" fmla="*/ 1 h 876"/>
                <a:gd name="T14" fmla="*/ 441 w 1079"/>
                <a:gd name="T15" fmla="*/ 4 h 876"/>
                <a:gd name="T16" fmla="*/ 321 w 1079"/>
                <a:gd name="T17" fmla="*/ 25 h 876"/>
                <a:gd name="T18" fmla="*/ 214 w 1079"/>
                <a:gd name="T19" fmla="*/ 69 h 876"/>
                <a:gd name="T20" fmla="*/ 128 w 1079"/>
                <a:gd name="T21" fmla="*/ 132 h 876"/>
                <a:gd name="T22" fmla="*/ 60 w 1079"/>
                <a:gd name="T23" fmla="*/ 212 h 876"/>
                <a:gd name="T24" fmla="*/ 17 w 1079"/>
                <a:gd name="T25" fmla="*/ 303 h 876"/>
                <a:gd name="T26" fmla="*/ 0 w 1079"/>
                <a:gd name="T27" fmla="*/ 404 h 876"/>
                <a:gd name="T28" fmla="*/ 13 w 1079"/>
                <a:gd name="T29" fmla="*/ 511 h 876"/>
                <a:gd name="T30" fmla="*/ 57 w 1079"/>
                <a:gd name="T31" fmla="*/ 620 h 876"/>
                <a:gd name="T32" fmla="*/ 129 w 1079"/>
                <a:gd name="T33" fmla="*/ 724 h 876"/>
                <a:gd name="T34" fmla="*/ 194 w 1079"/>
                <a:gd name="T35" fmla="*/ 800 h 876"/>
                <a:gd name="T36" fmla="*/ 250 w 1079"/>
                <a:gd name="T37" fmla="*/ 849 h 876"/>
                <a:gd name="T38" fmla="*/ 299 w 1079"/>
                <a:gd name="T39" fmla="*/ 872 h 876"/>
                <a:gd name="T40" fmla="*/ 345 w 1079"/>
                <a:gd name="T41" fmla="*/ 875 h 876"/>
                <a:gd name="T42" fmla="*/ 391 w 1079"/>
                <a:gd name="T43" fmla="*/ 861 h 876"/>
                <a:gd name="T44" fmla="*/ 442 w 1079"/>
                <a:gd name="T45" fmla="*/ 834 h 876"/>
                <a:gd name="T46" fmla="*/ 499 w 1079"/>
                <a:gd name="T47" fmla="*/ 797 h 876"/>
                <a:gd name="T48" fmla="*/ 565 w 1079"/>
                <a:gd name="T49" fmla="*/ 755 h 876"/>
                <a:gd name="T50" fmla="*/ 625 w 1079"/>
                <a:gd name="T51" fmla="*/ 720 h 876"/>
                <a:gd name="T52" fmla="*/ 681 w 1079"/>
                <a:gd name="T53" fmla="*/ 692 h 876"/>
                <a:gd name="T54" fmla="*/ 732 w 1079"/>
                <a:gd name="T55" fmla="*/ 665 h 876"/>
                <a:gd name="T56" fmla="*/ 781 w 1079"/>
                <a:gd name="T57" fmla="*/ 637 h 876"/>
                <a:gd name="T58" fmla="*/ 828 w 1079"/>
                <a:gd name="T59" fmla="*/ 604 h 876"/>
                <a:gd name="T60" fmla="*/ 876 w 1079"/>
                <a:gd name="T61" fmla="*/ 564 h 876"/>
                <a:gd name="T62" fmla="*/ 924 w 1079"/>
                <a:gd name="T63" fmla="*/ 511 h 876"/>
                <a:gd name="T64" fmla="*/ 996 w 1079"/>
                <a:gd name="T65" fmla="*/ 415 h 876"/>
                <a:gd name="T66" fmla="*/ 1058 w 1079"/>
                <a:gd name="T67" fmla="*/ 303 h 876"/>
                <a:gd name="T68" fmla="*/ 1079 w 1079"/>
                <a:gd name="T69" fmla="*/ 218 h 876"/>
                <a:gd name="T70" fmla="*/ 1060 w 1079"/>
                <a:gd name="T71" fmla="*/ 156 h 87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79"/>
                <a:gd name="T109" fmla="*/ 0 h 876"/>
                <a:gd name="T110" fmla="*/ 1079 w 1079"/>
                <a:gd name="T111" fmla="*/ 876 h 87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79" h="876">
                  <a:moveTo>
                    <a:pt x="1036" y="133"/>
                  </a:moveTo>
                  <a:lnTo>
                    <a:pt x="1032" y="131"/>
                  </a:lnTo>
                  <a:lnTo>
                    <a:pt x="1021" y="125"/>
                  </a:lnTo>
                  <a:lnTo>
                    <a:pt x="1003" y="117"/>
                  </a:lnTo>
                  <a:lnTo>
                    <a:pt x="979" y="106"/>
                  </a:lnTo>
                  <a:lnTo>
                    <a:pt x="949" y="94"/>
                  </a:lnTo>
                  <a:lnTo>
                    <a:pt x="914" y="79"/>
                  </a:lnTo>
                  <a:lnTo>
                    <a:pt x="873" y="66"/>
                  </a:lnTo>
                  <a:lnTo>
                    <a:pt x="829" y="51"/>
                  </a:lnTo>
                  <a:lnTo>
                    <a:pt x="781" y="37"/>
                  </a:lnTo>
                  <a:lnTo>
                    <a:pt x="730" y="25"/>
                  </a:lnTo>
                  <a:lnTo>
                    <a:pt x="676" y="14"/>
                  </a:lnTo>
                  <a:lnTo>
                    <a:pt x="619" y="6"/>
                  </a:lnTo>
                  <a:lnTo>
                    <a:pt x="561" y="1"/>
                  </a:lnTo>
                  <a:lnTo>
                    <a:pt x="502" y="0"/>
                  </a:lnTo>
                  <a:lnTo>
                    <a:pt x="441" y="4"/>
                  </a:lnTo>
                  <a:lnTo>
                    <a:pt x="380" y="12"/>
                  </a:lnTo>
                  <a:lnTo>
                    <a:pt x="321" y="25"/>
                  </a:lnTo>
                  <a:lnTo>
                    <a:pt x="266" y="44"/>
                  </a:lnTo>
                  <a:lnTo>
                    <a:pt x="214" y="69"/>
                  </a:lnTo>
                  <a:lnTo>
                    <a:pt x="168" y="98"/>
                  </a:lnTo>
                  <a:lnTo>
                    <a:pt x="128" y="132"/>
                  </a:lnTo>
                  <a:lnTo>
                    <a:pt x="90" y="170"/>
                  </a:lnTo>
                  <a:lnTo>
                    <a:pt x="60" y="212"/>
                  </a:lnTo>
                  <a:lnTo>
                    <a:pt x="35" y="256"/>
                  </a:lnTo>
                  <a:lnTo>
                    <a:pt x="17" y="303"/>
                  </a:lnTo>
                  <a:lnTo>
                    <a:pt x="5" y="353"/>
                  </a:lnTo>
                  <a:lnTo>
                    <a:pt x="0" y="404"/>
                  </a:lnTo>
                  <a:lnTo>
                    <a:pt x="3" y="457"/>
                  </a:lnTo>
                  <a:lnTo>
                    <a:pt x="13" y="511"/>
                  </a:lnTo>
                  <a:lnTo>
                    <a:pt x="31" y="565"/>
                  </a:lnTo>
                  <a:lnTo>
                    <a:pt x="57" y="620"/>
                  </a:lnTo>
                  <a:lnTo>
                    <a:pt x="92" y="674"/>
                  </a:lnTo>
                  <a:lnTo>
                    <a:pt x="129" y="724"/>
                  </a:lnTo>
                  <a:lnTo>
                    <a:pt x="164" y="766"/>
                  </a:lnTo>
                  <a:lnTo>
                    <a:pt x="194" y="800"/>
                  </a:lnTo>
                  <a:lnTo>
                    <a:pt x="223" y="827"/>
                  </a:lnTo>
                  <a:lnTo>
                    <a:pt x="250" y="849"/>
                  </a:lnTo>
                  <a:lnTo>
                    <a:pt x="275" y="863"/>
                  </a:lnTo>
                  <a:lnTo>
                    <a:pt x="299" y="872"/>
                  </a:lnTo>
                  <a:lnTo>
                    <a:pt x="322" y="876"/>
                  </a:lnTo>
                  <a:lnTo>
                    <a:pt x="345" y="875"/>
                  </a:lnTo>
                  <a:lnTo>
                    <a:pt x="369" y="870"/>
                  </a:lnTo>
                  <a:lnTo>
                    <a:pt x="391" y="861"/>
                  </a:lnTo>
                  <a:lnTo>
                    <a:pt x="416" y="849"/>
                  </a:lnTo>
                  <a:lnTo>
                    <a:pt x="442" y="834"/>
                  </a:lnTo>
                  <a:lnTo>
                    <a:pt x="470" y="816"/>
                  </a:lnTo>
                  <a:lnTo>
                    <a:pt x="499" y="797"/>
                  </a:lnTo>
                  <a:lnTo>
                    <a:pt x="532" y="775"/>
                  </a:lnTo>
                  <a:lnTo>
                    <a:pt x="565" y="755"/>
                  </a:lnTo>
                  <a:lnTo>
                    <a:pt x="596" y="737"/>
                  </a:lnTo>
                  <a:lnTo>
                    <a:pt x="625" y="720"/>
                  </a:lnTo>
                  <a:lnTo>
                    <a:pt x="654" y="706"/>
                  </a:lnTo>
                  <a:lnTo>
                    <a:pt x="681" y="692"/>
                  </a:lnTo>
                  <a:lnTo>
                    <a:pt x="708" y="679"/>
                  </a:lnTo>
                  <a:lnTo>
                    <a:pt x="732" y="665"/>
                  </a:lnTo>
                  <a:lnTo>
                    <a:pt x="757" y="651"/>
                  </a:lnTo>
                  <a:lnTo>
                    <a:pt x="781" y="637"/>
                  </a:lnTo>
                  <a:lnTo>
                    <a:pt x="805" y="621"/>
                  </a:lnTo>
                  <a:lnTo>
                    <a:pt x="828" y="604"/>
                  </a:lnTo>
                  <a:lnTo>
                    <a:pt x="852" y="585"/>
                  </a:lnTo>
                  <a:lnTo>
                    <a:pt x="876" y="564"/>
                  </a:lnTo>
                  <a:lnTo>
                    <a:pt x="900" y="539"/>
                  </a:lnTo>
                  <a:lnTo>
                    <a:pt x="924" y="511"/>
                  </a:lnTo>
                  <a:lnTo>
                    <a:pt x="950" y="479"/>
                  </a:lnTo>
                  <a:lnTo>
                    <a:pt x="996" y="415"/>
                  </a:lnTo>
                  <a:lnTo>
                    <a:pt x="1032" y="356"/>
                  </a:lnTo>
                  <a:lnTo>
                    <a:pt x="1058" y="303"/>
                  </a:lnTo>
                  <a:lnTo>
                    <a:pt x="1074" y="257"/>
                  </a:lnTo>
                  <a:lnTo>
                    <a:pt x="1079" y="218"/>
                  </a:lnTo>
                  <a:lnTo>
                    <a:pt x="1075" y="183"/>
                  </a:lnTo>
                  <a:lnTo>
                    <a:pt x="1060" y="156"/>
                  </a:lnTo>
                  <a:lnTo>
                    <a:pt x="1036" y="133"/>
                  </a:lnTo>
                  <a:close/>
                </a:path>
              </a:pathLst>
            </a:custGeom>
            <a:solidFill>
              <a:srgbClr val="FCF2E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8" name="Freeform 721">
              <a:extLst>
                <a:ext uri="{FF2B5EF4-FFF2-40B4-BE49-F238E27FC236}">
                  <a16:creationId xmlns:a16="http://schemas.microsoft.com/office/drawing/2014/main" id="{395D3C10-708E-4763-8E69-8C96FFDD57EA}"/>
                </a:ext>
              </a:extLst>
            </p:cNvPr>
            <p:cNvSpPr>
              <a:spLocks/>
            </p:cNvSpPr>
            <p:nvPr/>
          </p:nvSpPr>
          <p:spPr bwMode="auto">
            <a:xfrm>
              <a:off x="594" y="2618"/>
              <a:ext cx="1031" cy="838"/>
            </a:xfrm>
            <a:custGeom>
              <a:avLst/>
              <a:gdLst>
                <a:gd name="T0" fmla="*/ 986 w 1031"/>
                <a:gd name="T1" fmla="*/ 125 h 838"/>
                <a:gd name="T2" fmla="*/ 957 w 1031"/>
                <a:gd name="T3" fmla="*/ 112 h 838"/>
                <a:gd name="T4" fmla="*/ 907 w 1031"/>
                <a:gd name="T5" fmla="*/ 89 h 838"/>
                <a:gd name="T6" fmla="*/ 835 w 1031"/>
                <a:gd name="T7" fmla="*/ 62 h 838"/>
                <a:gd name="T8" fmla="*/ 747 w 1031"/>
                <a:gd name="T9" fmla="*/ 36 h 838"/>
                <a:gd name="T10" fmla="*/ 645 w 1031"/>
                <a:gd name="T11" fmla="*/ 14 h 838"/>
                <a:gd name="T12" fmla="*/ 536 w 1031"/>
                <a:gd name="T13" fmla="*/ 2 h 838"/>
                <a:gd name="T14" fmla="*/ 421 w 1031"/>
                <a:gd name="T15" fmla="*/ 4 h 838"/>
                <a:gd name="T16" fmla="*/ 306 w 1031"/>
                <a:gd name="T17" fmla="*/ 25 h 838"/>
                <a:gd name="T18" fmla="*/ 205 w 1031"/>
                <a:gd name="T19" fmla="*/ 67 h 838"/>
                <a:gd name="T20" fmla="*/ 122 w 1031"/>
                <a:gd name="T21" fmla="*/ 128 h 838"/>
                <a:gd name="T22" fmla="*/ 57 w 1031"/>
                <a:gd name="T23" fmla="*/ 203 h 838"/>
                <a:gd name="T24" fmla="*/ 16 w 1031"/>
                <a:gd name="T25" fmla="*/ 290 h 838"/>
                <a:gd name="T26" fmla="*/ 0 w 1031"/>
                <a:gd name="T27" fmla="*/ 387 h 838"/>
                <a:gd name="T28" fmla="*/ 11 w 1031"/>
                <a:gd name="T29" fmla="*/ 488 h 838"/>
                <a:gd name="T30" fmla="*/ 54 w 1031"/>
                <a:gd name="T31" fmla="*/ 593 h 838"/>
                <a:gd name="T32" fmla="*/ 123 w 1031"/>
                <a:gd name="T33" fmla="*/ 692 h 838"/>
                <a:gd name="T34" fmla="*/ 186 w 1031"/>
                <a:gd name="T35" fmla="*/ 765 h 838"/>
                <a:gd name="T36" fmla="*/ 239 w 1031"/>
                <a:gd name="T37" fmla="*/ 812 h 838"/>
                <a:gd name="T38" fmla="*/ 286 w 1031"/>
                <a:gd name="T39" fmla="*/ 834 h 838"/>
                <a:gd name="T40" fmla="*/ 330 w 1031"/>
                <a:gd name="T41" fmla="*/ 836 h 838"/>
                <a:gd name="T42" fmla="*/ 374 w 1031"/>
                <a:gd name="T43" fmla="*/ 823 h 838"/>
                <a:gd name="T44" fmla="*/ 422 w 1031"/>
                <a:gd name="T45" fmla="*/ 797 h 838"/>
                <a:gd name="T46" fmla="*/ 478 w 1031"/>
                <a:gd name="T47" fmla="*/ 761 h 838"/>
                <a:gd name="T48" fmla="*/ 540 w 1031"/>
                <a:gd name="T49" fmla="*/ 721 h 838"/>
                <a:gd name="T50" fmla="*/ 598 w 1031"/>
                <a:gd name="T51" fmla="*/ 689 h 838"/>
                <a:gd name="T52" fmla="*/ 651 w 1031"/>
                <a:gd name="T53" fmla="*/ 662 h 838"/>
                <a:gd name="T54" fmla="*/ 699 w 1031"/>
                <a:gd name="T55" fmla="*/ 636 h 838"/>
                <a:gd name="T56" fmla="*/ 746 w 1031"/>
                <a:gd name="T57" fmla="*/ 610 h 838"/>
                <a:gd name="T58" fmla="*/ 792 w 1031"/>
                <a:gd name="T59" fmla="*/ 578 h 838"/>
                <a:gd name="T60" fmla="*/ 837 w 1031"/>
                <a:gd name="T61" fmla="*/ 540 h 838"/>
                <a:gd name="T62" fmla="*/ 883 w 1031"/>
                <a:gd name="T63" fmla="*/ 489 h 838"/>
                <a:gd name="T64" fmla="*/ 952 w 1031"/>
                <a:gd name="T65" fmla="*/ 397 h 838"/>
                <a:gd name="T66" fmla="*/ 1010 w 1031"/>
                <a:gd name="T67" fmla="*/ 291 h 838"/>
                <a:gd name="T68" fmla="*/ 1031 w 1031"/>
                <a:gd name="T69" fmla="*/ 209 h 838"/>
                <a:gd name="T70" fmla="*/ 1013 w 1031"/>
                <a:gd name="T71" fmla="*/ 149 h 8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31"/>
                <a:gd name="T109" fmla="*/ 0 h 838"/>
                <a:gd name="T110" fmla="*/ 1031 w 1031"/>
                <a:gd name="T111" fmla="*/ 838 h 83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31" h="838">
                  <a:moveTo>
                    <a:pt x="989" y="128"/>
                  </a:moveTo>
                  <a:lnTo>
                    <a:pt x="986" y="125"/>
                  </a:lnTo>
                  <a:lnTo>
                    <a:pt x="974" y="121"/>
                  </a:lnTo>
                  <a:lnTo>
                    <a:pt x="957" y="112"/>
                  </a:lnTo>
                  <a:lnTo>
                    <a:pt x="935" y="102"/>
                  </a:lnTo>
                  <a:lnTo>
                    <a:pt x="907" y="89"/>
                  </a:lnTo>
                  <a:lnTo>
                    <a:pt x="873" y="76"/>
                  </a:lnTo>
                  <a:lnTo>
                    <a:pt x="835" y="62"/>
                  </a:lnTo>
                  <a:lnTo>
                    <a:pt x="793" y="49"/>
                  </a:lnTo>
                  <a:lnTo>
                    <a:pt x="747" y="36"/>
                  </a:lnTo>
                  <a:lnTo>
                    <a:pt x="697" y="24"/>
                  </a:lnTo>
                  <a:lnTo>
                    <a:pt x="645" y="14"/>
                  </a:lnTo>
                  <a:lnTo>
                    <a:pt x="591" y="6"/>
                  </a:lnTo>
                  <a:lnTo>
                    <a:pt x="536" y="2"/>
                  </a:lnTo>
                  <a:lnTo>
                    <a:pt x="479" y="0"/>
                  </a:lnTo>
                  <a:lnTo>
                    <a:pt x="421" y="4"/>
                  </a:lnTo>
                  <a:lnTo>
                    <a:pt x="363" y="12"/>
                  </a:lnTo>
                  <a:lnTo>
                    <a:pt x="306" y="25"/>
                  </a:lnTo>
                  <a:lnTo>
                    <a:pt x="253" y="43"/>
                  </a:lnTo>
                  <a:lnTo>
                    <a:pt x="205" y="67"/>
                  </a:lnTo>
                  <a:lnTo>
                    <a:pt x="161" y="95"/>
                  </a:lnTo>
                  <a:lnTo>
                    <a:pt x="122" y="128"/>
                  </a:lnTo>
                  <a:lnTo>
                    <a:pt x="87" y="164"/>
                  </a:lnTo>
                  <a:lnTo>
                    <a:pt x="57" y="203"/>
                  </a:lnTo>
                  <a:lnTo>
                    <a:pt x="34" y="245"/>
                  </a:lnTo>
                  <a:lnTo>
                    <a:pt x="16" y="290"/>
                  </a:lnTo>
                  <a:lnTo>
                    <a:pt x="4" y="337"/>
                  </a:lnTo>
                  <a:lnTo>
                    <a:pt x="0" y="387"/>
                  </a:lnTo>
                  <a:lnTo>
                    <a:pt x="2" y="438"/>
                  </a:lnTo>
                  <a:lnTo>
                    <a:pt x="11" y="488"/>
                  </a:lnTo>
                  <a:lnTo>
                    <a:pt x="28" y="541"/>
                  </a:lnTo>
                  <a:lnTo>
                    <a:pt x="54" y="593"/>
                  </a:lnTo>
                  <a:lnTo>
                    <a:pt x="87" y="645"/>
                  </a:lnTo>
                  <a:lnTo>
                    <a:pt x="123" y="692"/>
                  </a:lnTo>
                  <a:lnTo>
                    <a:pt x="155" y="733"/>
                  </a:lnTo>
                  <a:lnTo>
                    <a:pt x="186" y="765"/>
                  </a:lnTo>
                  <a:lnTo>
                    <a:pt x="213" y="791"/>
                  </a:lnTo>
                  <a:lnTo>
                    <a:pt x="239" y="812"/>
                  </a:lnTo>
                  <a:lnTo>
                    <a:pt x="262" y="825"/>
                  </a:lnTo>
                  <a:lnTo>
                    <a:pt x="286" y="834"/>
                  </a:lnTo>
                  <a:lnTo>
                    <a:pt x="307" y="838"/>
                  </a:lnTo>
                  <a:lnTo>
                    <a:pt x="330" y="836"/>
                  </a:lnTo>
                  <a:lnTo>
                    <a:pt x="351" y="832"/>
                  </a:lnTo>
                  <a:lnTo>
                    <a:pt x="374" y="823"/>
                  </a:lnTo>
                  <a:lnTo>
                    <a:pt x="398" y="812"/>
                  </a:lnTo>
                  <a:lnTo>
                    <a:pt x="422" y="797"/>
                  </a:lnTo>
                  <a:lnTo>
                    <a:pt x="448" y="780"/>
                  </a:lnTo>
                  <a:lnTo>
                    <a:pt x="478" y="761"/>
                  </a:lnTo>
                  <a:lnTo>
                    <a:pt x="508" y="741"/>
                  </a:lnTo>
                  <a:lnTo>
                    <a:pt x="540" y="721"/>
                  </a:lnTo>
                  <a:lnTo>
                    <a:pt x="569" y="705"/>
                  </a:lnTo>
                  <a:lnTo>
                    <a:pt x="598" y="689"/>
                  </a:lnTo>
                  <a:lnTo>
                    <a:pt x="625" y="675"/>
                  </a:lnTo>
                  <a:lnTo>
                    <a:pt x="651" y="662"/>
                  </a:lnTo>
                  <a:lnTo>
                    <a:pt x="676" y="649"/>
                  </a:lnTo>
                  <a:lnTo>
                    <a:pt x="699" y="636"/>
                  </a:lnTo>
                  <a:lnTo>
                    <a:pt x="723" y="623"/>
                  </a:lnTo>
                  <a:lnTo>
                    <a:pt x="746" y="610"/>
                  </a:lnTo>
                  <a:lnTo>
                    <a:pt x="769" y="595"/>
                  </a:lnTo>
                  <a:lnTo>
                    <a:pt x="792" y="578"/>
                  </a:lnTo>
                  <a:lnTo>
                    <a:pt x="814" y="560"/>
                  </a:lnTo>
                  <a:lnTo>
                    <a:pt x="837" y="540"/>
                  </a:lnTo>
                  <a:lnTo>
                    <a:pt x="859" y="516"/>
                  </a:lnTo>
                  <a:lnTo>
                    <a:pt x="883" y="489"/>
                  </a:lnTo>
                  <a:lnTo>
                    <a:pt x="908" y="459"/>
                  </a:lnTo>
                  <a:lnTo>
                    <a:pt x="952" y="397"/>
                  </a:lnTo>
                  <a:lnTo>
                    <a:pt x="986" y="342"/>
                  </a:lnTo>
                  <a:lnTo>
                    <a:pt x="1010" y="291"/>
                  </a:lnTo>
                  <a:lnTo>
                    <a:pt x="1026" y="247"/>
                  </a:lnTo>
                  <a:lnTo>
                    <a:pt x="1031" y="209"/>
                  </a:lnTo>
                  <a:lnTo>
                    <a:pt x="1027" y="176"/>
                  </a:lnTo>
                  <a:lnTo>
                    <a:pt x="1013" y="149"/>
                  </a:lnTo>
                  <a:lnTo>
                    <a:pt x="989" y="128"/>
                  </a:lnTo>
                  <a:close/>
                </a:path>
              </a:pathLst>
            </a:custGeom>
            <a:solidFill>
              <a:srgbClr val="FCF2E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19" name="Freeform 722">
              <a:extLst>
                <a:ext uri="{FF2B5EF4-FFF2-40B4-BE49-F238E27FC236}">
                  <a16:creationId xmlns:a16="http://schemas.microsoft.com/office/drawing/2014/main" id="{0E459B4F-A37F-4EF4-91D5-181C921683E3}"/>
                </a:ext>
              </a:extLst>
            </p:cNvPr>
            <p:cNvSpPr>
              <a:spLocks/>
            </p:cNvSpPr>
            <p:nvPr/>
          </p:nvSpPr>
          <p:spPr bwMode="auto">
            <a:xfrm>
              <a:off x="618" y="2638"/>
              <a:ext cx="984" cy="798"/>
            </a:xfrm>
            <a:custGeom>
              <a:avLst/>
              <a:gdLst>
                <a:gd name="T0" fmla="*/ 941 w 984"/>
                <a:gd name="T1" fmla="*/ 119 h 798"/>
                <a:gd name="T2" fmla="*/ 914 w 984"/>
                <a:gd name="T3" fmla="*/ 107 h 798"/>
                <a:gd name="T4" fmla="*/ 866 w 984"/>
                <a:gd name="T5" fmla="*/ 85 h 798"/>
                <a:gd name="T6" fmla="*/ 797 w 984"/>
                <a:gd name="T7" fmla="*/ 59 h 798"/>
                <a:gd name="T8" fmla="*/ 713 w 984"/>
                <a:gd name="T9" fmla="*/ 33 h 798"/>
                <a:gd name="T10" fmla="*/ 616 w 984"/>
                <a:gd name="T11" fmla="*/ 13 h 798"/>
                <a:gd name="T12" fmla="*/ 511 w 984"/>
                <a:gd name="T13" fmla="*/ 1 h 798"/>
                <a:gd name="T14" fmla="*/ 402 w 984"/>
                <a:gd name="T15" fmla="*/ 3 h 798"/>
                <a:gd name="T16" fmla="*/ 292 w 984"/>
                <a:gd name="T17" fmla="*/ 22 h 798"/>
                <a:gd name="T18" fmla="*/ 196 w 984"/>
                <a:gd name="T19" fmla="*/ 63 h 798"/>
                <a:gd name="T20" fmla="*/ 116 w 984"/>
                <a:gd name="T21" fmla="*/ 120 h 798"/>
                <a:gd name="T22" fmla="*/ 55 w 984"/>
                <a:gd name="T23" fmla="*/ 192 h 798"/>
                <a:gd name="T24" fmla="*/ 15 w 984"/>
                <a:gd name="T25" fmla="*/ 276 h 798"/>
                <a:gd name="T26" fmla="*/ 0 w 984"/>
                <a:gd name="T27" fmla="*/ 368 h 798"/>
                <a:gd name="T28" fmla="*/ 11 w 984"/>
                <a:gd name="T29" fmla="*/ 465 h 798"/>
                <a:gd name="T30" fmla="*/ 51 w 984"/>
                <a:gd name="T31" fmla="*/ 565 h 798"/>
                <a:gd name="T32" fmla="*/ 117 w 984"/>
                <a:gd name="T33" fmla="*/ 660 h 798"/>
                <a:gd name="T34" fmla="*/ 176 w 984"/>
                <a:gd name="T35" fmla="*/ 730 h 798"/>
                <a:gd name="T36" fmla="*/ 227 w 984"/>
                <a:gd name="T37" fmla="*/ 774 h 798"/>
                <a:gd name="T38" fmla="*/ 272 w 984"/>
                <a:gd name="T39" fmla="*/ 795 h 798"/>
                <a:gd name="T40" fmla="*/ 314 w 984"/>
                <a:gd name="T41" fmla="*/ 797 h 798"/>
                <a:gd name="T42" fmla="*/ 357 w 984"/>
                <a:gd name="T43" fmla="*/ 785 h 798"/>
                <a:gd name="T44" fmla="*/ 402 w 984"/>
                <a:gd name="T45" fmla="*/ 759 h 798"/>
                <a:gd name="T46" fmla="*/ 455 w 984"/>
                <a:gd name="T47" fmla="*/ 725 h 798"/>
                <a:gd name="T48" fmla="*/ 514 w 984"/>
                <a:gd name="T49" fmla="*/ 688 h 798"/>
                <a:gd name="T50" fmla="*/ 570 w 984"/>
                <a:gd name="T51" fmla="*/ 656 h 798"/>
                <a:gd name="T52" fmla="*/ 620 w 984"/>
                <a:gd name="T53" fmla="*/ 630 h 798"/>
                <a:gd name="T54" fmla="*/ 668 w 984"/>
                <a:gd name="T55" fmla="*/ 606 h 798"/>
                <a:gd name="T56" fmla="*/ 712 w 984"/>
                <a:gd name="T57" fmla="*/ 581 h 798"/>
                <a:gd name="T58" fmla="*/ 755 w 984"/>
                <a:gd name="T59" fmla="*/ 551 h 798"/>
                <a:gd name="T60" fmla="*/ 798 w 984"/>
                <a:gd name="T61" fmla="*/ 513 h 798"/>
                <a:gd name="T62" fmla="*/ 843 w 984"/>
                <a:gd name="T63" fmla="*/ 466 h 798"/>
                <a:gd name="T64" fmla="*/ 908 w 984"/>
                <a:gd name="T65" fmla="*/ 378 h 798"/>
                <a:gd name="T66" fmla="*/ 964 w 984"/>
                <a:gd name="T67" fmla="*/ 277 h 798"/>
                <a:gd name="T68" fmla="*/ 984 w 984"/>
                <a:gd name="T69" fmla="*/ 198 h 798"/>
                <a:gd name="T70" fmla="*/ 967 w 984"/>
                <a:gd name="T71" fmla="*/ 142 h 7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84"/>
                <a:gd name="T109" fmla="*/ 0 h 798"/>
                <a:gd name="T110" fmla="*/ 984 w 984"/>
                <a:gd name="T111" fmla="*/ 798 h 7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84" h="798">
                  <a:moveTo>
                    <a:pt x="945" y="121"/>
                  </a:moveTo>
                  <a:lnTo>
                    <a:pt x="941" y="119"/>
                  </a:lnTo>
                  <a:lnTo>
                    <a:pt x="931" y="115"/>
                  </a:lnTo>
                  <a:lnTo>
                    <a:pt x="914" y="107"/>
                  </a:lnTo>
                  <a:lnTo>
                    <a:pt x="893" y="96"/>
                  </a:lnTo>
                  <a:lnTo>
                    <a:pt x="866" y="85"/>
                  </a:lnTo>
                  <a:lnTo>
                    <a:pt x="833" y="73"/>
                  </a:lnTo>
                  <a:lnTo>
                    <a:pt x="797" y="59"/>
                  </a:lnTo>
                  <a:lnTo>
                    <a:pt x="757" y="46"/>
                  </a:lnTo>
                  <a:lnTo>
                    <a:pt x="713" y="33"/>
                  </a:lnTo>
                  <a:lnTo>
                    <a:pt x="665" y="22"/>
                  </a:lnTo>
                  <a:lnTo>
                    <a:pt x="616" y="13"/>
                  </a:lnTo>
                  <a:lnTo>
                    <a:pt x="565" y="5"/>
                  </a:lnTo>
                  <a:lnTo>
                    <a:pt x="511" y="1"/>
                  </a:lnTo>
                  <a:lnTo>
                    <a:pt x="457" y="0"/>
                  </a:lnTo>
                  <a:lnTo>
                    <a:pt x="402" y="3"/>
                  </a:lnTo>
                  <a:lnTo>
                    <a:pt x="347" y="10"/>
                  </a:lnTo>
                  <a:lnTo>
                    <a:pt x="292" y="22"/>
                  </a:lnTo>
                  <a:lnTo>
                    <a:pt x="243" y="40"/>
                  </a:lnTo>
                  <a:lnTo>
                    <a:pt x="196" y="63"/>
                  </a:lnTo>
                  <a:lnTo>
                    <a:pt x="154" y="89"/>
                  </a:lnTo>
                  <a:lnTo>
                    <a:pt x="116" y="120"/>
                  </a:lnTo>
                  <a:lnTo>
                    <a:pt x="83" y="154"/>
                  </a:lnTo>
                  <a:lnTo>
                    <a:pt x="55" y="192"/>
                  </a:lnTo>
                  <a:lnTo>
                    <a:pt x="32" y="233"/>
                  </a:lnTo>
                  <a:lnTo>
                    <a:pt x="15" y="276"/>
                  </a:lnTo>
                  <a:lnTo>
                    <a:pt x="4" y="321"/>
                  </a:lnTo>
                  <a:lnTo>
                    <a:pt x="0" y="368"/>
                  </a:lnTo>
                  <a:lnTo>
                    <a:pt x="2" y="416"/>
                  </a:lnTo>
                  <a:lnTo>
                    <a:pt x="11" y="465"/>
                  </a:lnTo>
                  <a:lnTo>
                    <a:pt x="28" y="516"/>
                  </a:lnTo>
                  <a:lnTo>
                    <a:pt x="51" y="565"/>
                  </a:lnTo>
                  <a:lnTo>
                    <a:pt x="83" y="615"/>
                  </a:lnTo>
                  <a:lnTo>
                    <a:pt x="117" y="660"/>
                  </a:lnTo>
                  <a:lnTo>
                    <a:pt x="148" y="698"/>
                  </a:lnTo>
                  <a:lnTo>
                    <a:pt x="176" y="730"/>
                  </a:lnTo>
                  <a:lnTo>
                    <a:pt x="202" y="754"/>
                  </a:lnTo>
                  <a:lnTo>
                    <a:pt x="227" y="774"/>
                  </a:lnTo>
                  <a:lnTo>
                    <a:pt x="250" y="787"/>
                  </a:lnTo>
                  <a:lnTo>
                    <a:pt x="272" y="795"/>
                  </a:lnTo>
                  <a:lnTo>
                    <a:pt x="294" y="798"/>
                  </a:lnTo>
                  <a:lnTo>
                    <a:pt x="314" y="797"/>
                  </a:lnTo>
                  <a:lnTo>
                    <a:pt x="335" y="793"/>
                  </a:lnTo>
                  <a:lnTo>
                    <a:pt x="357" y="785"/>
                  </a:lnTo>
                  <a:lnTo>
                    <a:pt x="379" y="774"/>
                  </a:lnTo>
                  <a:lnTo>
                    <a:pt x="402" y="759"/>
                  </a:lnTo>
                  <a:lnTo>
                    <a:pt x="428" y="743"/>
                  </a:lnTo>
                  <a:lnTo>
                    <a:pt x="455" y="725"/>
                  </a:lnTo>
                  <a:lnTo>
                    <a:pt x="484" y="706"/>
                  </a:lnTo>
                  <a:lnTo>
                    <a:pt x="514" y="688"/>
                  </a:lnTo>
                  <a:lnTo>
                    <a:pt x="543" y="671"/>
                  </a:lnTo>
                  <a:lnTo>
                    <a:pt x="570" y="656"/>
                  </a:lnTo>
                  <a:lnTo>
                    <a:pt x="596" y="643"/>
                  </a:lnTo>
                  <a:lnTo>
                    <a:pt x="620" y="630"/>
                  </a:lnTo>
                  <a:lnTo>
                    <a:pt x="644" y="618"/>
                  </a:lnTo>
                  <a:lnTo>
                    <a:pt x="668" y="606"/>
                  </a:lnTo>
                  <a:lnTo>
                    <a:pt x="690" y="593"/>
                  </a:lnTo>
                  <a:lnTo>
                    <a:pt x="712" y="581"/>
                  </a:lnTo>
                  <a:lnTo>
                    <a:pt x="733" y="566"/>
                  </a:lnTo>
                  <a:lnTo>
                    <a:pt x="755" y="551"/>
                  </a:lnTo>
                  <a:lnTo>
                    <a:pt x="777" y="534"/>
                  </a:lnTo>
                  <a:lnTo>
                    <a:pt x="798" y="513"/>
                  </a:lnTo>
                  <a:lnTo>
                    <a:pt x="821" y="491"/>
                  </a:lnTo>
                  <a:lnTo>
                    <a:pt x="843" y="466"/>
                  </a:lnTo>
                  <a:lnTo>
                    <a:pt x="866" y="437"/>
                  </a:lnTo>
                  <a:lnTo>
                    <a:pt x="908" y="378"/>
                  </a:lnTo>
                  <a:lnTo>
                    <a:pt x="940" y="324"/>
                  </a:lnTo>
                  <a:lnTo>
                    <a:pt x="964" y="277"/>
                  </a:lnTo>
                  <a:lnTo>
                    <a:pt x="979" y="235"/>
                  </a:lnTo>
                  <a:lnTo>
                    <a:pt x="984" y="198"/>
                  </a:lnTo>
                  <a:lnTo>
                    <a:pt x="980" y="167"/>
                  </a:lnTo>
                  <a:lnTo>
                    <a:pt x="967" y="142"/>
                  </a:lnTo>
                  <a:lnTo>
                    <a:pt x="945" y="121"/>
                  </a:lnTo>
                  <a:close/>
                </a:path>
              </a:pathLst>
            </a:custGeom>
            <a:solidFill>
              <a:srgbClr val="F9EDE8"/>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0" name="Freeform 723">
              <a:extLst>
                <a:ext uri="{FF2B5EF4-FFF2-40B4-BE49-F238E27FC236}">
                  <a16:creationId xmlns:a16="http://schemas.microsoft.com/office/drawing/2014/main" id="{020FF4C5-EF79-4A63-B710-D2A49AB2F500}"/>
                </a:ext>
              </a:extLst>
            </p:cNvPr>
            <p:cNvSpPr>
              <a:spLocks/>
            </p:cNvSpPr>
            <p:nvPr/>
          </p:nvSpPr>
          <p:spPr bwMode="auto">
            <a:xfrm>
              <a:off x="641" y="2657"/>
              <a:ext cx="936" cy="760"/>
            </a:xfrm>
            <a:custGeom>
              <a:avLst/>
              <a:gdLst>
                <a:gd name="T0" fmla="*/ 896 w 936"/>
                <a:gd name="T1" fmla="*/ 114 h 760"/>
                <a:gd name="T2" fmla="*/ 871 w 936"/>
                <a:gd name="T3" fmla="*/ 102 h 760"/>
                <a:gd name="T4" fmla="*/ 824 w 936"/>
                <a:gd name="T5" fmla="*/ 81 h 760"/>
                <a:gd name="T6" fmla="*/ 758 w 936"/>
                <a:gd name="T7" fmla="*/ 57 h 760"/>
                <a:gd name="T8" fmla="*/ 678 w 936"/>
                <a:gd name="T9" fmla="*/ 32 h 760"/>
                <a:gd name="T10" fmla="*/ 587 w 936"/>
                <a:gd name="T11" fmla="*/ 12 h 760"/>
                <a:gd name="T12" fmla="*/ 487 w 936"/>
                <a:gd name="T13" fmla="*/ 1 h 760"/>
                <a:gd name="T14" fmla="*/ 383 w 936"/>
                <a:gd name="T15" fmla="*/ 3 h 760"/>
                <a:gd name="T16" fmla="*/ 280 w 936"/>
                <a:gd name="T17" fmla="*/ 22 h 760"/>
                <a:gd name="T18" fmla="*/ 187 w 936"/>
                <a:gd name="T19" fmla="*/ 59 h 760"/>
                <a:gd name="T20" fmla="*/ 111 w 936"/>
                <a:gd name="T21" fmla="*/ 115 h 760"/>
                <a:gd name="T22" fmla="*/ 53 w 936"/>
                <a:gd name="T23" fmla="*/ 183 h 760"/>
                <a:gd name="T24" fmla="*/ 15 w 936"/>
                <a:gd name="T25" fmla="*/ 263 h 760"/>
                <a:gd name="T26" fmla="*/ 0 w 936"/>
                <a:gd name="T27" fmla="*/ 350 h 760"/>
                <a:gd name="T28" fmla="*/ 12 w 936"/>
                <a:gd name="T29" fmla="*/ 443 h 760"/>
                <a:gd name="T30" fmla="*/ 50 w 936"/>
                <a:gd name="T31" fmla="*/ 537 h 760"/>
                <a:gd name="T32" fmla="*/ 113 w 936"/>
                <a:gd name="T33" fmla="*/ 627 h 760"/>
                <a:gd name="T34" fmla="*/ 169 w 936"/>
                <a:gd name="T35" fmla="*/ 694 h 760"/>
                <a:gd name="T36" fmla="*/ 218 w 936"/>
                <a:gd name="T37" fmla="*/ 735 h 760"/>
                <a:gd name="T38" fmla="*/ 260 w 936"/>
                <a:gd name="T39" fmla="*/ 757 h 760"/>
                <a:gd name="T40" fmla="*/ 300 w 936"/>
                <a:gd name="T41" fmla="*/ 759 h 760"/>
                <a:gd name="T42" fmla="*/ 340 w 936"/>
                <a:gd name="T43" fmla="*/ 747 h 760"/>
                <a:gd name="T44" fmla="*/ 383 w 936"/>
                <a:gd name="T45" fmla="*/ 723 h 760"/>
                <a:gd name="T46" fmla="*/ 433 w 936"/>
                <a:gd name="T47" fmla="*/ 690 h 760"/>
                <a:gd name="T48" fmla="*/ 489 w 936"/>
                <a:gd name="T49" fmla="*/ 654 h 760"/>
                <a:gd name="T50" fmla="*/ 542 w 936"/>
                <a:gd name="T51" fmla="*/ 625 h 760"/>
                <a:gd name="T52" fmla="*/ 591 w 936"/>
                <a:gd name="T53" fmla="*/ 600 h 760"/>
                <a:gd name="T54" fmla="*/ 636 w 936"/>
                <a:gd name="T55" fmla="*/ 577 h 760"/>
                <a:gd name="T56" fmla="*/ 678 w 936"/>
                <a:gd name="T57" fmla="*/ 553 h 760"/>
                <a:gd name="T58" fmla="*/ 719 w 936"/>
                <a:gd name="T59" fmla="*/ 525 h 760"/>
                <a:gd name="T60" fmla="*/ 761 w 936"/>
                <a:gd name="T61" fmla="*/ 489 h 760"/>
                <a:gd name="T62" fmla="*/ 802 w 936"/>
                <a:gd name="T63" fmla="*/ 443 h 760"/>
                <a:gd name="T64" fmla="*/ 864 w 936"/>
                <a:gd name="T65" fmla="*/ 359 h 760"/>
                <a:gd name="T66" fmla="*/ 917 w 936"/>
                <a:gd name="T67" fmla="*/ 263 h 760"/>
                <a:gd name="T68" fmla="*/ 936 w 936"/>
                <a:gd name="T69" fmla="*/ 189 h 760"/>
                <a:gd name="T70" fmla="*/ 921 w 936"/>
                <a:gd name="T71" fmla="*/ 135 h 7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36"/>
                <a:gd name="T109" fmla="*/ 0 h 760"/>
                <a:gd name="T110" fmla="*/ 936 w 936"/>
                <a:gd name="T111" fmla="*/ 760 h 76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36" h="760">
                  <a:moveTo>
                    <a:pt x="899" y="116"/>
                  </a:moveTo>
                  <a:lnTo>
                    <a:pt x="896" y="114"/>
                  </a:lnTo>
                  <a:lnTo>
                    <a:pt x="887" y="109"/>
                  </a:lnTo>
                  <a:lnTo>
                    <a:pt x="871" y="102"/>
                  </a:lnTo>
                  <a:lnTo>
                    <a:pt x="850" y="92"/>
                  </a:lnTo>
                  <a:lnTo>
                    <a:pt x="824" y="81"/>
                  </a:lnTo>
                  <a:lnTo>
                    <a:pt x="793" y="70"/>
                  </a:lnTo>
                  <a:lnTo>
                    <a:pt x="758" y="57"/>
                  </a:lnTo>
                  <a:lnTo>
                    <a:pt x="720" y="44"/>
                  </a:lnTo>
                  <a:lnTo>
                    <a:pt x="678" y="32"/>
                  </a:lnTo>
                  <a:lnTo>
                    <a:pt x="634" y="21"/>
                  </a:lnTo>
                  <a:lnTo>
                    <a:pt x="587" y="12"/>
                  </a:lnTo>
                  <a:lnTo>
                    <a:pt x="538" y="5"/>
                  </a:lnTo>
                  <a:lnTo>
                    <a:pt x="487" y="1"/>
                  </a:lnTo>
                  <a:lnTo>
                    <a:pt x="435" y="0"/>
                  </a:lnTo>
                  <a:lnTo>
                    <a:pt x="383" y="3"/>
                  </a:lnTo>
                  <a:lnTo>
                    <a:pt x="330" y="10"/>
                  </a:lnTo>
                  <a:lnTo>
                    <a:pt x="280" y="22"/>
                  </a:lnTo>
                  <a:lnTo>
                    <a:pt x="231" y="38"/>
                  </a:lnTo>
                  <a:lnTo>
                    <a:pt x="187" y="59"/>
                  </a:lnTo>
                  <a:lnTo>
                    <a:pt x="147" y="85"/>
                  </a:lnTo>
                  <a:lnTo>
                    <a:pt x="111" y="115"/>
                  </a:lnTo>
                  <a:lnTo>
                    <a:pt x="79" y="147"/>
                  </a:lnTo>
                  <a:lnTo>
                    <a:pt x="53" y="183"/>
                  </a:lnTo>
                  <a:lnTo>
                    <a:pt x="32" y="222"/>
                  </a:lnTo>
                  <a:lnTo>
                    <a:pt x="15" y="263"/>
                  </a:lnTo>
                  <a:lnTo>
                    <a:pt x="5" y="306"/>
                  </a:lnTo>
                  <a:lnTo>
                    <a:pt x="0" y="350"/>
                  </a:lnTo>
                  <a:lnTo>
                    <a:pt x="3" y="396"/>
                  </a:lnTo>
                  <a:lnTo>
                    <a:pt x="12" y="443"/>
                  </a:lnTo>
                  <a:lnTo>
                    <a:pt x="27" y="490"/>
                  </a:lnTo>
                  <a:lnTo>
                    <a:pt x="50" y="537"/>
                  </a:lnTo>
                  <a:lnTo>
                    <a:pt x="80" y="584"/>
                  </a:lnTo>
                  <a:lnTo>
                    <a:pt x="113" y="627"/>
                  </a:lnTo>
                  <a:lnTo>
                    <a:pt x="142" y="664"/>
                  </a:lnTo>
                  <a:lnTo>
                    <a:pt x="169" y="694"/>
                  </a:lnTo>
                  <a:lnTo>
                    <a:pt x="194" y="717"/>
                  </a:lnTo>
                  <a:lnTo>
                    <a:pt x="218" y="735"/>
                  </a:lnTo>
                  <a:lnTo>
                    <a:pt x="239" y="749"/>
                  </a:lnTo>
                  <a:lnTo>
                    <a:pt x="260" y="757"/>
                  </a:lnTo>
                  <a:lnTo>
                    <a:pt x="281" y="760"/>
                  </a:lnTo>
                  <a:lnTo>
                    <a:pt x="300" y="759"/>
                  </a:lnTo>
                  <a:lnTo>
                    <a:pt x="320" y="755"/>
                  </a:lnTo>
                  <a:lnTo>
                    <a:pt x="340" y="747"/>
                  </a:lnTo>
                  <a:lnTo>
                    <a:pt x="362" y="737"/>
                  </a:lnTo>
                  <a:lnTo>
                    <a:pt x="383" y="723"/>
                  </a:lnTo>
                  <a:lnTo>
                    <a:pt x="407" y="707"/>
                  </a:lnTo>
                  <a:lnTo>
                    <a:pt x="433" y="690"/>
                  </a:lnTo>
                  <a:lnTo>
                    <a:pt x="461" y="672"/>
                  </a:lnTo>
                  <a:lnTo>
                    <a:pt x="489" y="654"/>
                  </a:lnTo>
                  <a:lnTo>
                    <a:pt x="516" y="639"/>
                  </a:lnTo>
                  <a:lnTo>
                    <a:pt x="542" y="625"/>
                  </a:lnTo>
                  <a:lnTo>
                    <a:pt x="567" y="611"/>
                  </a:lnTo>
                  <a:lnTo>
                    <a:pt x="591" y="600"/>
                  </a:lnTo>
                  <a:lnTo>
                    <a:pt x="613" y="588"/>
                  </a:lnTo>
                  <a:lnTo>
                    <a:pt x="636" y="577"/>
                  </a:lnTo>
                  <a:lnTo>
                    <a:pt x="657" y="565"/>
                  </a:lnTo>
                  <a:lnTo>
                    <a:pt x="678" y="553"/>
                  </a:lnTo>
                  <a:lnTo>
                    <a:pt x="699" y="539"/>
                  </a:lnTo>
                  <a:lnTo>
                    <a:pt x="719" y="525"/>
                  </a:lnTo>
                  <a:lnTo>
                    <a:pt x="739" y="508"/>
                  </a:lnTo>
                  <a:lnTo>
                    <a:pt x="761" y="489"/>
                  </a:lnTo>
                  <a:lnTo>
                    <a:pt x="781" y="467"/>
                  </a:lnTo>
                  <a:lnTo>
                    <a:pt x="802" y="443"/>
                  </a:lnTo>
                  <a:lnTo>
                    <a:pt x="825" y="415"/>
                  </a:lnTo>
                  <a:lnTo>
                    <a:pt x="864" y="359"/>
                  </a:lnTo>
                  <a:lnTo>
                    <a:pt x="896" y="308"/>
                  </a:lnTo>
                  <a:lnTo>
                    <a:pt x="917" y="263"/>
                  </a:lnTo>
                  <a:lnTo>
                    <a:pt x="932" y="223"/>
                  </a:lnTo>
                  <a:lnTo>
                    <a:pt x="936" y="189"/>
                  </a:lnTo>
                  <a:lnTo>
                    <a:pt x="933" y="159"/>
                  </a:lnTo>
                  <a:lnTo>
                    <a:pt x="921" y="135"/>
                  </a:lnTo>
                  <a:lnTo>
                    <a:pt x="899" y="116"/>
                  </a:lnTo>
                  <a:close/>
                </a:path>
              </a:pathLst>
            </a:custGeom>
            <a:solidFill>
              <a:srgbClr val="F9EAE2"/>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1" name="Freeform 724">
              <a:extLst>
                <a:ext uri="{FF2B5EF4-FFF2-40B4-BE49-F238E27FC236}">
                  <a16:creationId xmlns:a16="http://schemas.microsoft.com/office/drawing/2014/main" id="{3284DD73-7F3A-42F3-A02A-8B3D2A789285}"/>
                </a:ext>
              </a:extLst>
            </p:cNvPr>
            <p:cNvSpPr>
              <a:spLocks/>
            </p:cNvSpPr>
            <p:nvPr/>
          </p:nvSpPr>
          <p:spPr bwMode="auto">
            <a:xfrm>
              <a:off x="665" y="2677"/>
              <a:ext cx="889" cy="721"/>
            </a:xfrm>
            <a:custGeom>
              <a:avLst/>
              <a:gdLst>
                <a:gd name="T0" fmla="*/ 850 w 889"/>
                <a:gd name="T1" fmla="*/ 108 h 721"/>
                <a:gd name="T2" fmla="*/ 827 w 889"/>
                <a:gd name="T3" fmla="*/ 96 h 721"/>
                <a:gd name="T4" fmla="*/ 782 w 889"/>
                <a:gd name="T5" fmla="*/ 77 h 721"/>
                <a:gd name="T6" fmla="*/ 720 w 889"/>
                <a:gd name="T7" fmla="*/ 53 h 721"/>
                <a:gd name="T8" fmla="*/ 644 w 889"/>
                <a:gd name="T9" fmla="*/ 30 h 721"/>
                <a:gd name="T10" fmla="*/ 556 w 889"/>
                <a:gd name="T11" fmla="*/ 11 h 721"/>
                <a:gd name="T12" fmla="*/ 462 w 889"/>
                <a:gd name="T13" fmla="*/ 1 h 721"/>
                <a:gd name="T14" fmla="*/ 363 w 889"/>
                <a:gd name="T15" fmla="*/ 2 h 721"/>
                <a:gd name="T16" fmla="*/ 265 w 889"/>
                <a:gd name="T17" fmla="*/ 20 h 721"/>
                <a:gd name="T18" fmla="*/ 177 w 889"/>
                <a:gd name="T19" fmla="*/ 56 h 721"/>
                <a:gd name="T20" fmla="*/ 105 w 889"/>
                <a:gd name="T21" fmla="*/ 108 h 721"/>
                <a:gd name="T22" fmla="*/ 49 w 889"/>
                <a:gd name="T23" fmla="*/ 174 h 721"/>
                <a:gd name="T24" fmla="*/ 15 w 889"/>
                <a:gd name="T25" fmla="*/ 249 h 721"/>
                <a:gd name="T26" fmla="*/ 0 w 889"/>
                <a:gd name="T27" fmla="*/ 332 h 721"/>
                <a:gd name="T28" fmla="*/ 10 w 889"/>
                <a:gd name="T29" fmla="*/ 419 h 721"/>
                <a:gd name="T30" fmla="*/ 47 w 889"/>
                <a:gd name="T31" fmla="*/ 509 h 721"/>
                <a:gd name="T32" fmla="*/ 106 w 889"/>
                <a:gd name="T33" fmla="*/ 596 h 721"/>
                <a:gd name="T34" fmla="*/ 160 w 889"/>
                <a:gd name="T35" fmla="*/ 658 h 721"/>
                <a:gd name="T36" fmla="*/ 206 w 889"/>
                <a:gd name="T37" fmla="*/ 699 h 721"/>
                <a:gd name="T38" fmla="*/ 247 w 889"/>
                <a:gd name="T39" fmla="*/ 718 h 721"/>
                <a:gd name="T40" fmla="*/ 285 w 889"/>
                <a:gd name="T41" fmla="*/ 720 h 721"/>
                <a:gd name="T42" fmla="*/ 323 w 889"/>
                <a:gd name="T43" fmla="*/ 709 h 721"/>
                <a:gd name="T44" fmla="*/ 364 w 889"/>
                <a:gd name="T45" fmla="*/ 685 h 721"/>
                <a:gd name="T46" fmla="*/ 411 w 889"/>
                <a:gd name="T47" fmla="*/ 655 h 721"/>
                <a:gd name="T48" fmla="*/ 465 w 889"/>
                <a:gd name="T49" fmla="*/ 621 h 721"/>
                <a:gd name="T50" fmla="*/ 516 w 889"/>
                <a:gd name="T51" fmla="*/ 593 h 721"/>
                <a:gd name="T52" fmla="*/ 561 w 889"/>
                <a:gd name="T53" fmla="*/ 569 h 721"/>
                <a:gd name="T54" fmla="*/ 604 w 889"/>
                <a:gd name="T55" fmla="*/ 546 h 721"/>
                <a:gd name="T56" fmla="*/ 643 w 889"/>
                <a:gd name="T57" fmla="*/ 524 h 721"/>
                <a:gd name="T58" fmla="*/ 683 w 889"/>
                <a:gd name="T59" fmla="*/ 497 h 721"/>
                <a:gd name="T60" fmla="*/ 722 w 889"/>
                <a:gd name="T61" fmla="*/ 463 h 721"/>
                <a:gd name="T62" fmla="*/ 761 w 889"/>
                <a:gd name="T63" fmla="*/ 420 h 721"/>
                <a:gd name="T64" fmla="*/ 821 w 889"/>
                <a:gd name="T65" fmla="*/ 341 h 721"/>
                <a:gd name="T66" fmla="*/ 872 w 889"/>
                <a:gd name="T67" fmla="*/ 249 h 721"/>
                <a:gd name="T68" fmla="*/ 889 w 889"/>
                <a:gd name="T69" fmla="*/ 178 h 721"/>
                <a:gd name="T70" fmla="*/ 874 w 889"/>
                <a:gd name="T71" fmla="*/ 127 h 7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9"/>
                <a:gd name="T109" fmla="*/ 0 h 721"/>
                <a:gd name="T110" fmla="*/ 889 w 889"/>
                <a:gd name="T111" fmla="*/ 721 h 7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9" h="721">
                  <a:moveTo>
                    <a:pt x="854" y="109"/>
                  </a:moveTo>
                  <a:lnTo>
                    <a:pt x="850" y="108"/>
                  </a:lnTo>
                  <a:lnTo>
                    <a:pt x="841" y="103"/>
                  </a:lnTo>
                  <a:lnTo>
                    <a:pt x="827" y="96"/>
                  </a:lnTo>
                  <a:lnTo>
                    <a:pt x="806" y="87"/>
                  </a:lnTo>
                  <a:lnTo>
                    <a:pt x="782" y="77"/>
                  </a:lnTo>
                  <a:lnTo>
                    <a:pt x="754" y="65"/>
                  </a:lnTo>
                  <a:lnTo>
                    <a:pt x="720" y="53"/>
                  </a:lnTo>
                  <a:lnTo>
                    <a:pt x="684" y="42"/>
                  </a:lnTo>
                  <a:lnTo>
                    <a:pt x="644" y="30"/>
                  </a:lnTo>
                  <a:lnTo>
                    <a:pt x="601" y="20"/>
                  </a:lnTo>
                  <a:lnTo>
                    <a:pt x="556" y="11"/>
                  </a:lnTo>
                  <a:lnTo>
                    <a:pt x="510" y="5"/>
                  </a:lnTo>
                  <a:lnTo>
                    <a:pt x="462" y="1"/>
                  </a:lnTo>
                  <a:lnTo>
                    <a:pt x="413" y="0"/>
                  </a:lnTo>
                  <a:lnTo>
                    <a:pt x="363" y="2"/>
                  </a:lnTo>
                  <a:lnTo>
                    <a:pt x="313" y="9"/>
                  </a:lnTo>
                  <a:lnTo>
                    <a:pt x="265" y="20"/>
                  </a:lnTo>
                  <a:lnTo>
                    <a:pt x="220" y="36"/>
                  </a:lnTo>
                  <a:lnTo>
                    <a:pt x="177" y="56"/>
                  </a:lnTo>
                  <a:lnTo>
                    <a:pt x="140" y="80"/>
                  </a:lnTo>
                  <a:lnTo>
                    <a:pt x="105" y="108"/>
                  </a:lnTo>
                  <a:lnTo>
                    <a:pt x="75" y="140"/>
                  </a:lnTo>
                  <a:lnTo>
                    <a:pt x="49" y="174"/>
                  </a:lnTo>
                  <a:lnTo>
                    <a:pt x="29" y="210"/>
                  </a:lnTo>
                  <a:lnTo>
                    <a:pt x="15" y="249"/>
                  </a:lnTo>
                  <a:lnTo>
                    <a:pt x="4" y="290"/>
                  </a:lnTo>
                  <a:lnTo>
                    <a:pt x="0" y="332"/>
                  </a:lnTo>
                  <a:lnTo>
                    <a:pt x="2" y="375"/>
                  </a:lnTo>
                  <a:lnTo>
                    <a:pt x="10" y="419"/>
                  </a:lnTo>
                  <a:lnTo>
                    <a:pt x="25" y="464"/>
                  </a:lnTo>
                  <a:lnTo>
                    <a:pt x="47" y="509"/>
                  </a:lnTo>
                  <a:lnTo>
                    <a:pt x="75" y="554"/>
                  </a:lnTo>
                  <a:lnTo>
                    <a:pt x="106" y="596"/>
                  </a:lnTo>
                  <a:lnTo>
                    <a:pt x="134" y="630"/>
                  </a:lnTo>
                  <a:lnTo>
                    <a:pt x="160" y="658"/>
                  </a:lnTo>
                  <a:lnTo>
                    <a:pt x="184" y="680"/>
                  </a:lnTo>
                  <a:lnTo>
                    <a:pt x="206" y="699"/>
                  </a:lnTo>
                  <a:lnTo>
                    <a:pt x="226" y="710"/>
                  </a:lnTo>
                  <a:lnTo>
                    <a:pt x="247" y="718"/>
                  </a:lnTo>
                  <a:lnTo>
                    <a:pt x="266" y="721"/>
                  </a:lnTo>
                  <a:lnTo>
                    <a:pt x="285" y="720"/>
                  </a:lnTo>
                  <a:lnTo>
                    <a:pt x="303" y="715"/>
                  </a:lnTo>
                  <a:lnTo>
                    <a:pt x="323" y="709"/>
                  </a:lnTo>
                  <a:lnTo>
                    <a:pt x="343" y="699"/>
                  </a:lnTo>
                  <a:lnTo>
                    <a:pt x="364" y="685"/>
                  </a:lnTo>
                  <a:lnTo>
                    <a:pt x="387" y="671"/>
                  </a:lnTo>
                  <a:lnTo>
                    <a:pt x="411" y="655"/>
                  </a:lnTo>
                  <a:lnTo>
                    <a:pt x="438" y="638"/>
                  </a:lnTo>
                  <a:lnTo>
                    <a:pt x="465" y="621"/>
                  </a:lnTo>
                  <a:lnTo>
                    <a:pt x="491" y="606"/>
                  </a:lnTo>
                  <a:lnTo>
                    <a:pt x="516" y="593"/>
                  </a:lnTo>
                  <a:lnTo>
                    <a:pt x="538" y="580"/>
                  </a:lnTo>
                  <a:lnTo>
                    <a:pt x="561" y="569"/>
                  </a:lnTo>
                  <a:lnTo>
                    <a:pt x="582" y="558"/>
                  </a:lnTo>
                  <a:lnTo>
                    <a:pt x="604" y="546"/>
                  </a:lnTo>
                  <a:lnTo>
                    <a:pt x="624" y="535"/>
                  </a:lnTo>
                  <a:lnTo>
                    <a:pt x="643" y="524"/>
                  </a:lnTo>
                  <a:lnTo>
                    <a:pt x="663" y="510"/>
                  </a:lnTo>
                  <a:lnTo>
                    <a:pt x="683" y="497"/>
                  </a:lnTo>
                  <a:lnTo>
                    <a:pt x="702" y="481"/>
                  </a:lnTo>
                  <a:lnTo>
                    <a:pt x="722" y="463"/>
                  </a:lnTo>
                  <a:lnTo>
                    <a:pt x="741" y="443"/>
                  </a:lnTo>
                  <a:lnTo>
                    <a:pt x="761" y="420"/>
                  </a:lnTo>
                  <a:lnTo>
                    <a:pt x="783" y="394"/>
                  </a:lnTo>
                  <a:lnTo>
                    <a:pt x="821" y="341"/>
                  </a:lnTo>
                  <a:lnTo>
                    <a:pt x="850" y="293"/>
                  </a:lnTo>
                  <a:lnTo>
                    <a:pt x="872" y="249"/>
                  </a:lnTo>
                  <a:lnTo>
                    <a:pt x="884" y="211"/>
                  </a:lnTo>
                  <a:lnTo>
                    <a:pt x="889" y="178"/>
                  </a:lnTo>
                  <a:lnTo>
                    <a:pt x="885" y="150"/>
                  </a:lnTo>
                  <a:lnTo>
                    <a:pt x="874" y="127"/>
                  </a:lnTo>
                  <a:lnTo>
                    <a:pt x="854" y="109"/>
                  </a:lnTo>
                  <a:close/>
                </a:path>
              </a:pathLst>
            </a:custGeom>
            <a:solidFill>
              <a:srgbClr val="F9E8E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2" name="Freeform 725">
              <a:extLst>
                <a:ext uri="{FF2B5EF4-FFF2-40B4-BE49-F238E27FC236}">
                  <a16:creationId xmlns:a16="http://schemas.microsoft.com/office/drawing/2014/main" id="{CAFCB12E-90B6-44D8-AED1-9B247CCE978D}"/>
                </a:ext>
              </a:extLst>
            </p:cNvPr>
            <p:cNvSpPr>
              <a:spLocks/>
            </p:cNvSpPr>
            <p:nvPr/>
          </p:nvSpPr>
          <p:spPr bwMode="auto">
            <a:xfrm>
              <a:off x="898" y="2064"/>
              <a:ext cx="219" cy="274"/>
            </a:xfrm>
            <a:custGeom>
              <a:avLst/>
              <a:gdLst>
                <a:gd name="T0" fmla="*/ 136 w 219"/>
                <a:gd name="T1" fmla="*/ 0 h 274"/>
                <a:gd name="T2" fmla="*/ 134 w 219"/>
                <a:gd name="T3" fmla="*/ 1 h 274"/>
                <a:gd name="T4" fmla="*/ 127 w 219"/>
                <a:gd name="T5" fmla="*/ 4 h 274"/>
                <a:gd name="T6" fmla="*/ 117 w 219"/>
                <a:gd name="T7" fmla="*/ 7 h 274"/>
                <a:gd name="T8" fmla="*/ 105 w 219"/>
                <a:gd name="T9" fmla="*/ 13 h 274"/>
                <a:gd name="T10" fmla="*/ 90 w 219"/>
                <a:gd name="T11" fmla="*/ 19 h 274"/>
                <a:gd name="T12" fmla="*/ 76 w 219"/>
                <a:gd name="T13" fmla="*/ 28 h 274"/>
                <a:gd name="T14" fmla="*/ 59 w 219"/>
                <a:gd name="T15" fmla="*/ 37 h 274"/>
                <a:gd name="T16" fmla="*/ 44 w 219"/>
                <a:gd name="T17" fmla="*/ 50 h 274"/>
                <a:gd name="T18" fmla="*/ 29 w 219"/>
                <a:gd name="T19" fmla="*/ 63 h 274"/>
                <a:gd name="T20" fmla="*/ 17 w 219"/>
                <a:gd name="T21" fmla="*/ 78 h 274"/>
                <a:gd name="T22" fmla="*/ 8 w 219"/>
                <a:gd name="T23" fmla="*/ 95 h 274"/>
                <a:gd name="T24" fmla="*/ 1 w 219"/>
                <a:gd name="T25" fmla="*/ 113 h 274"/>
                <a:gd name="T26" fmla="*/ 0 w 219"/>
                <a:gd name="T27" fmla="*/ 133 h 274"/>
                <a:gd name="T28" fmla="*/ 2 w 219"/>
                <a:gd name="T29" fmla="*/ 154 h 274"/>
                <a:gd name="T30" fmla="*/ 11 w 219"/>
                <a:gd name="T31" fmla="*/ 178 h 274"/>
                <a:gd name="T32" fmla="*/ 27 w 219"/>
                <a:gd name="T33" fmla="*/ 203 h 274"/>
                <a:gd name="T34" fmla="*/ 46 w 219"/>
                <a:gd name="T35" fmla="*/ 227 h 274"/>
                <a:gd name="T36" fmla="*/ 64 w 219"/>
                <a:gd name="T37" fmla="*/ 245 h 274"/>
                <a:gd name="T38" fmla="*/ 81 w 219"/>
                <a:gd name="T39" fmla="*/ 258 h 274"/>
                <a:gd name="T40" fmla="*/ 98 w 219"/>
                <a:gd name="T41" fmla="*/ 267 h 274"/>
                <a:gd name="T42" fmla="*/ 113 w 219"/>
                <a:gd name="T43" fmla="*/ 272 h 274"/>
                <a:gd name="T44" fmla="*/ 127 w 219"/>
                <a:gd name="T45" fmla="*/ 274 h 274"/>
                <a:gd name="T46" fmla="*/ 142 w 219"/>
                <a:gd name="T47" fmla="*/ 273 h 274"/>
                <a:gd name="T48" fmla="*/ 154 w 219"/>
                <a:gd name="T49" fmla="*/ 268 h 274"/>
                <a:gd name="T50" fmla="*/ 166 w 219"/>
                <a:gd name="T51" fmla="*/ 262 h 274"/>
                <a:gd name="T52" fmla="*/ 177 w 219"/>
                <a:gd name="T53" fmla="*/ 253 h 274"/>
                <a:gd name="T54" fmla="*/ 186 w 219"/>
                <a:gd name="T55" fmla="*/ 241 h 274"/>
                <a:gd name="T56" fmla="*/ 195 w 219"/>
                <a:gd name="T57" fmla="*/ 230 h 274"/>
                <a:gd name="T58" fmla="*/ 202 w 219"/>
                <a:gd name="T59" fmla="*/ 218 h 274"/>
                <a:gd name="T60" fmla="*/ 207 w 219"/>
                <a:gd name="T61" fmla="*/ 204 h 274"/>
                <a:gd name="T62" fmla="*/ 211 w 219"/>
                <a:gd name="T63" fmla="*/ 191 h 274"/>
                <a:gd name="T64" fmla="*/ 214 w 219"/>
                <a:gd name="T65" fmla="*/ 178 h 274"/>
                <a:gd name="T66" fmla="*/ 218 w 219"/>
                <a:gd name="T67" fmla="*/ 151 h 274"/>
                <a:gd name="T68" fmla="*/ 219 w 219"/>
                <a:gd name="T69" fmla="*/ 120 h 274"/>
                <a:gd name="T70" fmla="*/ 216 w 219"/>
                <a:gd name="T71" fmla="*/ 89 h 274"/>
                <a:gd name="T72" fmla="*/ 211 w 219"/>
                <a:gd name="T73" fmla="*/ 59 h 274"/>
                <a:gd name="T74" fmla="*/ 201 w 219"/>
                <a:gd name="T75" fmla="*/ 33 h 274"/>
                <a:gd name="T76" fmla="*/ 185 w 219"/>
                <a:gd name="T77" fmla="*/ 14 h 274"/>
                <a:gd name="T78" fmla="*/ 163 w 219"/>
                <a:gd name="T79" fmla="*/ 1 h 274"/>
                <a:gd name="T80" fmla="*/ 136 w 219"/>
                <a:gd name="T81" fmla="*/ 0 h 2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19"/>
                <a:gd name="T124" fmla="*/ 0 h 274"/>
                <a:gd name="T125" fmla="*/ 219 w 219"/>
                <a:gd name="T126" fmla="*/ 274 h 2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19" h="274">
                  <a:moveTo>
                    <a:pt x="136" y="0"/>
                  </a:moveTo>
                  <a:lnTo>
                    <a:pt x="134" y="1"/>
                  </a:lnTo>
                  <a:lnTo>
                    <a:pt x="127" y="4"/>
                  </a:lnTo>
                  <a:lnTo>
                    <a:pt x="117" y="7"/>
                  </a:lnTo>
                  <a:lnTo>
                    <a:pt x="105" y="13"/>
                  </a:lnTo>
                  <a:lnTo>
                    <a:pt x="90" y="19"/>
                  </a:lnTo>
                  <a:lnTo>
                    <a:pt x="76" y="28"/>
                  </a:lnTo>
                  <a:lnTo>
                    <a:pt x="59" y="37"/>
                  </a:lnTo>
                  <a:lnTo>
                    <a:pt x="44" y="50"/>
                  </a:lnTo>
                  <a:lnTo>
                    <a:pt x="29" y="63"/>
                  </a:lnTo>
                  <a:lnTo>
                    <a:pt x="17" y="78"/>
                  </a:lnTo>
                  <a:lnTo>
                    <a:pt x="8" y="95"/>
                  </a:lnTo>
                  <a:lnTo>
                    <a:pt x="1" y="113"/>
                  </a:lnTo>
                  <a:lnTo>
                    <a:pt x="0" y="133"/>
                  </a:lnTo>
                  <a:lnTo>
                    <a:pt x="2" y="154"/>
                  </a:lnTo>
                  <a:lnTo>
                    <a:pt x="11" y="178"/>
                  </a:lnTo>
                  <a:lnTo>
                    <a:pt x="27" y="203"/>
                  </a:lnTo>
                  <a:lnTo>
                    <a:pt x="46" y="227"/>
                  </a:lnTo>
                  <a:lnTo>
                    <a:pt x="64" y="245"/>
                  </a:lnTo>
                  <a:lnTo>
                    <a:pt x="81" y="258"/>
                  </a:lnTo>
                  <a:lnTo>
                    <a:pt x="98" y="267"/>
                  </a:lnTo>
                  <a:lnTo>
                    <a:pt x="113" y="272"/>
                  </a:lnTo>
                  <a:lnTo>
                    <a:pt x="127" y="274"/>
                  </a:lnTo>
                  <a:lnTo>
                    <a:pt x="142" y="273"/>
                  </a:lnTo>
                  <a:lnTo>
                    <a:pt x="154" y="268"/>
                  </a:lnTo>
                  <a:lnTo>
                    <a:pt x="166" y="262"/>
                  </a:lnTo>
                  <a:lnTo>
                    <a:pt x="177" y="253"/>
                  </a:lnTo>
                  <a:lnTo>
                    <a:pt x="186" y="241"/>
                  </a:lnTo>
                  <a:lnTo>
                    <a:pt x="195" y="230"/>
                  </a:lnTo>
                  <a:lnTo>
                    <a:pt x="202" y="218"/>
                  </a:lnTo>
                  <a:lnTo>
                    <a:pt x="207" y="204"/>
                  </a:lnTo>
                  <a:lnTo>
                    <a:pt x="211" y="191"/>
                  </a:lnTo>
                  <a:lnTo>
                    <a:pt x="214" y="178"/>
                  </a:lnTo>
                  <a:lnTo>
                    <a:pt x="218" y="151"/>
                  </a:lnTo>
                  <a:lnTo>
                    <a:pt x="219" y="120"/>
                  </a:lnTo>
                  <a:lnTo>
                    <a:pt x="216" y="89"/>
                  </a:lnTo>
                  <a:lnTo>
                    <a:pt x="211" y="59"/>
                  </a:lnTo>
                  <a:lnTo>
                    <a:pt x="201" y="33"/>
                  </a:lnTo>
                  <a:lnTo>
                    <a:pt x="185" y="14"/>
                  </a:lnTo>
                  <a:lnTo>
                    <a:pt x="163" y="1"/>
                  </a:lnTo>
                  <a:lnTo>
                    <a:pt x="13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3" name="Freeform 734">
              <a:extLst>
                <a:ext uri="{FF2B5EF4-FFF2-40B4-BE49-F238E27FC236}">
                  <a16:creationId xmlns:a16="http://schemas.microsoft.com/office/drawing/2014/main" id="{18C76271-1D89-4FD4-8E4F-AC971D8791BD}"/>
                </a:ext>
              </a:extLst>
            </p:cNvPr>
            <p:cNvSpPr>
              <a:spLocks/>
            </p:cNvSpPr>
            <p:nvPr/>
          </p:nvSpPr>
          <p:spPr bwMode="auto">
            <a:xfrm>
              <a:off x="971" y="1567"/>
              <a:ext cx="517" cy="373"/>
            </a:xfrm>
            <a:custGeom>
              <a:avLst/>
              <a:gdLst>
                <a:gd name="T0" fmla="*/ 95 w 517"/>
                <a:gd name="T1" fmla="*/ 341 h 373"/>
                <a:gd name="T2" fmla="*/ 93 w 517"/>
                <a:gd name="T3" fmla="*/ 339 h 373"/>
                <a:gd name="T4" fmla="*/ 86 w 517"/>
                <a:gd name="T5" fmla="*/ 336 h 373"/>
                <a:gd name="T6" fmla="*/ 76 w 517"/>
                <a:gd name="T7" fmla="*/ 329 h 373"/>
                <a:gd name="T8" fmla="*/ 63 w 517"/>
                <a:gd name="T9" fmla="*/ 321 h 373"/>
                <a:gd name="T10" fmla="*/ 50 w 517"/>
                <a:gd name="T11" fmla="*/ 310 h 373"/>
                <a:gd name="T12" fmla="*/ 36 w 517"/>
                <a:gd name="T13" fmla="*/ 298 h 373"/>
                <a:gd name="T14" fmla="*/ 23 w 517"/>
                <a:gd name="T15" fmla="*/ 282 h 373"/>
                <a:gd name="T16" fmla="*/ 13 w 517"/>
                <a:gd name="T17" fmla="*/ 264 h 373"/>
                <a:gd name="T18" fmla="*/ 5 w 517"/>
                <a:gd name="T19" fmla="*/ 244 h 373"/>
                <a:gd name="T20" fmla="*/ 0 w 517"/>
                <a:gd name="T21" fmla="*/ 221 h 373"/>
                <a:gd name="T22" fmla="*/ 3 w 517"/>
                <a:gd name="T23" fmla="*/ 195 h 373"/>
                <a:gd name="T24" fmla="*/ 9 w 517"/>
                <a:gd name="T25" fmla="*/ 168 h 373"/>
                <a:gd name="T26" fmla="*/ 24 w 517"/>
                <a:gd name="T27" fmla="*/ 138 h 373"/>
                <a:gd name="T28" fmla="*/ 47 w 517"/>
                <a:gd name="T29" fmla="*/ 106 h 373"/>
                <a:gd name="T30" fmla="*/ 78 w 517"/>
                <a:gd name="T31" fmla="*/ 71 h 373"/>
                <a:gd name="T32" fmla="*/ 121 w 517"/>
                <a:gd name="T33" fmla="*/ 34 h 373"/>
                <a:gd name="T34" fmla="*/ 160 w 517"/>
                <a:gd name="T35" fmla="*/ 10 h 373"/>
                <a:gd name="T36" fmla="*/ 202 w 517"/>
                <a:gd name="T37" fmla="*/ 0 h 373"/>
                <a:gd name="T38" fmla="*/ 245 w 517"/>
                <a:gd name="T39" fmla="*/ 1 h 373"/>
                <a:gd name="T40" fmla="*/ 289 w 517"/>
                <a:gd name="T41" fmla="*/ 12 h 373"/>
                <a:gd name="T42" fmla="*/ 330 w 517"/>
                <a:gd name="T43" fmla="*/ 31 h 373"/>
                <a:gd name="T44" fmla="*/ 371 w 517"/>
                <a:gd name="T45" fmla="*/ 57 h 373"/>
                <a:gd name="T46" fmla="*/ 409 w 517"/>
                <a:gd name="T47" fmla="*/ 87 h 373"/>
                <a:gd name="T48" fmla="*/ 443 w 517"/>
                <a:gd name="T49" fmla="*/ 122 h 373"/>
                <a:gd name="T50" fmla="*/ 471 w 517"/>
                <a:gd name="T51" fmla="*/ 158 h 373"/>
                <a:gd name="T52" fmla="*/ 494 w 517"/>
                <a:gd name="T53" fmla="*/ 195 h 373"/>
                <a:gd name="T54" fmla="*/ 509 w 517"/>
                <a:gd name="T55" fmla="*/ 232 h 373"/>
                <a:gd name="T56" fmla="*/ 517 w 517"/>
                <a:gd name="T57" fmla="*/ 266 h 373"/>
                <a:gd name="T58" fmla="*/ 515 w 517"/>
                <a:gd name="T59" fmla="*/ 297 h 373"/>
                <a:gd name="T60" fmla="*/ 503 w 517"/>
                <a:gd name="T61" fmla="*/ 321 h 373"/>
                <a:gd name="T62" fmla="*/ 479 w 517"/>
                <a:gd name="T63" fmla="*/ 339 h 373"/>
                <a:gd name="T64" fmla="*/ 443 w 517"/>
                <a:gd name="T65" fmla="*/ 348 h 373"/>
                <a:gd name="T66" fmla="*/ 402 w 517"/>
                <a:gd name="T67" fmla="*/ 353 h 373"/>
                <a:gd name="T68" fmla="*/ 368 w 517"/>
                <a:gd name="T69" fmla="*/ 357 h 373"/>
                <a:gd name="T70" fmla="*/ 337 w 517"/>
                <a:gd name="T71" fmla="*/ 362 h 373"/>
                <a:gd name="T72" fmla="*/ 310 w 517"/>
                <a:gd name="T73" fmla="*/ 365 h 373"/>
                <a:gd name="T74" fmla="*/ 286 w 517"/>
                <a:gd name="T75" fmla="*/ 369 h 373"/>
                <a:gd name="T76" fmla="*/ 266 w 517"/>
                <a:gd name="T77" fmla="*/ 371 h 373"/>
                <a:gd name="T78" fmla="*/ 248 w 517"/>
                <a:gd name="T79" fmla="*/ 372 h 373"/>
                <a:gd name="T80" fmla="*/ 231 w 517"/>
                <a:gd name="T81" fmla="*/ 373 h 373"/>
                <a:gd name="T82" fmla="*/ 215 w 517"/>
                <a:gd name="T83" fmla="*/ 373 h 373"/>
                <a:gd name="T84" fmla="*/ 201 w 517"/>
                <a:gd name="T85" fmla="*/ 372 h 373"/>
                <a:gd name="T86" fmla="*/ 186 w 517"/>
                <a:gd name="T87" fmla="*/ 370 h 373"/>
                <a:gd name="T88" fmla="*/ 170 w 517"/>
                <a:gd name="T89" fmla="*/ 366 h 373"/>
                <a:gd name="T90" fmla="*/ 155 w 517"/>
                <a:gd name="T91" fmla="*/ 362 h 373"/>
                <a:gd name="T92" fmla="*/ 137 w 517"/>
                <a:gd name="T93" fmla="*/ 356 h 373"/>
                <a:gd name="T94" fmla="*/ 117 w 517"/>
                <a:gd name="T95" fmla="*/ 350 h 373"/>
                <a:gd name="T96" fmla="*/ 95 w 517"/>
                <a:gd name="T97" fmla="*/ 341 h 3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17"/>
                <a:gd name="T148" fmla="*/ 0 h 373"/>
                <a:gd name="T149" fmla="*/ 517 w 517"/>
                <a:gd name="T150" fmla="*/ 373 h 37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17" h="373">
                  <a:moveTo>
                    <a:pt x="95" y="341"/>
                  </a:moveTo>
                  <a:lnTo>
                    <a:pt x="93" y="339"/>
                  </a:lnTo>
                  <a:lnTo>
                    <a:pt x="86" y="336"/>
                  </a:lnTo>
                  <a:lnTo>
                    <a:pt x="76" y="329"/>
                  </a:lnTo>
                  <a:lnTo>
                    <a:pt x="63" y="321"/>
                  </a:lnTo>
                  <a:lnTo>
                    <a:pt x="50" y="310"/>
                  </a:lnTo>
                  <a:lnTo>
                    <a:pt x="36" y="298"/>
                  </a:lnTo>
                  <a:lnTo>
                    <a:pt x="23" y="282"/>
                  </a:lnTo>
                  <a:lnTo>
                    <a:pt x="13" y="264"/>
                  </a:lnTo>
                  <a:lnTo>
                    <a:pt x="5" y="244"/>
                  </a:lnTo>
                  <a:lnTo>
                    <a:pt x="0" y="221"/>
                  </a:lnTo>
                  <a:lnTo>
                    <a:pt x="3" y="195"/>
                  </a:lnTo>
                  <a:lnTo>
                    <a:pt x="9" y="168"/>
                  </a:lnTo>
                  <a:lnTo>
                    <a:pt x="24" y="138"/>
                  </a:lnTo>
                  <a:lnTo>
                    <a:pt x="47" y="106"/>
                  </a:lnTo>
                  <a:lnTo>
                    <a:pt x="78" y="71"/>
                  </a:lnTo>
                  <a:lnTo>
                    <a:pt x="121" y="34"/>
                  </a:lnTo>
                  <a:lnTo>
                    <a:pt x="160" y="10"/>
                  </a:lnTo>
                  <a:lnTo>
                    <a:pt x="202" y="0"/>
                  </a:lnTo>
                  <a:lnTo>
                    <a:pt x="245" y="1"/>
                  </a:lnTo>
                  <a:lnTo>
                    <a:pt x="289" y="12"/>
                  </a:lnTo>
                  <a:lnTo>
                    <a:pt x="330" y="31"/>
                  </a:lnTo>
                  <a:lnTo>
                    <a:pt x="371" y="57"/>
                  </a:lnTo>
                  <a:lnTo>
                    <a:pt x="409" y="87"/>
                  </a:lnTo>
                  <a:lnTo>
                    <a:pt x="443" y="122"/>
                  </a:lnTo>
                  <a:lnTo>
                    <a:pt x="471" y="158"/>
                  </a:lnTo>
                  <a:lnTo>
                    <a:pt x="494" y="195"/>
                  </a:lnTo>
                  <a:lnTo>
                    <a:pt x="509" y="232"/>
                  </a:lnTo>
                  <a:lnTo>
                    <a:pt x="517" y="266"/>
                  </a:lnTo>
                  <a:lnTo>
                    <a:pt x="515" y="297"/>
                  </a:lnTo>
                  <a:lnTo>
                    <a:pt x="503" y="321"/>
                  </a:lnTo>
                  <a:lnTo>
                    <a:pt x="479" y="339"/>
                  </a:lnTo>
                  <a:lnTo>
                    <a:pt x="443" y="348"/>
                  </a:lnTo>
                  <a:lnTo>
                    <a:pt x="402" y="353"/>
                  </a:lnTo>
                  <a:lnTo>
                    <a:pt x="368" y="357"/>
                  </a:lnTo>
                  <a:lnTo>
                    <a:pt x="337" y="362"/>
                  </a:lnTo>
                  <a:lnTo>
                    <a:pt x="310" y="365"/>
                  </a:lnTo>
                  <a:lnTo>
                    <a:pt x="286" y="369"/>
                  </a:lnTo>
                  <a:lnTo>
                    <a:pt x="266" y="371"/>
                  </a:lnTo>
                  <a:lnTo>
                    <a:pt x="248" y="372"/>
                  </a:lnTo>
                  <a:lnTo>
                    <a:pt x="231" y="373"/>
                  </a:lnTo>
                  <a:lnTo>
                    <a:pt x="215" y="373"/>
                  </a:lnTo>
                  <a:lnTo>
                    <a:pt x="201" y="372"/>
                  </a:lnTo>
                  <a:lnTo>
                    <a:pt x="186" y="370"/>
                  </a:lnTo>
                  <a:lnTo>
                    <a:pt x="170" y="366"/>
                  </a:lnTo>
                  <a:lnTo>
                    <a:pt x="155" y="362"/>
                  </a:lnTo>
                  <a:lnTo>
                    <a:pt x="137" y="356"/>
                  </a:lnTo>
                  <a:lnTo>
                    <a:pt x="117" y="350"/>
                  </a:lnTo>
                  <a:lnTo>
                    <a:pt x="95" y="3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4" name="Freeform 735">
              <a:extLst>
                <a:ext uri="{FF2B5EF4-FFF2-40B4-BE49-F238E27FC236}">
                  <a16:creationId xmlns:a16="http://schemas.microsoft.com/office/drawing/2014/main" id="{AEDCF8F9-ED41-427B-8DF3-EF5332A07681}"/>
                </a:ext>
              </a:extLst>
            </p:cNvPr>
            <p:cNvSpPr>
              <a:spLocks/>
            </p:cNvSpPr>
            <p:nvPr/>
          </p:nvSpPr>
          <p:spPr bwMode="auto">
            <a:xfrm>
              <a:off x="985" y="1577"/>
              <a:ext cx="490" cy="353"/>
            </a:xfrm>
            <a:custGeom>
              <a:avLst/>
              <a:gdLst>
                <a:gd name="T0" fmla="*/ 89 w 490"/>
                <a:gd name="T1" fmla="*/ 322 h 353"/>
                <a:gd name="T2" fmla="*/ 87 w 490"/>
                <a:gd name="T3" fmla="*/ 320 h 353"/>
                <a:gd name="T4" fmla="*/ 80 w 490"/>
                <a:gd name="T5" fmla="*/ 317 h 353"/>
                <a:gd name="T6" fmla="*/ 71 w 490"/>
                <a:gd name="T7" fmla="*/ 311 h 353"/>
                <a:gd name="T8" fmla="*/ 58 w 490"/>
                <a:gd name="T9" fmla="*/ 304 h 353"/>
                <a:gd name="T10" fmla="*/ 46 w 490"/>
                <a:gd name="T11" fmla="*/ 293 h 353"/>
                <a:gd name="T12" fmla="*/ 33 w 490"/>
                <a:gd name="T13" fmla="*/ 281 h 353"/>
                <a:gd name="T14" fmla="*/ 21 w 490"/>
                <a:gd name="T15" fmla="*/ 266 h 353"/>
                <a:gd name="T16" fmla="*/ 10 w 490"/>
                <a:gd name="T17" fmla="*/ 249 h 353"/>
                <a:gd name="T18" fmla="*/ 3 w 490"/>
                <a:gd name="T19" fmla="*/ 230 h 353"/>
                <a:gd name="T20" fmla="*/ 0 w 490"/>
                <a:gd name="T21" fmla="*/ 209 h 353"/>
                <a:gd name="T22" fmla="*/ 1 w 490"/>
                <a:gd name="T23" fmla="*/ 185 h 353"/>
                <a:gd name="T24" fmla="*/ 8 w 490"/>
                <a:gd name="T25" fmla="*/ 159 h 353"/>
                <a:gd name="T26" fmla="*/ 21 w 490"/>
                <a:gd name="T27" fmla="*/ 131 h 353"/>
                <a:gd name="T28" fmla="*/ 43 w 490"/>
                <a:gd name="T29" fmla="*/ 101 h 353"/>
                <a:gd name="T30" fmla="*/ 73 w 490"/>
                <a:gd name="T31" fmla="*/ 68 h 353"/>
                <a:gd name="T32" fmla="*/ 114 w 490"/>
                <a:gd name="T33" fmla="*/ 33 h 353"/>
                <a:gd name="T34" fmla="*/ 151 w 490"/>
                <a:gd name="T35" fmla="*/ 11 h 353"/>
                <a:gd name="T36" fmla="*/ 190 w 490"/>
                <a:gd name="T37" fmla="*/ 0 h 353"/>
                <a:gd name="T38" fmla="*/ 232 w 490"/>
                <a:gd name="T39" fmla="*/ 2 h 353"/>
                <a:gd name="T40" fmla="*/ 272 w 490"/>
                <a:gd name="T41" fmla="*/ 12 h 353"/>
                <a:gd name="T42" fmla="*/ 313 w 490"/>
                <a:gd name="T43" fmla="*/ 30 h 353"/>
                <a:gd name="T44" fmla="*/ 351 w 490"/>
                <a:gd name="T45" fmla="*/ 53 h 353"/>
                <a:gd name="T46" fmla="*/ 387 w 490"/>
                <a:gd name="T47" fmla="*/ 83 h 353"/>
                <a:gd name="T48" fmla="*/ 420 w 490"/>
                <a:gd name="T49" fmla="*/ 115 h 353"/>
                <a:gd name="T50" fmla="*/ 447 w 490"/>
                <a:gd name="T51" fmla="*/ 149 h 353"/>
                <a:gd name="T52" fmla="*/ 468 w 490"/>
                <a:gd name="T53" fmla="*/ 185 h 353"/>
                <a:gd name="T54" fmla="*/ 483 w 490"/>
                <a:gd name="T55" fmla="*/ 219 h 353"/>
                <a:gd name="T56" fmla="*/ 490 w 490"/>
                <a:gd name="T57" fmla="*/ 252 h 353"/>
                <a:gd name="T58" fmla="*/ 489 w 490"/>
                <a:gd name="T59" fmla="*/ 280 h 353"/>
                <a:gd name="T60" fmla="*/ 476 w 490"/>
                <a:gd name="T61" fmla="*/ 304 h 353"/>
                <a:gd name="T62" fmla="*/ 454 w 490"/>
                <a:gd name="T63" fmla="*/ 320 h 353"/>
                <a:gd name="T64" fmla="*/ 420 w 490"/>
                <a:gd name="T65" fmla="*/ 329 h 353"/>
                <a:gd name="T66" fmla="*/ 382 w 490"/>
                <a:gd name="T67" fmla="*/ 334 h 353"/>
                <a:gd name="T68" fmla="*/ 348 w 490"/>
                <a:gd name="T69" fmla="*/ 338 h 353"/>
                <a:gd name="T70" fmla="*/ 319 w 490"/>
                <a:gd name="T71" fmla="*/ 342 h 353"/>
                <a:gd name="T72" fmla="*/ 294 w 490"/>
                <a:gd name="T73" fmla="*/ 345 h 353"/>
                <a:gd name="T74" fmla="*/ 271 w 490"/>
                <a:gd name="T75" fmla="*/ 349 h 353"/>
                <a:gd name="T76" fmla="*/ 252 w 490"/>
                <a:gd name="T77" fmla="*/ 351 h 353"/>
                <a:gd name="T78" fmla="*/ 234 w 490"/>
                <a:gd name="T79" fmla="*/ 352 h 353"/>
                <a:gd name="T80" fmla="*/ 218 w 490"/>
                <a:gd name="T81" fmla="*/ 353 h 353"/>
                <a:gd name="T82" fmla="*/ 204 w 490"/>
                <a:gd name="T83" fmla="*/ 353 h 353"/>
                <a:gd name="T84" fmla="*/ 190 w 490"/>
                <a:gd name="T85" fmla="*/ 352 h 353"/>
                <a:gd name="T86" fmla="*/ 176 w 490"/>
                <a:gd name="T87" fmla="*/ 350 h 353"/>
                <a:gd name="T88" fmla="*/ 161 w 490"/>
                <a:gd name="T89" fmla="*/ 346 h 353"/>
                <a:gd name="T90" fmla="*/ 146 w 490"/>
                <a:gd name="T91" fmla="*/ 342 h 353"/>
                <a:gd name="T92" fmla="*/ 129 w 490"/>
                <a:gd name="T93" fmla="*/ 337 h 353"/>
                <a:gd name="T94" fmla="*/ 110 w 490"/>
                <a:gd name="T95" fmla="*/ 329 h 353"/>
                <a:gd name="T96" fmla="*/ 89 w 490"/>
                <a:gd name="T97" fmla="*/ 322 h 35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90"/>
                <a:gd name="T148" fmla="*/ 0 h 353"/>
                <a:gd name="T149" fmla="*/ 490 w 490"/>
                <a:gd name="T150" fmla="*/ 353 h 35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90" h="353">
                  <a:moveTo>
                    <a:pt x="89" y="322"/>
                  </a:moveTo>
                  <a:lnTo>
                    <a:pt x="87" y="320"/>
                  </a:lnTo>
                  <a:lnTo>
                    <a:pt x="80" y="317"/>
                  </a:lnTo>
                  <a:lnTo>
                    <a:pt x="71" y="311"/>
                  </a:lnTo>
                  <a:lnTo>
                    <a:pt x="58" y="304"/>
                  </a:lnTo>
                  <a:lnTo>
                    <a:pt x="46" y="293"/>
                  </a:lnTo>
                  <a:lnTo>
                    <a:pt x="33" y="281"/>
                  </a:lnTo>
                  <a:lnTo>
                    <a:pt x="21" y="266"/>
                  </a:lnTo>
                  <a:lnTo>
                    <a:pt x="10" y="249"/>
                  </a:lnTo>
                  <a:lnTo>
                    <a:pt x="3" y="230"/>
                  </a:lnTo>
                  <a:lnTo>
                    <a:pt x="0" y="209"/>
                  </a:lnTo>
                  <a:lnTo>
                    <a:pt x="1" y="185"/>
                  </a:lnTo>
                  <a:lnTo>
                    <a:pt x="8" y="159"/>
                  </a:lnTo>
                  <a:lnTo>
                    <a:pt x="21" y="131"/>
                  </a:lnTo>
                  <a:lnTo>
                    <a:pt x="43" y="101"/>
                  </a:lnTo>
                  <a:lnTo>
                    <a:pt x="73" y="68"/>
                  </a:lnTo>
                  <a:lnTo>
                    <a:pt x="114" y="33"/>
                  </a:lnTo>
                  <a:lnTo>
                    <a:pt x="151" y="11"/>
                  </a:lnTo>
                  <a:lnTo>
                    <a:pt x="190" y="0"/>
                  </a:lnTo>
                  <a:lnTo>
                    <a:pt x="232" y="2"/>
                  </a:lnTo>
                  <a:lnTo>
                    <a:pt x="272" y="12"/>
                  </a:lnTo>
                  <a:lnTo>
                    <a:pt x="313" y="30"/>
                  </a:lnTo>
                  <a:lnTo>
                    <a:pt x="351" y="53"/>
                  </a:lnTo>
                  <a:lnTo>
                    <a:pt x="387" y="83"/>
                  </a:lnTo>
                  <a:lnTo>
                    <a:pt x="420" y="115"/>
                  </a:lnTo>
                  <a:lnTo>
                    <a:pt x="447" y="149"/>
                  </a:lnTo>
                  <a:lnTo>
                    <a:pt x="468" y="185"/>
                  </a:lnTo>
                  <a:lnTo>
                    <a:pt x="483" y="219"/>
                  </a:lnTo>
                  <a:lnTo>
                    <a:pt x="490" y="252"/>
                  </a:lnTo>
                  <a:lnTo>
                    <a:pt x="489" y="280"/>
                  </a:lnTo>
                  <a:lnTo>
                    <a:pt x="476" y="304"/>
                  </a:lnTo>
                  <a:lnTo>
                    <a:pt x="454" y="320"/>
                  </a:lnTo>
                  <a:lnTo>
                    <a:pt x="420" y="329"/>
                  </a:lnTo>
                  <a:lnTo>
                    <a:pt x="382" y="334"/>
                  </a:lnTo>
                  <a:lnTo>
                    <a:pt x="348" y="338"/>
                  </a:lnTo>
                  <a:lnTo>
                    <a:pt x="319" y="342"/>
                  </a:lnTo>
                  <a:lnTo>
                    <a:pt x="294" y="345"/>
                  </a:lnTo>
                  <a:lnTo>
                    <a:pt x="271" y="349"/>
                  </a:lnTo>
                  <a:lnTo>
                    <a:pt x="252" y="351"/>
                  </a:lnTo>
                  <a:lnTo>
                    <a:pt x="234" y="352"/>
                  </a:lnTo>
                  <a:lnTo>
                    <a:pt x="218" y="353"/>
                  </a:lnTo>
                  <a:lnTo>
                    <a:pt x="204" y="353"/>
                  </a:lnTo>
                  <a:lnTo>
                    <a:pt x="190" y="352"/>
                  </a:lnTo>
                  <a:lnTo>
                    <a:pt x="176" y="350"/>
                  </a:lnTo>
                  <a:lnTo>
                    <a:pt x="161" y="346"/>
                  </a:lnTo>
                  <a:lnTo>
                    <a:pt x="146" y="342"/>
                  </a:lnTo>
                  <a:lnTo>
                    <a:pt x="129" y="337"/>
                  </a:lnTo>
                  <a:lnTo>
                    <a:pt x="110" y="329"/>
                  </a:lnTo>
                  <a:lnTo>
                    <a:pt x="89" y="322"/>
                  </a:lnTo>
                  <a:close/>
                </a:path>
              </a:pathLst>
            </a:custGeom>
            <a:solidFill>
              <a:srgbClr val="FFF9E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5" name="Freeform 736">
              <a:extLst>
                <a:ext uri="{FF2B5EF4-FFF2-40B4-BE49-F238E27FC236}">
                  <a16:creationId xmlns:a16="http://schemas.microsoft.com/office/drawing/2014/main" id="{CE212E7D-B689-4F13-9926-57399DF459EA}"/>
                </a:ext>
              </a:extLst>
            </p:cNvPr>
            <p:cNvSpPr>
              <a:spLocks/>
            </p:cNvSpPr>
            <p:nvPr/>
          </p:nvSpPr>
          <p:spPr bwMode="auto">
            <a:xfrm>
              <a:off x="1008" y="1584"/>
              <a:ext cx="491" cy="332"/>
            </a:xfrm>
            <a:custGeom>
              <a:avLst/>
              <a:gdLst>
                <a:gd name="T0" fmla="*/ 91 w 465"/>
                <a:gd name="T1" fmla="*/ 303 h 332"/>
                <a:gd name="T2" fmla="*/ 89 w 465"/>
                <a:gd name="T3" fmla="*/ 302 h 332"/>
                <a:gd name="T4" fmla="*/ 81 w 465"/>
                <a:gd name="T5" fmla="*/ 298 h 332"/>
                <a:gd name="T6" fmla="*/ 72 w 465"/>
                <a:gd name="T7" fmla="*/ 293 h 332"/>
                <a:gd name="T8" fmla="*/ 60 w 465"/>
                <a:gd name="T9" fmla="*/ 286 h 332"/>
                <a:gd name="T10" fmla="*/ 48 w 465"/>
                <a:gd name="T11" fmla="*/ 276 h 332"/>
                <a:gd name="T12" fmla="*/ 35 w 465"/>
                <a:gd name="T13" fmla="*/ 264 h 332"/>
                <a:gd name="T14" fmla="*/ 22 w 465"/>
                <a:gd name="T15" fmla="*/ 251 h 332"/>
                <a:gd name="T16" fmla="*/ 12 w 465"/>
                <a:gd name="T17" fmla="*/ 234 h 332"/>
                <a:gd name="T18" fmla="*/ 4 w 465"/>
                <a:gd name="T19" fmla="*/ 216 h 332"/>
                <a:gd name="T20" fmla="*/ 0 w 465"/>
                <a:gd name="T21" fmla="*/ 196 h 332"/>
                <a:gd name="T22" fmla="*/ 1 w 465"/>
                <a:gd name="T23" fmla="*/ 173 h 332"/>
                <a:gd name="T24" fmla="*/ 8 w 465"/>
                <a:gd name="T25" fmla="*/ 149 h 332"/>
                <a:gd name="T26" fmla="*/ 22 w 465"/>
                <a:gd name="T27" fmla="*/ 122 h 332"/>
                <a:gd name="T28" fmla="*/ 44 w 465"/>
                <a:gd name="T29" fmla="*/ 94 h 332"/>
                <a:gd name="T30" fmla="*/ 74 w 465"/>
                <a:gd name="T31" fmla="*/ 63 h 332"/>
                <a:gd name="T32" fmla="*/ 114 w 465"/>
                <a:gd name="T33" fmla="*/ 30 h 332"/>
                <a:gd name="T34" fmla="*/ 151 w 465"/>
                <a:gd name="T35" fmla="*/ 9 h 332"/>
                <a:gd name="T36" fmla="*/ 192 w 465"/>
                <a:gd name="T37" fmla="*/ 0 h 332"/>
                <a:gd name="T38" fmla="*/ 232 w 465"/>
                <a:gd name="T39" fmla="*/ 1 h 332"/>
                <a:gd name="T40" fmla="*/ 273 w 465"/>
                <a:gd name="T41" fmla="*/ 10 h 332"/>
                <a:gd name="T42" fmla="*/ 315 w 465"/>
                <a:gd name="T43" fmla="*/ 27 h 332"/>
                <a:gd name="T44" fmla="*/ 353 w 465"/>
                <a:gd name="T45" fmla="*/ 49 h 332"/>
                <a:gd name="T46" fmla="*/ 390 w 465"/>
                <a:gd name="T47" fmla="*/ 77 h 332"/>
                <a:gd name="T48" fmla="*/ 421 w 465"/>
                <a:gd name="T49" fmla="*/ 108 h 332"/>
                <a:gd name="T50" fmla="*/ 449 w 465"/>
                <a:gd name="T51" fmla="*/ 140 h 332"/>
                <a:gd name="T52" fmla="*/ 470 w 465"/>
                <a:gd name="T53" fmla="*/ 174 h 332"/>
                <a:gd name="T54" fmla="*/ 485 w 465"/>
                <a:gd name="T55" fmla="*/ 207 h 332"/>
                <a:gd name="T56" fmla="*/ 491 w 465"/>
                <a:gd name="T57" fmla="*/ 237 h 332"/>
                <a:gd name="T58" fmla="*/ 490 w 465"/>
                <a:gd name="T59" fmla="*/ 264 h 332"/>
                <a:gd name="T60" fmla="*/ 478 w 465"/>
                <a:gd name="T61" fmla="*/ 286 h 332"/>
                <a:gd name="T62" fmla="*/ 456 w 465"/>
                <a:gd name="T63" fmla="*/ 303 h 332"/>
                <a:gd name="T64" fmla="*/ 421 w 465"/>
                <a:gd name="T65" fmla="*/ 311 h 332"/>
                <a:gd name="T66" fmla="*/ 383 w 465"/>
                <a:gd name="T67" fmla="*/ 315 h 332"/>
                <a:gd name="T68" fmla="*/ 350 w 465"/>
                <a:gd name="T69" fmla="*/ 318 h 332"/>
                <a:gd name="T70" fmla="*/ 320 w 465"/>
                <a:gd name="T71" fmla="*/ 322 h 332"/>
                <a:gd name="T72" fmla="*/ 296 w 465"/>
                <a:gd name="T73" fmla="*/ 325 h 332"/>
                <a:gd name="T74" fmla="*/ 272 w 465"/>
                <a:gd name="T75" fmla="*/ 327 h 332"/>
                <a:gd name="T76" fmla="*/ 252 w 465"/>
                <a:gd name="T77" fmla="*/ 330 h 332"/>
                <a:gd name="T78" fmla="*/ 235 w 465"/>
                <a:gd name="T79" fmla="*/ 331 h 332"/>
                <a:gd name="T80" fmla="*/ 219 w 465"/>
                <a:gd name="T81" fmla="*/ 332 h 332"/>
                <a:gd name="T82" fmla="*/ 205 w 465"/>
                <a:gd name="T83" fmla="*/ 332 h 332"/>
                <a:gd name="T84" fmla="*/ 190 w 465"/>
                <a:gd name="T85" fmla="*/ 331 h 332"/>
                <a:gd name="T86" fmla="*/ 176 w 465"/>
                <a:gd name="T87" fmla="*/ 329 h 332"/>
                <a:gd name="T88" fmla="*/ 162 w 465"/>
                <a:gd name="T89" fmla="*/ 326 h 332"/>
                <a:gd name="T90" fmla="*/ 147 w 465"/>
                <a:gd name="T91" fmla="*/ 322 h 332"/>
                <a:gd name="T92" fmla="*/ 130 w 465"/>
                <a:gd name="T93" fmla="*/ 317 h 332"/>
                <a:gd name="T94" fmla="*/ 112 w 465"/>
                <a:gd name="T95" fmla="*/ 311 h 332"/>
                <a:gd name="T96" fmla="*/ 91 w 465"/>
                <a:gd name="T97" fmla="*/ 303 h 3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65"/>
                <a:gd name="T148" fmla="*/ 0 h 332"/>
                <a:gd name="T149" fmla="*/ 465 w 465"/>
                <a:gd name="T150" fmla="*/ 332 h 3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65" h="332">
                  <a:moveTo>
                    <a:pt x="86" y="303"/>
                  </a:moveTo>
                  <a:lnTo>
                    <a:pt x="84" y="302"/>
                  </a:lnTo>
                  <a:lnTo>
                    <a:pt x="77" y="298"/>
                  </a:lnTo>
                  <a:lnTo>
                    <a:pt x="68" y="293"/>
                  </a:lnTo>
                  <a:lnTo>
                    <a:pt x="57" y="286"/>
                  </a:lnTo>
                  <a:lnTo>
                    <a:pt x="45" y="276"/>
                  </a:lnTo>
                  <a:lnTo>
                    <a:pt x="33" y="264"/>
                  </a:lnTo>
                  <a:lnTo>
                    <a:pt x="21" y="251"/>
                  </a:lnTo>
                  <a:lnTo>
                    <a:pt x="11" y="234"/>
                  </a:lnTo>
                  <a:lnTo>
                    <a:pt x="4" y="216"/>
                  </a:lnTo>
                  <a:lnTo>
                    <a:pt x="0" y="196"/>
                  </a:lnTo>
                  <a:lnTo>
                    <a:pt x="1" y="173"/>
                  </a:lnTo>
                  <a:lnTo>
                    <a:pt x="8" y="149"/>
                  </a:lnTo>
                  <a:lnTo>
                    <a:pt x="21" y="122"/>
                  </a:lnTo>
                  <a:lnTo>
                    <a:pt x="42" y="94"/>
                  </a:lnTo>
                  <a:lnTo>
                    <a:pt x="70" y="63"/>
                  </a:lnTo>
                  <a:lnTo>
                    <a:pt x="108" y="30"/>
                  </a:lnTo>
                  <a:lnTo>
                    <a:pt x="143" y="9"/>
                  </a:lnTo>
                  <a:lnTo>
                    <a:pt x="182" y="0"/>
                  </a:lnTo>
                  <a:lnTo>
                    <a:pt x="220" y="1"/>
                  </a:lnTo>
                  <a:lnTo>
                    <a:pt x="259" y="10"/>
                  </a:lnTo>
                  <a:lnTo>
                    <a:pt x="298" y="27"/>
                  </a:lnTo>
                  <a:lnTo>
                    <a:pt x="334" y="49"/>
                  </a:lnTo>
                  <a:lnTo>
                    <a:pt x="369" y="77"/>
                  </a:lnTo>
                  <a:lnTo>
                    <a:pt x="399" y="108"/>
                  </a:lnTo>
                  <a:lnTo>
                    <a:pt x="425" y="140"/>
                  </a:lnTo>
                  <a:lnTo>
                    <a:pt x="445" y="174"/>
                  </a:lnTo>
                  <a:lnTo>
                    <a:pt x="459" y="207"/>
                  </a:lnTo>
                  <a:lnTo>
                    <a:pt x="465" y="237"/>
                  </a:lnTo>
                  <a:lnTo>
                    <a:pt x="464" y="264"/>
                  </a:lnTo>
                  <a:lnTo>
                    <a:pt x="453" y="286"/>
                  </a:lnTo>
                  <a:lnTo>
                    <a:pt x="432" y="303"/>
                  </a:lnTo>
                  <a:lnTo>
                    <a:pt x="399" y="311"/>
                  </a:lnTo>
                  <a:lnTo>
                    <a:pt x="363" y="315"/>
                  </a:lnTo>
                  <a:lnTo>
                    <a:pt x="331" y="318"/>
                  </a:lnTo>
                  <a:lnTo>
                    <a:pt x="303" y="322"/>
                  </a:lnTo>
                  <a:lnTo>
                    <a:pt x="280" y="325"/>
                  </a:lnTo>
                  <a:lnTo>
                    <a:pt x="258" y="327"/>
                  </a:lnTo>
                  <a:lnTo>
                    <a:pt x="239" y="330"/>
                  </a:lnTo>
                  <a:lnTo>
                    <a:pt x="223" y="331"/>
                  </a:lnTo>
                  <a:lnTo>
                    <a:pt x="207" y="332"/>
                  </a:lnTo>
                  <a:lnTo>
                    <a:pt x="194" y="332"/>
                  </a:lnTo>
                  <a:lnTo>
                    <a:pt x="180" y="331"/>
                  </a:lnTo>
                  <a:lnTo>
                    <a:pt x="167" y="329"/>
                  </a:lnTo>
                  <a:lnTo>
                    <a:pt x="153" y="326"/>
                  </a:lnTo>
                  <a:lnTo>
                    <a:pt x="139" y="322"/>
                  </a:lnTo>
                  <a:lnTo>
                    <a:pt x="123" y="317"/>
                  </a:lnTo>
                  <a:lnTo>
                    <a:pt x="106" y="311"/>
                  </a:lnTo>
                  <a:lnTo>
                    <a:pt x="86" y="303"/>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6" name="Freeform 743">
              <a:extLst>
                <a:ext uri="{FF2B5EF4-FFF2-40B4-BE49-F238E27FC236}">
                  <a16:creationId xmlns:a16="http://schemas.microsoft.com/office/drawing/2014/main" id="{7FF5FC7B-E307-4EE2-A5CB-DEC8F0BF2522}"/>
                </a:ext>
              </a:extLst>
            </p:cNvPr>
            <p:cNvSpPr>
              <a:spLocks/>
            </p:cNvSpPr>
            <p:nvPr/>
          </p:nvSpPr>
          <p:spPr bwMode="auto">
            <a:xfrm>
              <a:off x="1038" y="1939"/>
              <a:ext cx="500" cy="588"/>
            </a:xfrm>
            <a:custGeom>
              <a:avLst/>
              <a:gdLst>
                <a:gd name="T0" fmla="*/ 13 w 500"/>
                <a:gd name="T1" fmla="*/ 434 h 588"/>
                <a:gd name="T2" fmla="*/ 44 w 500"/>
                <a:gd name="T3" fmla="*/ 392 h 588"/>
                <a:gd name="T4" fmla="*/ 82 w 500"/>
                <a:gd name="T5" fmla="*/ 318 h 588"/>
                <a:gd name="T6" fmla="*/ 103 w 500"/>
                <a:gd name="T7" fmla="*/ 218 h 588"/>
                <a:gd name="T8" fmla="*/ 98 w 500"/>
                <a:gd name="T9" fmla="*/ 132 h 588"/>
                <a:gd name="T10" fmla="*/ 94 w 500"/>
                <a:gd name="T11" fmla="*/ 86 h 588"/>
                <a:gd name="T12" fmla="*/ 99 w 500"/>
                <a:gd name="T13" fmla="*/ 52 h 588"/>
                <a:gd name="T14" fmla="*/ 111 w 500"/>
                <a:gd name="T15" fmla="*/ 27 h 588"/>
                <a:gd name="T16" fmla="*/ 133 w 500"/>
                <a:gd name="T17" fmla="*/ 11 h 588"/>
                <a:gd name="T18" fmla="*/ 164 w 500"/>
                <a:gd name="T19" fmla="*/ 3 h 588"/>
                <a:gd name="T20" fmla="*/ 208 w 500"/>
                <a:gd name="T21" fmla="*/ 0 h 588"/>
                <a:gd name="T22" fmla="*/ 264 w 500"/>
                <a:gd name="T23" fmla="*/ 1 h 588"/>
                <a:gd name="T24" fmla="*/ 332 w 500"/>
                <a:gd name="T25" fmla="*/ 5 h 588"/>
                <a:gd name="T26" fmla="*/ 392 w 500"/>
                <a:gd name="T27" fmla="*/ 12 h 588"/>
                <a:gd name="T28" fmla="*/ 439 w 500"/>
                <a:gd name="T29" fmla="*/ 28 h 588"/>
                <a:gd name="T30" fmla="*/ 473 w 500"/>
                <a:gd name="T31" fmla="*/ 51 h 588"/>
                <a:gd name="T32" fmla="*/ 493 w 500"/>
                <a:gd name="T33" fmla="*/ 85 h 588"/>
                <a:gd name="T34" fmla="*/ 500 w 500"/>
                <a:gd name="T35" fmla="*/ 131 h 588"/>
                <a:gd name="T36" fmla="*/ 491 w 500"/>
                <a:gd name="T37" fmla="*/ 189 h 588"/>
                <a:gd name="T38" fmla="*/ 466 w 500"/>
                <a:gd name="T39" fmla="*/ 264 h 588"/>
                <a:gd name="T40" fmla="*/ 428 w 500"/>
                <a:gd name="T41" fmla="*/ 352 h 588"/>
                <a:gd name="T42" fmla="*/ 393 w 500"/>
                <a:gd name="T43" fmla="*/ 425 h 588"/>
                <a:gd name="T44" fmla="*/ 361 w 500"/>
                <a:gd name="T45" fmla="*/ 481 h 588"/>
                <a:gd name="T46" fmla="*/ 332 w 500"/>
                <a:gd name="T47" fmla="*/ 524 h 588"/>
                <a:gd name="T48" fmla="*/ 303 w 500"/>
                <a:gd name="T49" fmla="*/ 553 h 588"/>
                <a:gd name="T50" fmla="*/ 272 w 500"/>
                <a:gd name="T51" fmla="*/ 572 h 588"/>
                <a:gd name="T52" fmla="*/ 239 w 500"/>
                <a:gd name="T53" fmla="*/ 584 h 588"/>
                <a:gd name="T54" fmla="*/ 200 w 500"/>
                <a:gd name="T55" fmla="*/ 588 h 588"/>
                <a:gd name="T56" fmla="*/ 156 w 500"/>
                <a:gd name="T57" fmla="*/ 587 h 588"/>
                <a:gd name="T58" fmla="*/ 115 w 500"/>
                <a:gd name="T59" fmla="*/ 578 h 588"/>
                <a:gd name="T60" fmla="*/ 79 w 500"/>
                <a:gd name="T61" fmla="*/ 562 h 588"/>
                <a:gd name="T62" fmla="*/ 47 w 500"/>
                <a:gd name="T63" fmla="*/ 542 h 588"/>
                <a:gd name="T64" fmla="*/ 22 w 500"/>
                <a:gd name="T65" fmla="*/ 517 h 588"/>
                <a:gd name="T66" fmla="*/ 7 w 500"/>
                <a:gd name="T67" fmla="*/ 492 h 588"/>
                <a:gd name="T68" fmla="*/ 0 w 500"/>
                <a:gd name="T69" fmla="*/ 469 h 588"/>
                <a:gd name="T70" fmla="*/ 3 w 500"/>
                <a:gd name="T71" fmla="*/ 448 h 58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
                <a:gd name="T109" fmla="*/ 0 h 588"/>
                <a:gd name="T110" fmla="*/ 500 w 500"/>
                <a:gd name="T111" fmla="*/ 588 h 58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 h="588">
                  <a:moveTo>
                    <a:pt x="9" y="439"/>
                  </a:moveTo>
                  <a:lnTo>
                    <a:pt x="13" y="434"/>
                  </a:lnTo>
                  <a:lnTo>
                    <a:pt x="27" y="418"/>
                  </a:lnTo>
                  <a:lnTo>
                    <a:pt x="44" y="392"/>
                  </a:lnTo>
                  <a:lnTo>
                    <a:pt x="64" y="358"/>
                  </a:lnTo>
                  <a:lnTo>
                    <a:pt x="82" y="318"/>
                  </a:lnTo>
                  <a:lnTo>
                    <a:pt x="97" y="270"/>
                  </a:lnTo>
                  <a:lnTo>
                    <a:pt x="103" y="218"/>
                  </a:lnTo>
                  <a:lnTo>
                    <a:pt x="101" y="160"/>
                  </a:lnTo>
                  <a:lnTo>
                    <a:pt x="98" y="132"/>
                  </a:lnTo>
                  <a:lnTo>
                    <a:pt x="96" y="107"/>
                  </a:lnTo>
                  <a:lnTo>
                    <a:pt x="94" y="86"/>
                  </a:lnTo>
                  <a:lnTo>
                    <a:pt x="96" y="68"/>
                  </a:lnTo>
                  <a:lnTo>
                    <a:pt x="99" y="52"/>
                  </a:lnTo>
                  <a:lnTo>
                    <a:pt x="103" y="38"/>
                  </a:lnTo>
                  <a:lnTo>
                    <a:pt x="111" y="27"/>
                  </a:lnTo>
                  <a:lnTo>
                    <a:pt x="120" y="18"/>
                  </a:lnTo>
                  <a:lnTo>
                    <a:pt x="133" y="11"/>
                  </a:lnTo>
                  <a:lnTo>
                    <a:pt x="147" y="7"/>
                  </a:lnTo>
                  <a:lnTo>
                    <a:pt x="164" y="3"/>
                  </a:lnTo>
                  <a:lnTo>
                    <a:pt x="185" y="1"/>
                  </a:lnTo>
                  <a:lnTo>
                    <a:pt x="208" y="0"/>
                  </a:lnTo>
                  <a:lnTo>
                    <a:pt x="234" y="0"/>
                  </a:lnTo>
                  <a:lnTo>
                    <a:pt x="264" y="1"/>
                  </a:lnTo>
                  <a:lnTo>
                    <a:pt x="298" y="2"/>
                  </a:lnTo>
                  <a:lnTo>
                    <a:pt x="332" y="5"/>
                  </a:lnTo>
                  <a:lnTo>
                    <a:pt x="364" y="8"/>
                  </a:lnTo>
                  <a:lnTo>
                    <a:pt x="392" y="12"/>
                  </a:lnTo>
                  <a:lnTo>
                    <a:pt x="417" y="19"/>
                  </a:lnTo>
                  <a:lnTo>
                    <a:pt x="439" y="28"/>
                  </a:lnTo>
                  <a:lnTo>
                    <a:pt x="457" y="38"/>
                  </a:lnTo>
                  <a:lnTo>
                    <a:pt x="473" y="51"/>
                  </a:lnTo>
                  <a:lnTo>
                    <a:pt x="485" y="67"/>
                  </a:lnTo>
                  <a:lnTo>
                    <a:pt x="493" y="85"/>
                  </a:lnTo>
                  <a:lnTo>
                    <a:pt x="499" y="106"/>
                  </a:lnTo>
                  <a:lnTo>
                    <a:pt x="500" y="131"/>
                  </a:lnTo>
                  <a:lnTo>
                    <a:pt x="498" y="158"/>
                  </a:lnTo>
                  <a:lnTo>
                    <a:pt x="491" y="189"/>
                  </a:lnTo>
                  <a:lnTo>
                    <a:pt x="481" y="224"/>
                  </a:lnTo>
                  <a:lnTo>
                    <a:pt x="466" y="264"/>
                  </a:lnTo>
                  <a:lnTo>
                    <a:pt x="448" y="308"/>
                  </a:lnTo>
                  <a:lnTo>
                    <a:pt x="428" y="352"/>
                  </a:lnTo>
                  <a:lnTo>
                    <a:pt x="410" y="390"/>
                  </a:lnTo>
                  <a:lnTo>
                    <a:pt x="393" y="425"/>
                  </a:lnTo>
                  <a:lnTo>
                    <a:pt x="377" y="455"/>
                  </a:lnTo>
                  <a:lnTo>
                    <a:pt x="361" y="481"/>
                  </a:lnTo>
                  <a:lnTo>
                    <a:pt x="347" y="505"/>
                  </a:lnTo>
                  <a:lnTo>
                    <a:pt x="332" y="524"/>
                  </a:lnTo>
                  <a:lnTo>
                    <a:pt x="317" y="540"/>
                  </a:lnTo>
                  <a:lnTo>
                    <a:pt x="303" y="553"/>
                  </a:lnTo>
                  <a:lnTo>
                    <a:pt x="288" y="565"/>
                  </a:lnTo>
                  <a:lnTo>
                    <a:pt x="272" y="572"/>
                  </a:lnTo>
                  <a:lnTo>
                    <a:pt x="255" y="579"/>
                  </a:lnTo>
                  <a:lnTo>
                    <a:pt x="239" y="584"/>
                  </a:lnTo>
                  <a:lnTo>
                    <a:pt x="221" y="586"/>
                  </a:lnTo>
                  <a:lnTo>
                    <a:pt x="200" y="588"/>
                  </a:lnTo>
                  <a:lnTo>
                    <a:pt x="179" y="588"/>
                  </a:lnTo>
                  <a:lnTo>
                    <a:pt x="156" y="587"/>
                  </a:lnTo>
                  <a:lnTo>
                    <a:pt x="135" y="584"/>
                  </a:lnTo>
                  <a:lnTo>
                    <a:pt x="115" y="578"/>
                  </a:lnTo>
                  <a:lnTo>
                    <a:pt x="96" y="571"/>
                  </a:lnTo>
                  <a:lnTo>
                    <a:pt x="79" y="562"/>
                  </a:lnTo>
                  <a:lnTo>
                    <a:pt x="62" y="552"/>
                  </a:lnTo>
                  <a:lnTo>
                    <a:pt x="47" y="542"/>
                  </a:lnTo>
                  <a:lnTo>
                    <a:pt x="34" y="530"/>
                  </a:lnTo>
                  <a:lnTo>
                    <a:pt x="22" y="517"/>
                  </a:lnTo>
                  <a:lnTo>
                    <a:pt x="13" y="505"/>
                  </a:lnTo>
                  <a:lnTo>
                    <a:pt x="7" y="492"/>
                  </a:lnTo>
                  <a:lnTo>
                    <a:pt x="2" y="481"/>
                  </a:lnTo>
                  <a:lnTo>
                    <a:pt x="0" y="469"/>
                  </a:lnTo>
                  <a:lnTo>
                    <a:pt x="0" y="459"/>
                  </a:lnTo>
                  <a:lnTo>
                    <a:pt x="3" y="448"/>
                  </a:lnTo>
                  <a:lnTo>
                    <a:pt x="9" y="4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7" name="Freeform 744">
              <a:extLst>
                <a:ext uri="{FF2B5EF4-FFF2-40B4-BE49-F238E27FC236}">
                  <a16:creationId xmlns:a16="http://schemas.microsoft.com/office/drawing/2014/main" id="{C17CD9E2-E412-4B53-8ABB-93BF0B0113D1}"/>
                </a:ext>
              </a:extLst>
            </p:cNvPr>
            <p:cNvSpPr>
              <a:spLocks/>
            </p:cNvSpPr>
            <p:nvPr/>
          </p:nvSpPr>
          <p:spPr bwMode="auto">
            <a:xfrm>
              <a:off x="1050" y="1948"/>
              <a:ext cx="474" cy="570"/>
            </a:xfrm>
            <a:custGeom>
              <a:avLst/>
              <a:gdLst>
                <a:gd name="T0" fmla="*/ 14 w 474"/>
                <a:gd name="T1" fmla="*/ 420 h 570"/>
                <a:gd name="T2" fmla="*/ 43 w 474"/>
                <a:gd name="T3" fmla="*/ 381 h 570"/>
                <a:gd name="T4" fmla="*/ 79 w 474"/>
                <a:gd name="T5" fmla="*/ 308 h 570"/>
                <a:gd name="T6" fmla="*/ 99 w 474"/>
                <a:gd name="T7" fmla="*/ 210 h 570"/>
                <a:gd name="T8" fmla="*/ 94 w 474"/>
                <a:gd name="T9" fmla="*/ 127 h 570"/>
                <a:gd name="T10" fmla="*/ 91 w 474"/>
                <a:gd name="T11" fmla="*/ 83 h 570"/>
                <a:gd name="T12" fmla="*/ 95 w 474"/>
                <a:gd name="T13" fmla="*/ 50 h 570"/>
                <a:gd name="T14" fmla="*/ 106 w 474"/>
                <a:gd name="T15" fmla="*/ 26 h 570"/>
                <a:gd name="T16" fmla="*/ 126 w 474"/>
                <a:gd name="T17" fmla="*/ 11 h 570"/>
                <a:gd name="T18" fmla="*/ 157 w 474"/>
                <a:gd name="T19" fmla="*/ 3 h 570"/>
                <a:gd name="T20" fmla="*/ 198 w 474"/>
                <a:gd name="T21" fmla="*/ 0 h 570"/>
                <a:gd name="T22" fmla="*/ 252 w 474"/>
                <a:gd name="T23" fmla="*/ 1 h 570"/>
                <a:gd name="T24" fmla="*/ 317 w 474"/>
                <a:gd name="T25" fmla="*/ 5 h 570"/>
                <a:gd name="T26" fmla="*/ 372 w 474"/>
                <a:gd name="T27" fmla="*/ 12 h 570"/>
                <a:gd name="T28" fmla="*/ 417 w 474"/>
                <a:gd name="T29" fmla="*/ 27 h 570"/>
                <a:gd name="T30" fmla="*/ 450 w 474"/>
                <a:gd name="T31" fmla="*/ 50 h 570"/>
                <a:gd name="T32" fmla="*/ 469 w 474"/>
                <a:gd name="T33" fmla="*/ 82 h 570"/>
                <a:gd name="T34" fmla="*/ 474 w 474"/>
                <a:gd name="T35" fmla="*/ 126 h 570"/>
                <a:gd name="T36" fmla="*/ 467 w 474"/>
                <a:gd name="T37" fmla="*/ 184 h 570"/>
                <a:gd name="T38" fmla="*/ 443 w 474"/>
                <a:gd name="T39" fmla="*/ 256 h 570"/>
                <a:gd name="T40" fmla="*/ 407 w 474"/>
                <a:gd name="T41" fmla="*/ 340 h 570"/>
                <a:gd name="T42" fmla="*/ 373 w 474"/>
                <a:gd name="T43" fmla="*/ 412 h 570"/>
                <a:gd name="T44" fmla="*/ 343 w 474"/>
                <a:gd name="T45" fmla="*/ 467 h 570"/>
                <a:gd name="T46" fmla="*/ 316 w 474"/>
                <a:gd name="T47" fmla="*/ 508 h 570"/>
                <a:gd name="T48" fmla="*/ 287 w 474"/>
                <a:gd name="T49" fmla="*/ 536 h 570"/>
                <a:gd name="T50" fmla="*/ 259 w 474"/>
                <a:gd name="T51" fmla="*/ 556 h 570"/>
                <a:gd name="T52" fmla="*/ 227 w 474"/>
                <a:gd name="T53" fmla="*/ 566 h 570"/>
                <a:gd name="T54" fmla="*/ 191 w 474"/>
                <a:gd name="T55" fmla="*/ 570 h 570"/>
                <a:gd name="T56" fmla="*/ 149 w 474"/>
                <a:gd name="T57" fmla="*/ 569 h 570"/>
                <a:gd name="T58" fmla="*/ 109 w 474"/>
                <a:gd name="T59" fmla="*/ 560 h 570"/>
                <a:gd name="T60" fmla="*/ 75 w 474"/>
                <a:gd name="T61" fmla="*/ 545 h 570"/>
                <a:gd name="T62" fmla="*/ 45 w 474"/>
                <a:gd name="T63" fmla="*/ 525 h 570"/>
                <a:gd name="T64" fmla="*/ 23 w 474"/>
                <a:gd name="T65" fmla="*/ 501 h 570"/>
                <a:gd name="T66" fmla="*/ 7 w 474"/>
                <a:gd name="T67" fmla="*/ 478 h 570"/>
                <a:gd name="T68" fmla="*/ 0 w 474"/>
                <a:gd name="T69" fmla="*/ 455 h 570"/>
                <a:gd name="T70" fmla="*/ 4 w 474"/>
                <a:gd name="T71" fmla="*/ 435 h 57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74"/>
                <a:gd name="T109" fmla="*/ 0 h 570"/>
                <a:gd name="T110" fmla="*/ 474 w 474"/>
                <a:gd name="T111" fmla="*/ 570 h 57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74" h="570">
                  <a:moveTo>
                    <a:pt x="9" y="426"/>
                  </a:moveTo>
                  <a:lnTo>
                    <a:pt x="14" y="420"/>
                  </a:lnTo>
                  <a:lnTo>
                    <a:pt x="26" y="405"/>
                  </a:lnTo>
                  <a:lnTo>
                    <a:pt x="43" y="381"/>
                  </a:lnTo>
                  <a:lnTo>
                    <a:pt x="61" y="347"/>
                  </a:lnTo>
                  <a:lnTo>
                    <a:pt x="79" y="308"/>
                  </a:lnTo>
                  <a:lnTo>
                    <a:pt x="93" y="261"/>
                  </a:lnTo>
                  <a:lnTo>
                    <a:pt x="99" y="210"/>
                  </a:lnTo>
                  <a:lnTo>
                    <a:pt x="97" y="154"/>
                  </a:lnTo>
                  <a:lnTo>
                    <a:pt x="94" y="127"/>
                  </a:lnTo>
                  <a:lnTo>
                    <a:pt x="91" y="104"/>
                  </a:lnTo>
                  <a:lnTo>
                    <a:pt x="91" y="83"/>
                  </a:lnTo>
                  <a:lnTo>
                    <a:pt x="91" y="65"/>
                  </a:lnTo>
                  <a:lnTo>
                    <a:pt x="95" y="50"/>
                  </a:lnTo>
                  <a:lnTo>
                    <a:pt x="99" y="37"/>
                  </a:lnTo>
                  <a:lnTo>
                    <a:pt x="106" y="26"/>
                  </a:lnTo>
                  <a:lnTo>
                    <a:pt x="115" y="18"/>
                  </a:lnTo>
                  <a:lnTo>
                    <a:pt x="126" y="11"/>
                  </a:lnTo>
                  <a:lnTo>
                    <a:pt x="140" y="7"/>
                  </a:lnTo>
                  <a:lnTo>
                    <a:pt x="157" y="3"/>
                  </a:lnTo>
                  <a:lnTo>
                    <a:pt x="176" y="1"/>
                  </a:lnTo>
                  <a:lnTo>
                    <a:pt x="198" y="0"/>
                  </a:lnTo>
                  <a:lnTo>
                    <a:pt x="223" y="0"/>
                  </a:lnTo>
                  <a:lnTo>
                    <a:pt x="252" y="1"/>
                  </a:lnTo>
                  <a:lnTo>
                    <a:pt x="284" y="2"/>
                  </a:lnTo>
                  <a:lnTo>
                    <a:pt x="317" y="5"/>
                  </a:lnTo>
                  <a:lnTo>
                    <a:pt x="346" y="8"/>
                  </a:lnTo>
                  <a:lnTo>
                    <a:pt x="372" y="12"/>
                  </a:lnTo>
                  <a:lnTo>
                    <a:pt x="397" y="18"/>
                  </a:lnTo>
                  <a:lnTo>
                    <a:pt x="417" y="27"/>
                  </a:lnTo>
                  <a:lnTo>
                    <a:pt x="435" y="37"/>
                  </a:lnTo>
                  <a:lnTo>
                    <a:pt x="450" y="50"/>
                  </a:lnTo>
                  <a:lnTo>
                    <a:pt x="461" y="64"/>
                  </a:lnTo>
                  <a:lnTo>
                    <a:pt x="469" y="82"/>
                  </a:lnTo>
                  <a:lnTo>
                    <a:pt x="473" y="103"/>
                  </a:lnTo>
                  <a:lnTo>
                    <a:pt x="474" y="126"/>
                  </a:lnTo>
                  <a:lnTo>
                    <a:pt x="472" y="153"/>
                  </a:lnTo>
                  <a:lnTo>
                    <a:pt x="467" y="184"/>
                  </a:lnTo>
                  <a:lnTo>
                    <a:pt x="456" y="218"/>
                  </a:lnTo>
                  <a:lnTo>
                    <a:pt x="443" y="256"/>
                  </a:lnTo>
                  <a:lnTo>
                    <a:pt x="426" y="299"/>
                  </a:lnTo>
                  <a:lnTo>
                    <a:pt x="407" y="340"/>
                  </a:lnTo>
                  <a:lnTo>
                    <a:pt x="390" y="379"/>
                  </a:lnTo>
                  <a:lnTo>
                    <a:pt x="373" y="412"/>
                  </a:lnTo>
                  <a:lnTo>
                    <a:pt x="358" y="442"/>
                  </a:lnTo>
                  <a:lnTo>
                    <a:pt x="343" y="467"/>
                  </a:lnTo>
                  <a:lnTo>
                    <a:pt x="329" y="489"/>
                  </a:lnTo>
                  <a:lnTo>
                    <a:pt x="316" y="508"/>
                  </a:lnTo>
                  <a:lnTo>
                    <a:pt x="302" y="524"/>
                  </a:lnTo>
                  <a:lnTo>
                    <a:pt x="287" y="536"/>
                  </a:lnTo>
                  <a:lnTo>
                    <a:pt x="274" y="547"/>
                  </a:lnTo>
                  <a:lnTo>
                    <a:pt x="259" y="556"/>
                  </a:lnTo>
                  <a:lnTo>
                    <a:pt x="243" y="561"/>
                  </a:lnTo>
                  <a:lnTo>
                    <a:pt x="227" y="566"/>
                  </a:lnTo>
                  <a:lnTo>
                    <a:pt x="210" y="568"/>
                  </a:lnTo>
                  <a:lnTo>
                    <a:pt x="191" y="570"/>
                  </a:lnTo>
                  <a:lnTo>
                    <a:pt x="170" y="570"/>
                  </a:lnTo>
                  <a:lnTo>
                    <a:pt x="149" y="569"/>
                  </a:lnTo>
                  <a:lnTo>
                    <a:pt x="130" y="566"/>
                  </a:lnTo>
                  <a:lnTo>
                    <a:pt x="109" y="560"/>
                  </a:lnTo>
                  <a:lnTo>
                    <a:pt x="91" y="553"/>
                  </a:lnTo>
                  <a:lnTo>
                    <a:pt x="75" y="545"/>
                  </a:lnTo>
                  <a:lnTo>
                    <a:pt x="60" y="535"/>
                  </a:lnTo>
                  <a:lnTo>
                    <a:pt x="45" y="525"/>
                  </a:lnTo>
                  <a:lnTo>
                    <a:pt x="33" y="514"/>
                  </a:lnTo>
                  <a:lnTo>
                    <a:pt x="23" y="501"/>
                  </a:lnTo>
                  <a:lnTo>
                    <a:pt x="14" y="490"/>
                  </a:lnTo>
                  <a:lnTo>
                    <a:pt x="7" y="478"/>
                  </a:lnTo>
                  <a:lnTo>
                    <a:pt x="2" y="467"/>
                  </a:lnTo>
                  <a:lnTo>
                    <a:pt x="0" y="455"/>
                  </a:lnTo>
                  <a:lnTo>
                    <a:pt x="1" y="444"/>
                  </a:lnTo>
                  <a:lnTo>
                    <a:pt x="4" y="435"/>
                  </a:lnTo>
                  <a:lnTo>
                    <a:pt x="9" y="426"/>
                  </a:lnTo>
                  <a:close/>
                </a:path>
              </a:pathLst>
            </a:custGeom>
            <a:solidFill>
              <a:srgbClr val="FFF7F7"/>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8" name="Freeform 745">
              <a:extLst>
                <a:ext uri="{FF2B5EF4-FFF2-40B4-BE49-F238E27FC236}">
                  <a16:creationId xmlns:a16="http://schemas.microsoft.com/office/drawing/2014/main" id="{F286C826-78A9-4766-9BA7-E62FDB047F7D}"/>
                </a:ext>
              </a:extLst>
            </p:cNvPr>
            <p:cNvSpPr>
              <a:spLocks/>
            </p:cNvSpPr>
            <p:nvPr/>
          </p:nvSpPr>
          <p:spPr bwMode="auto">
            <a:xfrm>
              <a:off x="1065" y="1957"/>
              <a:ext cx="447" cy="552"/>
            </a:xfrm>
            <a:custGeom>
              <a:avLst/>
              <a:gdLst>
                <a:gd name="T0" fmla="*/ 12 w 447"/>
                <a:gd name="T1" fmla="*/ 407 h 552"/>
                <a:gd name="T2" fmla="*/ 39 w 447"/>
                <a:gd name="T3" fmla="*/ 369 h 552"/>
                <a:gd name="T4" fmla="*/ 73 w 447"/>
                <a:gd name="T5" fmla="*/ 298 h 552"/>
                <a:gd name="T6" fmla="*/ 93 w 447"/>
                <a:gd name="T7" fmla="*/ 204 h 552"/>
                <a:gd name="T8" fmla="*/ 88 w 447"/>
                <a:gd name="T9" fmla="*/ 124 h 552"/>
                <a:gd name="T10" fmla="*/ 85 w 447"/>
                <a:gd name="T11" fmla="*/ 81 h 552"/>
                <a:gd name="T12" fmla="*/ 89 w 447"/>
                <a:gd name="T13" fmla="*/ 49 h 552"/>
                <a:gd name="T14" fmla="*/ 100 w 447"/>
                <a:gd name="T15" fmla="*/ 26 h 552"/>
                <a:gd name="T16" fmla="*/ 118 w 447"/>
                <a:gd name="T17" fmla="*/ 11 h 552"/>
                <a:gd name="T18" fmla="*/ 147 w 447"/>
                <a:gd name="T19" fmla="*/ 2 h 552"/>
                <a:gd name="T20" fmla="*/ 186 w 447"/>
                <a:gd name="T21" fmla="*/ 0 h 552"/>
                <a:gd name="T22" fmla="*/ 236 w 447"/>
                <a:gd name="T23" fmla="*/ 1 h 552"/>
                <a:gd name="T24" fmla="*/ 297 w 447"/>
                <a:gd name="T25" fmla="*/ 5 h 552"/>
                <a:gd name="T26" fmla="*/ 350 w 447"/>
                <a:gd name="T27" fmla="*/ 13 h 552"/>
                <a:gd name="T28" fmla="*/ 393 w 447"/>
                <a:gd name="T29" fmla="*/ 26 h 552"/>
                <a:gd name="T30" fmla="*/ 423 w 447"/>
                <a:gd name="T31" fmla="*/ 49 h 552"/>
                <a:gd name="T32" fmla="*/ 441 w 447"/>
                <a:gd name="T33" fmla="*/ 80 h 552"/>
                <a:gd name="T34" fmla="*/ 447 w 447"/>
                <a:gd name="T35" fmla="*/ 123 h 552"/>
                <a:gd name="T36" fmla="*/ 439 w 447"/>
                <a:gd name="T37" fmla="*/ 178 h 552"/>
                <a:gd name="T38" fmla="*/ 418 w 447"/>
                <a:gd name="T39" fmla="*/ 249 h 552"/>
                <a:gd name="T40" fmla="*/ 383 w 447"/>
                <a:gd name="T41" fmla="*/ 330 h 552"/>
                <a:gd name="T42" fmla="*/ 351 w 447"/>
                <a:gd name="T43" fmla="*/ 399 h 552"/>
                <a:gd name="T44" fmla="*/ 323 w 447"/>
                <a:gd name="T45" fmla="*/ 452 h 552"/>
                <a:gd name="T46" fmla="*/ 297 w 447"/>
                <a:gd name="T47" fmla="*/ 491 h 552"/>
                <a:gd name="T48" fmla="*/ 270 w 447"/>
                <a:gd name="T49" fmla="*/ 519 h 552"/>
                <a:gd name="T50" fmla="*/ 243 w 447"/>
                <a:gd name="T51" fmla="*/ 538 h 552"/>
                <a:gd name="T52" fmla="*/ 214 w 447"/>
                <a:gd name="T53" fmla="*/ 548 h 552"/>
                <a:gd name="T54" fmla="*/ 179 w 447"/>
                <a:gd name="T55" fmla="*/ 552 h 552"/>
                <a:gd name="T56" fmla="*/ 139 w 447"/>
                <a:gd name="T57" fmla="*/ 551 h 552"/>
                <a:gd name="T58" fmla="*/ 103 w 447"/>
                <a:gd name="T59" fmla="*/ 543 h 552"/>
                <a:gd name="T60" fmla="*/ 70 w 447"/>
                <a:gd name="T61" fmla="*/ 527 h 552"/>
                <a:gd name="T62" fmla="*/ 43 w 447"/>
                <a:gd name="T63" fmla="*/ 508 h 552"/>
                <a:gd name="T64" fmla="*/ 20 w 447"/>
                <a:gd name="T65" fmla="*/ 486 h 552"/>
                <a:gd name="T66" fmla="*/ 5 w 447"/>
                <a:gd name="T67" fmla="*/ 463 h 552"/>
                <a:gd name="T68" fmla="*/ 0 w 447"/>
                <a:gd name="T69" fmla="*/ 441 h 552"/>
                <a:gd name="T70" fmla="*/ 2 w 447"/>
                <a:gd name="T71" fmla="*/ 420 h 5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47"/>
                <a:gd name="T109" fmla="*/ 0 h 552"/>
                <a:gd name="T110" fmla="*/ 447 w 447"/>
                <a:gd name="T111" fmla="*/ 552 h 5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47" h="552">
                  <a:moveTo>
                    <a:pt x="8" y="412"/>
                  </a:moveTo>
                  <a:lnTo>
                    <a:pt x="12" y="407"/>
                  </a:lnTo>
                  <a:lnTo>
                    <a:pt x="23" y="392"/>
                  </a:lnTo>
                  <a:lnTo>
                    <a:pt x="39" y="369"/>
                  </a:lnTo>
                  <a:lnTo>
                    <a:pt x="57" y="337"/>
                  </a:lnTo>
                  <a:lnTo>
                    <a:pt x="73" y="298"/>
                  </a:lnTo>
                  <a:lnTo>
                    <a:pt x="87" y="254"/>
                  </a:lnTo>
                  <a:lnTo>
                    <a:pt x="93" y="204"/>
                  </a:lnTo>
                  <a:lnTo>
                    <a:pt x="91" y="150"/>
                  </a:lnTo>
                  <a:lnTo>
                    <a:pt x="88" y="124"/>
                  </a:lnTo>
                  <a:lnTo>
                    <a:pt x="85" y="100"/>
                  </a:lnTo>
                  <a:lnTo>
                    <a:pt x="85" y="81"/>
                  </a:lnTo>
                  <a:lnTo>
                    <a:pt x="87" y="63"/>
                  </a:lnTo>
                  <a:lnTo>
                    <a:pt x="89" y="49"/>
                  </a:lnTo>
                  <a:lnTo>
                    <a:pt x="93" y="36"/>
                  </a:lnTo>
                  <a:lnTo>
                    <a:pt x="100" y="26"/>
                  </a:lnTo>
                  <a:lnTo>
                    <a:pt x="108" y="17"/>
                  </a:lnTo>
                  <a:lnTo>
                    <a:pt x="118" y="11"/>
                  </a:lnTo>
                  <a:lnTo>
                    <a:pt x="132" y="6"/>
                  </a:lnTo>
                  <a:lnTo>
                    <a:pt x="147" y="2"/>
                  </a:lnTo>
                  <a:lnTo>
                    <a:pt x="165" y="1"/>
                  </a:lnTo>
                  <a:lnTo>
                    <a:pt x="186" y="0"/>
                  </a:lnTo>
                  <a:lnTo>
                    <a:pt x="209" y="0"/>
                  </a:lnTo>
                  <a:lnTo>
                    <a:pt x="236" y="1"/>
                  </a:lnTo>
                  <a:lnTo>
                    <a:pt x="267" y="2"/>
                  </a:lnTo>
                  <a:lnTo>
                    <a:pt x="297" y="5"/>
                  </a:lnTo>
                  <a:lnTo>
                    <a:pt x="325" y="8"/>
                  </a:lnTo>
                  <a:lnTo>
                    <a:pt x="350" y="13"/>
                  </a:lnTo>
                  <a:lnTo>
                    <a:pt x="373" y="18"/>
                  </a:lnTo>
                  <a:lnTo>
                    <a:pt x="393" y="26"/>
                  </a:lnTo>
                  <a:lnTo>
                    <a:pt x="410" y="36"/>
                  </a:lnTo>
                  <a:lnTo>
                    <a:pt x="423" y="49"/>
                  </a:lnTo>
                  <a:lnTo>
                    <a:pt x="434" y="63"/>
                  </a:lnTo>
                  <a:lnTo>
                    <a:pt x="441" y="80"/>
                  </a:lnTo>
                  <a:lnTo>
                    <a:pt x="446" y="100"/>
                  </a:lnTo>
                  <a:lnTo>
                    <a:pt x="447" y="123"/>
                  </a:lnTo>
                  <a:lnTo>
                    <a:pt x="445" y="149"/>
                  </a:lnTo>
                  <a:lnTo>
                    <a:pt x="439" y="178"/>
                  </a:lnTo>
                  <a:lnTo>
                    <a:pt x="430" y="212"/>
                  </a:lnTo>
                  <a:lnTo>
                    <a:pt x="418" y="249"/>
                  </a:lnTo>
                  <a:lnTo>
                    <a:pt x="401" y="290"/>
                  </a:lnTo>
                  <a:lnTo>
                    <a:pt x="383" y="330"/>
                  </a:lnTo>
                  <a:lnTo>
                    <a:pt x="367" y="367"/>
                  </a:lnTo>
                  <a:lnTo>
                    <a:pt x="351" y="399"/>
                  </a:lnTo>
                  <a:lnTo>
                    <a:pt x="337" y="427"/>
                  </a:lnTo>
                  <a:lnTo>
                    <a:pt x="323" y="452"/>
                  </a:lnTo>
                  <a:lnTo>
                    <a:pt x="310" y="473"/>
                  </a:lnTo>
                  <a:lnTo>
                    <a:pt x="297" y="491"/>
                  </a:lnTo>
                  <a:lnTo>
                    <a:pt x="284" y="507"/>
                  </a:lnTo>
                  <a:lnTo>
                    <a:pt x="270" y="519"/>
                  </a:lnTo>
                  <a:lnTo>
                    <a:pt x="258" y="530"/>
                  </a:lnTo>
                  <a:lnTo>
                    <a:pt x="243" y="538"/>
                  </a:lnTo>
                  <a:lnTo>
                    <a:pt x="228" y="543"/>
                  </a:lnTo>
                  <a:lnTo>
                    <a:pt x="214" y="548"/>
                  </a:lnTo>
                  <a:lnTo>
                    <a:pt x="197" y="550"/>
                  </a:lnTo>
                  <a:lnTo>
                    <a:pt x="179" y="552"/>
                  </a:lnTo>
                  <a:lnTo>
                    <a:pt x="160" y="552"/>
                  </a:lnTo>
                  <a:lnTo>
                    <a:pt x="139" y="551"/>
                  </a:lnTo>
                  <a:lnTo>
                    <a:pt x="121" y="548"/>
                  </a:lnTo>
                  <a:lnTo>
                    <a:pt x="103" y="543"/>
                  </a:lnTo>
                  <a:lnTo>
                    <a:pt x="85" y="536"/>
                  </a:lnTo>
                  <a:lnTo>
                    <a:pt x="70" y="527"/>
                  </a:lnTo>
                  <a:lnTo>
                    <a:pt x="55" y="518"/>
                  </a:lnTo>
                  <a:lnTo>
                    <a:pt x="43" y="508"/>
                  </a:lnTo>
                  <a:lnTo>
                    <a:pt x="30" y="497"/>
                  </a:lnTo>
                  <a:lnTo>
                    <a:pt x="20" y="486"/>
                  </a:lnTo>
                  <a:lnTo>
                    <a:pt x="12" y="474"/>
                  </a:lnTo>
                  <a:lnTo>
                    <a:pt x="5" y="463"/>
                  </a:lnTo>
                  <a:lnTo>
                    <a:pt x="2" y="452"/>
                  </a:lnTo>
                  <a:lnTo>
                    <a:pt x="0" y="441"/>
                  </a:lnTo>
                  <a:lnTo>
                    <a:pt x="0" y="430"/>
                  </a:lnTo>
                  <a:lnTo>
                    <a:pt x="2" y="420"/>
                  </a:lnTo>
                  <a:lnTo>
                    <a:pt x="8" y="412"/>
                  </a:lnTo>
                  <a:close/>
                </a:path>
              </a:pathLst>
            </a:custGeom>
            <a:solidFill>
              <a:srgbClr val="FFF2E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29" name="Freeform 746">
              <a:extLst>
                <a:ext uri="{FF2B5EF4-FFF2-40B4-BE49-F238E27FC236}">
                  <a16:creationId xmlns:a16="http://schemas.microsoft.com/office/drawing/2014/main" id="{926DE6F2-6631-4D8F-8E21-2EF25CC32DE6}"/>
                </a:ext>
              </a:extLst>
            </p:cNvPr>
            <p:cNvSpPr>
              <a:spLocks/>
            </p:cNvSpPr>
            <p:nvPr/>
          </p:nvSpPr>
          <p:spPr bwMode="auto">
            <a:xfrm>
              <a:off x="1078" y="1965"/>
              <a:ext cx="421" cy="535"/>
            </a:xfrm>
            <a:custGeom>
              <a:avLst/>
              <a:gdLst>
                <a:gd name="T0" fmla="*/ 13 w 421"/>
                <a:gd name="T1" fmla="*/ 395 h 535"/>
                <a:gd name="T2" fmla="*/ 38 w 421"/>
                <a:gd name="T3" fmla="*/ 357 h 535"/>
                <a:gd name="T4" fmla="*/ 70 w 421"/>
                <a:gd name="T5" fmla="*/ 290 h 535"/>
                <a:gd name="T6" fmla="*/ 88 w 421"/>
                <a:gd name="T7" fmla="*/ 198 h 535"/>
                <a:gd name="T8" fmla="*/ 83 w 421"/>
                <a:gd name="T9" fmla="*/ 121 h 535"/>
                <a:gd name="T10" fmla="*/ 80 w 421"/>
                <a:gd name="T11" fmla="*/ 79 h 535"/>
                <a:gd name="T12" fmla="*/ 84 w 421"/>
                <a:gd name="T13" fmla="*/ 47 h 535"/>
                <a:gd name="T14" fmla="*/ 94 w 421"/>
                <a:gd name="T15" fmla="*/ 26 h 535"/>
                <a:gd name="T16" fmla="*/ 112 w 421"/>
                <a:gd name="T17" fmla="*/ 11 h 535"/>
                <a:gd name="T18" fmla="*/ 139 w 421"/>
                <a:gd name="T19" fmla="*/ 3 h 535"/>
                <a:gd name="T20" fmla="*/ 175 w 421"/>
                <a:gd name="T21" fmla="*/ 0 h 535"/>
                <a:gd name="T22" fmla="*/ 223 w 421"/>
                <a:gd name="T23" fmla="*/ 1 h 535"/>
                <a:gd name="T24" fmla="*/ 280 w 421"/>
                <a:gd name="T25" fmla="*/ 5 h 535"/>
                <a:gd name="T26" fmla="*/ 330 w 421"/>
                <a:gd name="T27" fmla="*/ 12 h 535"/>
                <a:gd name="T28" fmla="*/ 370 w 421"/>
                <a:gd name="T29" fmla="*/ 26 h 535"/>
                <a:gd name="T30" fmla="*/ 398 w 421"/>
                <a:gd name="T31" fmla="*/ 47 h 535"/>
                <a:gd name="T32" fmla="*/ 415 w 421"/>
                <a:gd name="T33" fmla="*/ 78 h 535"/>
                <a:gd name="T34" fmla="*/ 421 w 421"/>
                <a:gd name="T35" fmla="*/ 119 h 535"/>
                <a:gd name="T36" fmla="*/ 413 w 421"/>
                <a:gd name="T37" fmla="*/ 173 h 535"/>
                <a:gd name="T38" fmla="*/ 392 w 421"/>
                <a:gd name="T39" fmla="*/ 241 h 535"/>
                <a:gd name="T40" fmla="*/ 360 w 421"/>
                <a:gd name="T41" fmla="*/ 320 h 535"/>
                <a:gd name="T42" fmla="*/ 330 w 421"/>
                <a:gd name="T43" fmla="*/ 386 h 535"/>
                <a:gd name="T44" fmla="*/ 303 w 421"/>
                <a:gd name="T45" fmla="*/ 438 h 535"/>
                <a:gd name="T46" fmla="*/ 279 w 421"/>
                <a:gd name="T47" fmla="*/ 477 h 535"/>
                <a:gd name="T48" fmla="*/ 255 w 421"/>
                <a:gd name="T49" fmla="*/ 504 h 535"/>
                <a:gd name="T50" fmla="*/ 229 w 421"/>
                <a:gd name="T51" fmla="*/ 520 h 535"/>
                <a:gd name="T52" fmla="*/ 201 w 421"/>
                <a:gd name="T53" fmla="*/ 531 h 535"/>
                <a:gd name="T54" fmla="*/ 168 w 421"/>
                <a:gd name="T55" fmla="*/ 535 h 535"/>
                <a:gd name="T56" fmla="*/ 114 w 421"/>
                <a:gd name="T57" fmla="*/ 531 h 535"/>
                <a:gd name="T58" fmla="*/ 52 w 421"/>
                <a:gd name="T59" fmla="*/ 502 h 535"/>
                <a:gd name="T60" fmla="*/ 12 w 421"/>
                <a:gd name="T61" fmla="*/ 460 h 535"/>
                <a:gd name="T62" fmla="*/ 0 w 421"/>
                <a:gd name="T63" fmla="*/ 417 h 53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1"/>
                <a:gd name="T97" fmla="*/ 0 h 535"/>
                <a:gd name="T98" fmla="*/ 421 w 421"/>
                <a:gd name="T99" fmla="*/ 535 h 53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1" h="535">
                  <a:moveTo>
                    <a:pt x="8" y="400"/>
                  </a:moveTo>
                  <a:lnTo>
                    <a:pt x="13" y="395"/>
                  </a:lnTo>
                  <a:lnTo>
                    <a:pt x="23" y="381"/>
                  </a:lnTo>
                  <a:lnTo>
                    <a:pt x="38" y="357"/>
                  </a:lnTo>
                  <a:lnTo>
                    <a:pt x="54" y="327"/>
                  </a:lnTo>
                  <a:lnTo>
                    <a:pt x="70" y="290"/>
                  </a:lnTo>
                  <a:lnTo>
                    <a:pt x="81" y="247"/>
                  </a:lnTo>
                  <a:lnTo>
                    <a:pt x="88" y="198"/>
                  </a:lnTo>
                  <a:lnTo>
                    <a:pt x="86" y="146"/>
                  </a:lnTo>
                  <a:lnTo>
                    <a:pt x="83" y="121"/>
                  </a:lnTo>
                  <a:lnTo>
                    <a:pt x="81" y="98"/>
                  </a:lnTo>
                  <a:lnTo>
                    <a:pt x="80" y="79"/>
                  </a:lnTo>
                  <a:lnTo>
                    <a:pt x="81" y="62"/>
                  </a:lnTo>
                  <a:lnTo>
                    <a:pt x="84" y="47"/>
                  </a:lnTo>
                  <a:lnTo>
                    <a:pt x="88" y="35"/>
                  </a:lnTo>
                  <a:lnTo>
                    <a:pt x="94" y="26"/>
                  </a:lnTo>
                  <a:lnTo>
                    <a:pt x="102" y="17"/>
                  </a:lnTo>
                  <a:lnTo>
                    <a:pt x="112" y="11"/>
                  </a:lnTo>
                  <a:lnTo>
                    <a:pt x="124" y="7"/>
                  </a:lnTo>
                  <a:lnTo>
                    <a:pt x="139" y="3"/>
                  </a:lnTo>
                  <a:lnTo>
                    <a:pt x="156" y="1"/>
                  </a:lnTo>
                  <a:lnTo>
                    <a:pt x="175" y="0"/>
                  </a:lnTo>
                  <a:lnTo>
                    <a:pt x="197" y="0"/>
                  </a:lnTo>
                  <a:lnTo>
                    <a:pt x="223" y="1"/>
                  </a:lnTo>
                  <a:lnTo>
                    <a:pt x="252" y="2"/>
                  </a:lnTo>
                  <a:lnTo>
                    <a:pt x="280" y="5"/>
                  </a:lnTo>
                  <a:lnTo>
                    <a:pt x="307" y="8"/>
                  </a:lnTo>
                  <a:lnTo>
                    <a:pt x="330" y="12"/>
                  </a:lnTo>
                  <a:lnTo>
                    <a:pt x="351" y="18"/>
                  </a:lnTo>
                  <a:lnTo>
                    <a:pt x="370" y="26"/>
                  </a:lnTo>
                  <a:lnTo>
                    <a:pt x="386" y="35"/>
                  </a:lnTo>
                  <a:lnTo>
                    <a:pt x="398" y="47"/>
                  </a:lnTo>
                  <a:lnTo>
                    <a:pt x="408" y="61"/>
                  </a:lnTo>
                  <a:lnTo>
                    <a:pt x="415" y="78"/>
                  </a:lnTo>
                  <a:lnTo>
                    <a:pt x="419" y="97"/>
                  </a:lnTo>
                  <a:lnTo>
                    <a:pt x="421" y="119"/>
                  </a:lnTo>
                  <a:lnTo>
                    <a:pt x="418" y="144"/>
                  </a:lnTo>
                  <a:lnTo>
                    <a:pt x="413" y="173"/>
                  </a:lnTo>
                  <a:lnTo>
                    <a:pt x="405" y="205"/>
                  </a:lnTo>
                  <a:lnTo>
                    <a:pt x="392" y="241"/>
                  </a:lnTo>
                  <a:lnTo>
                    <a:pt x="377" y="281"/>
                  </a:lnTo>
                  <a:lnTo>
                    <a:pt x="360" y="320"/>
                  </a:lnTo>
                  <a:lnTo>
                    <a:pt x="345" y="356"/>
                  </a:lnTo>
                  <a:lnTo>
                    <a:pt x="330" y="386"/>
                  </a:lnTo>
                  <a:lnTo>
                    <a:pt x="317" y="415"/>
                  </a:lnTo>
                  <a:lnTo>
                    <a:pt x="303" y="438"/>
                  </a:lnTo>
                  <a:lnTo>
                    <a:pt x="291" y="460"/>
                  </a:lnTo>
                  <a:lnTo>
                    <a:pt x="279" y="477"/>
                  </a:lnTo>
                  <a:lnTo>
                    <a:pt x="267" y="491"/>
                  </a:lnTo>
                  <a:lnTo>
                    <a:pt x="255" y="504"/>
                  </a:lnTo>
                  <a:lnTo>
                    <a:pt x="243" y="514"/>
                  </a:lnTo>
                  <a:lnTo>
                    <a:pt x="229" y="520"/>
                  </a:lnTo>
                  <a:lnTo>
                    <a:pt x="215" y="527"/>
                  </a:lnTo>
                  <a:lnTo>
                    <a:pt x="201" y="531"/>
                  </a:lnTo>
                  <a:lnTo>
                    <a:pt x="185" y="533"/>
                  </a:lnTo>
                  <a:lnTo>
                    <a:pt x="168" y="535"/>
                  </a:lnTo>
                  <a:lnTo>
                    <a:pt x="150" y="535"/>
                  </a:lnTo>
                  <a:lnTo>
                    <a:pt x="114" y="531"/>
                  </a:lnTo>
                  <a:lnTo>
                    <a:pt x="81" y="519"/>
                  </a:lnTo>
                  <a:lnTo>
                    <a:pt x="52" y="502"/>
                  </a:lnTo>
                  <a:lnTo>
                    <a:pt x="28" y="482"/>
                  </a:lnTo>
                  <a:lnTo>
                    <a:pt x="12" y="460"/>
                  </a:lnTo>
                  <a:lnTo>
                    <a:pt x="3" y="438"/>
                  </a:lnTo>
                  <a:lnTo>
                    <a:pt x="0" y="417"/>
                  </a:lnTo>
                  <a:lnTo>
                    <a:pt x="8" y="400"/>
                  </a:lnTo>
                  <a:close/>
                </a:path>
              </a:pathLst>
            </a:custGeom>
            <a:solidFill>
              <a:srgbClr val="FCEAE8"/>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0" name="Freeform 747">
              <a:extLst>
                <a:ext uri="{FF2B5EF4-FFF2-40B4-BE49-F238E27FC236}">
                  <a16:creationId xmlns:a16="http://schemas.microsoft.com/office/drawing/2014/main" id="{1F2BC598-5D59-46E2-B151-7E84828FDCB1}"/>
                </a:ext>
              </a:extLst>
            </p:cNvPr>
            <p:cNvSpPr>
              <a:spLocks/>
            </p:cNvSpPr>
            <p:nvPr/>
          </p:nvSpPr>
          <p:spPr bwMode="auto">
            <a:xfrm>
              <a:off x="1092" y="1974"/>
              <a:ext cx="393" cy="517"/>
            </a:xfrm>
            <a:custGeom>
              <a:avLst/>
              <a:gdLst>
                <a:gd name="T0" fmla="*/ 7 w 393"/>
                <a:gd name="T1" fmla="*/ 386 h 517"/>
                <a:gd name="T2" fmla="*/ 10 w 393"/>
                <a:gd name="T3" fmla="*/ 382 h 517"/>
                <a:gd name="T4" fmla="*/ 20 w 393"/>
                <a:gd name="T5" fmla="*/ 367 h 517"/>
                <a:gd name="T6" fmla="*/ 35 w 393"/>
                <a:gd name="T7" fmla="*/ 345 h 517"/>
                <a:gd name="T8" fmla="*/ 51 w 393"/>
                <a:gd name="T9" fmla="*/ 315 h 517"/>
                <a:gd name="T10" fmla="*/ 64 w 393"/>
                <a:gd name="T11" fmla="*/ 279 h 517"/>
                <a:gd name="T12" fmla="*/ 76 w 393"/>
                <a:gd name="T13" fmla="*/ 238 h 517"/>
                <a:gd name="T14" fmla="*/ 82 w 393"/>
                <a:gd name="T15" fmla="*/ 192 h 517"/>
                <a:gd name="T16" fmla="*/ 80 w 393"/>
                <a:gd name="T17" fmla="*/ 141 h 517"/>
                <a:gd name="T18" fmla="*/ 75 w 393"/>
                <a:gd name="T19" fmla="*/ 95 h 517"/>
                <a:gd name="T20" fmla="*/ 75 w 393"/>
                <a:gd name="T21" fmla="*/ 60 h 517"/>
                <a:gd name="T22" fmla="*/ 82 w 393"/>
                <a:gd name="T23" fmla="*/ 34 h 517"/>
                <a:gd name="T24" fmla="*/ 94 w 393"/>
                <a:gd name="T25" fmla="*/ 17 h 517"/>
                <a:gd name="T26" fmla="*/ 115 w 393"/>
                <a:gd name="T27" fmla="*/ 6 h 517"/>
                <a:gd name="T28" fmla="*/ 145 w 393"/>
                <a:gd name="T29" fmla="*/ 1 h 517"/>
                <a:gd name="T30" fmla="*/ 185 w 393"/>
                <a:gd name="T31" fmla="*/ 0 h 517"/>
                <a:gd name="T32" fmla="*/ 234 w 393"/>
                <a:gd name="T33" fmla="*/ 2 h 517"/>
                <a:gd name="T34" fmla="*/ 261 w 393"/>
                <a:gd name="T35" fmla="*/ 5 h 517"/>
                <a:gd name="T36" fmla="*/ 286 w 393"/>
                <a:gd name="T37" fmla="*/ 7 h 517"/>
                <a:gd name="T38" fmla="*/ 308 w 393"/>
                <a:gd name="T39" fmla="*/ 11 h 517"/>
                <a:gd name="T40" fmla="*/ 328 w 393"/>
                <a:gd name="T41" fmla="*/ 17 h 517"/>
                <a:gd name="T42" fmla="*/ 346 w 393"/>
                <a:gd name="T43" fmla="*/ 25 h 517"/>
                <a:gd name="T44" fmla="*/ 360 w 393"/>
                <a:gd name="T45" fmla="*/ 34 h 517"/>
                <a:gd name="T46" fmla="*/ 372 w 393"/>
                <a:gd name="T47" fmla="*/ 45 h 517"/>
                <a:gd name="T48" fmla="*/ 382 w 393"/>
                <a:gd name="T49" fmla="*/ 59 h 517"/>
                <a:gd name="T50" fmla="*/ 388 w 393"/>
                <a:gd name="T51" fmla="*/ 75 h 517"/>
                <a:gd name="T52" fmla="*/ 392 w 393"/>
                <a:gd name="T53" fmla="*/ 94 h 517"/>
                <a:gd name="T54" fmla="*/ 393 w 393"/>
                <a:gd name="T55" fmla="*/ 115 h 517"/>
                <a:gd name="T56" fmla="*/ 391 w 393"/>
                <a:gd name="T57" fmla="*/ 140 h 517"/>
                <a:gd name="T58" fmla="*/ 386 w 393"/>
                <a:gd name="T59" fmla="*/ 168 h 517"/>
                <a:gd name="T60" fmla="*/ 378 w 393"/>
                <a:gd name="T61" fmla="*/ 198 h 517"/>
                <a:gd name="T62" fmla="*/ 367 w 393"/>
                <a:gd name="T63" fmla="*/ 233 h 517"/>
                <a:gd name="T64" fmla="*/ 352 w 393"/>
                <a:gd name="T65" fmla="*/ 272 h 517"/>
                <a:gd name="T66" fmla="*/ 337 w 393"/>
                <a:gd name="T67" fmla="*/ 310 h 517"/>
                <a:gd name="T68" fmla="*/ 322 w 393"/>
                <a:gd name="T69" fmla="*/ 344 h 517"/>
                <a:gd name="T70" fmla="*/ 308 w 393"/>
                <a:gd name="T71" fmla="*/ 374 h 517"/>
                <a:gd name="T72" fmla="*/ 296 w 393"/>
                <a:gd name="T73" fmla="*/ 401 h 517"/>
                <a:gd name="T74" fmla="*/ 284 w 393"/>
                <a:gd name="T75" fmla="*/ 424 h 517"/>
                <a:gd name="T76" fmla="*/ 272 w 393"/>
                <a:gd name="T77" fmla="*/ 444 h 517"/>
                <a:gd name="T78" fmla="*/ 260 w 393"/>
                <a:gd name="T79" fmla="*/ 461 h 517"/>
                <a:gd name="T80" fmla="*/ 249 w 393"/>
                <a:gd name="T81" fmla="*/ 475 h 517"/>
                <a:gd name="T82" fmla="*/ 238 w 393"/>
                <a:gd name="T83" fmla="*/ 487 h 517"/>
                <a:gd name="T84" fmla="*/ 226 w 393"/>
                <a:gd name="T85" fmla="*/ 496 h 517"/>
                <a:gd name="T86" fmla="*/ 214 w 393"/>
                <a:gd name="T87" fmla="*/ 504 h 517"/>
                <a:gd name="T88" fmla="*/ 201 w 393"/>
                <a:gd name="T89" fmla="*/ 509 h 517"/>
                <a:gd name="T90" fmla="*/ 188 w 393"/>
                <a:gd name="T91" fmla="*/ 513 h 517"/>
                <a:gd name="T92" fmla="*/ 173 w 393"/>
                <a:gd name="T93" fmla="*/ 515 h 517"/>
                <a:gd name="T94" fmla="*/ 158 w 393"/>
                <a:gd name="T95" fmla="*/ 517 h 517"/>
                <a:gd name="T96" fmla="*/ 141 w 393"/>
                <a:gd name="T97" fmla="*/ 517 h 517"/>
                <a:gd name="T98" fmla="*/ 107 w 393"/>
                <a:gd name="T99" fmla="*/ 513 h 517"/>
                <a:gd name="T100" fmla="*/ 75 w 393"/>
                <a:gd name="T101" fmla="*/ 502 h 517"/>
                <a:gd name="T102" fmla="*/ 48 w 393"/>
                <a:gd name="T103" fmla="*/ 486 h 517"/>
                <a:gd name="T104" fmla="*/ 27 w 393"/>
                <a:gd name="T105" fmla="*/ 466 h 517"/>
                <a:gd name="T106" fmla="*/ 10 w 393"/>
                <a:gd name="T107" fmla="*/ 445 h 517"/>
                <a:gd name="T108" fmla="*/ 1 w 393"/>
                <a:gd name="T109" fmla="*/ 422 h 517"/>
                <a:gd name="T110" fmla="*/ 0 w 393"/>
                <a:gd name="T111" fmla="*/ 403 h 517"/>
                <a:gd name="T112" fmla="*/ 7 w 393"/>
                <a:gd name="T113" fmla="*/ 386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93"/>
                <a:gd name="T172" fmla="*/ 0 h 517"/>
                <a:gd name="T173" fmla="*/ 393 w 393"/>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93" h="517">
                  <a:moveTo>
                    <a:pt x="7" y="386"/>
                  </a:moveTo>
                  <a:lnTo>
                    <a:pt x="10" y="382"/>
                  </a:lnTo>
                  <a:lnTo>
                    <a:pt x="20" y="367"/>
                  </a:lnTo>
                  <a:lnTo>
                    <a:pt x="35" y="345"/>
                  </a:lnTo>
                  <a:lnTo>
                    <a:pt x="51" y="315"/>
                  </a:lnTo>
                  <a:lnTo>
                    <a:pt x="64" y="279"/>
                  </a:lnTo>
                  <a:lnTo>
                    <a:pt x="76" y="238"/>
                  </a:lnTo>
                  <a:lnTo>
                    <a:pt x="82" y="192"/>
                  </a:lnTo>
                  <a:lnTo>
                    <a:pt x="80" y="141"/>
                  </a:lnTo>
                  <a:lnTo>
                    <a:pt x="75" y="95"/>
                  </a:lnTo>
                  <a:lnTo>
                    <a:pt x="75" y="60"/>
                  </a:lnTo>
                  <a:lnTo>
                    <a:pt x="82" y="34"/>
                  </a:lnTo>
                  <a:lnTo>
                    <a:pt x="94" y="17"/>
                  </a:lnTo>
                  <a:lnTo>
                    <a:pt x="115" y="6"/>
                  </a:lnTo>
                  <a:lnTo>
                    <a:pt x="145" y="1"/>
                  </a:lnTo>
                  <a:lnTo>
                    <a:pt x="185" y="0"/>
                  </a:lnTo>
                  <a:lnTo>
                    <a:pt x="234" y="2"/>
                  </a:lnTo>
                  <a:lnTo>
                    <a:pt x="261" y="5"/>
                  </a:lnTo>
                  <a:lnTo>
                    <a:pt x="286" y="7"/>
                  </a:lnTo>
                  <a:lnTo>
                    <a:pt x="308" y="11"/>
                  </a:lnTo>
                  <a:lnTo>
                    <a:pt x="328" y="17"/>
                  </a:lnTo>
                  <a:lnTo>
                    <a:pt x="346" y="25"/>
                  </a:lnTo>
                  <a:lnTo>
                    <a:pt x="360" y="34"/>
                  </a:lnTo>
                  <a:lnTo>
                    <a:pt x="372" y="45"/>
                  </a:lnTo>
                  <a:lnTo>
                    <a:pt x="382" y="59"/>
                  </a:lnTo>
                  <a:lnTo>
                    <a:pt x="388" y="75"/>
                  </a:lnTo>
                  <a:lnTo>
                    <a:pt x="392" y="94"/>
                  </a:lnTo>
                  <a:lnTo>
                    <a:pt x="393" y="115"/>
                  </a:lnTo>
                  <a:lnTo>
                    <a:pt x="391" y="140"/>
                  </a:lnTo>
                  <a:lnTo>
                    <a:pt x="386" y="168"/>
                  </a:lnTo>
                  <a:lnTo>
                    <a:pt x="378" y="198"/>
                  </a:lnTo>
                  <a:lnTo>
                    <a:pt x="367" y="233"/>
                  </a:lnTo>
                  <a:lnTo>
                    <a:pt x="352" y="272"/>
                  </a:lnTo>
                  <a:lnTo>
                    <a:pt x="337" y="310"/>
                  </a:lnTo>
                  <a:lnTo>
                    <a:pt x="322" y="344"/>
                  </a:lnTo>
                  <a:lnTo>
                    <a:pt x="308" y="374"/>
                  </a:lnTo>
                  <a:lnTo>
                    <a:pt x="296" y="401"/>
                  </a:lnTo>
                  <a:lnTo>
                    <a:pt x="284" y="424"/>
                  </a:lnTo>
                  <a:lnTo>
                    <a:pt x="272" y="444"/>
                  </a:lnTo>
                  <a:lnTo>
                    <a:pt x="260" y="461"/>
                  </a:lnTo>
                  <a:lnTo>
                    <a:pt x="249" y="475"/>
                  </a:lnTo>
                  <a:lnTo>
                    <a:pt x="238" y="487"/>
                  </a:lnTo>
                  <a:lnTo>
                    <a:pt x="226" y="496"/>
                  </a:lnTo>
                  <a:lnTo>
                    <a:pt x="214" y="504"/>
                  </a:lnTo>
                  <a:lnTo>
                    <a:pt x="201" y="509"/>
                  </a:lnTo>
                  <a:lnTo>
                    <a:pt x="188" y="513"/>
                  </a:lnTo>
                  <a:lnTo>
                    <a:pt x="173" y="515"/>
                  </a:lnTo>
                  <a:lnTo>
                    <a:pt x="158" y="517"/>
                  </a:lnTo>
                  <a:lnTo>
                    <a:pt x="141" y="517"/>
                  </a:lnTo>
                  <a:lnTo>
                    <a:pt x="107" y="513"/>
                  </a:lnTo>
                  <a:lnTo>
                    <a:pt x="75" y="502"/>
                  </a:lnTo>
                  <a:lnTo>
                    <a:pt x="48" y="486"/>
                  </a:lnTo>
                  <a:lnTo>
                    <a:pt x="27" y="466"/>
                  </a:lnTo>
                  <a:lnTo>
                    <a:pt x="10" y="445"/>
                  </a:lnTo>
                  <a:lnTo>
                    <a:pt x="1" y="422"/>
                  </a:lnTo>
                  <a:lnTo>
                    <a:pt x="0" y="403"/>
                  </a:lnTo>
                  <a:lnTo>
                    <a:pt x="7" y="386"/>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1" name="Freeform 748">
              <a:extLst>
                <a:ext uri="{FF2B5EF4-FFF2-40B4-BE49-F238E27FC236}">
                  <a16:creationId xmlns:a16="http://schemas.microsoft.com/office/drawing/2014/main" id="{23180B1E-62B5-40CC-A416-8EA045A11122}"/>
                </a:ext>
              </a:extLst>
            </p:cNvPr>
            <p:cNvSpPr>
              <a:spLocks/>
            </p:cNvSpPr>
            <p:nvPr/>
          </p:nvSpPr>
          <p:spPr bwMode="auto">
            <a:xfrm>
              <a:off x="1105" y="1984"/>
              <a:ext cx="366" cy="498"/>
            </a:xfrm>
            <a:custGeom>
              <a:avLst/>
              <a:gdLst>
                <a:gd name="T0" fmla="*/ 7 w 366"/>
                <a:gd name="T1" fmla="*/ 372 h 498"/>
                <a:gd name="T2" fmla="*/ 11 w 366"/>
                <a:gd name="T3" fmla="*/ 367 h 498"/>
                <a:gd name="T4" fmla="*/ 20 w 366"/>
                <a:gd name="T5" fmla="*/ 354 h 498"/>
                <a:gd name="T6" fmla="*/ 33 w 366"/>
                <a:gd name="T7" fmla="*/ 333 h 498"/>
                <a:gd name="T8" fmla="*/ 48 w 366"/>
                <a:gd name="T9" fmla="*/ 303 h 498"/>
                <a:gd name="T10" fmla="*/ 61 w 366"/>
                <a:gd name="T11" fmla="*/ 268 h 498"/>
                <a:gd name="T12" fmla="*/ 71 w 366"/>
                <a:gd name="T13" fmla="*/ 229 h 498"/>
                <a:gd name="T14" fmla="*/ 77 w 366"/>
                <a:gd name="T15" fmla="*/ 184 h 498"/>
                <a:gd name="T16" fmla="*/ 75 w 366"/>
                <a:gd name="T17" fmla="*/ 135 h 498"/>
                <a:gd name="T18" fmla="*/ 70 w 366"/>
                <a:gd name="T19" fmla="*/ 90 h 498"/>
                <a:gd name="T20" fmla="*/ 70 w 366"/>
                <a:gd name="T21" fmla="*/ 56 h 498"/>
                <a:gd name="T22" fmla="*/ 76 w 366"/>
                <a:gd name="T23" fmla="*/ 32 h 498"/>
                <a:gd name="T24" fmla="*/ 88 w 366"/>
                <a:gd name="T25" fmla="*/ 16 h 498"/>
                <a:gd name="T26" fmla="*/ 107 w 366"/>
                <a:gd name="T27" fmla="*/ 6 h 498"/>
                <a:gd name="T28" fmla="*/ 136 w 366"/>
                <a:gd name="T29" fmla="*/ 0 h 498"/>
                <a:gd name="T30" fmla="*/ 173 w 366"/>
                <a:gd name="T31" fmla="*/ 0 h 498"/>
                <a:gd name="T32" fmla="*/ 219 w 366"/>
                <a:gd name="T33" fmla="*/ 1 h 498"/>
                <a:gd name="T34" fmla="*/ 244 w 366"/>
                <a:gd name="T35" fmla="*/ 4 h 498"/>
                <a:gd name="T36" fmla="*/ 266 w 366"/>
                <a:gd name="T37" fmla="*/ 6 h 498"/>
                <a:gd name="T38" fmla="*/ 288 w 366"/>
                <a:gd name="T39" fmla="*/ 10 h 498"/>
                <a:gd name="T40" fmla="*/ 306 w 366"/>
                <a:gd name="T41" fmla="*/ 16 h 498"/>
                <a:gd name="T42" fmla="*/ 323 w 366"/>
                <a:gd name="T43" fmla="*/ 23 h 498"/>
                <a:gd name="T44" fmla="*/ 336 w 366"/>
                <a:gd name="T45" fmla="*/ 32 h 498"/>
                <a:gd name="T46" fmla="*/ 347 w 366"/>
                <a:gd name="T47" fmla="*/ 43 h 498"/>
                <a:gd name="T48" fmla="*/ 356 w 366"/>
                <a:gd name="T49" fmla="*/ 56 h 498"/>
                <a:gd name="T50" fmla="*/ 362 w 366"/>
                <a:gd name="T51" fmla="*/ 71 h 498"/>
                <a:gd name="T52" fmla="*/ 365 w 366"/>
                <a:gd name="T53" fmla="*/ 89 h 498"/>
                <a:gd name="T54" fmla="*/ 366 w 366"/>
                <a:gd name="T55" fmla="*/ 111 h 498"/>
                <a:gd name="T56" fmla="*/ 365 w 366"/>
                <a:gd name="T57" fmla="*/ 133 h 498"/>
                <a:gd name="T58" fmla="*/ 360 w 366"/>
                <a:gd name="T59" fmla="*/ 160 h 498"/>
                <a:gd name="T60" fmla="*/ 353 w 366"/>
                <a:gd name="T61" fmla="*/ 191 h 498"/>
                <a:gd name="T62" fmla="*/ 342 w 366"/>
                <a:gd name="T63" fmla="*/ 223 h 498"/>
                <a:gd name="T64" fmla="*/ 328 w 366"/>
                <a:gd name="T65" fmla="*/ 260 h 498"/>
                <a:gd name="T66" fmla="*/ 314 w 366"/>
                <a:gd name="T67" fmla="*/ 298 h 498"/>
                <a:gd name="T68" fmla="*/ 300 w 366"/>
                <a:gd name="T69" fmla="*/ 330 h 498"/>
                <a:gd name="T70" fmla="*/ 288 w 366"/>
                <a:gd name="T71" fmla="*/ 360 h 498"/>
                <a:gd name="T72" fmla="*/ 276 w 366"/>
                <a:gd name="T73" fmla="*/ 385 h 498"/>
                <a:gd name="T74" fmla="*/ 265 w 366"/>
                <a:gd name="T75" fmla="*/ 408 h 498"/>
                <a:gd name="T76" fmla="*/ 254 w 366"/>
                <a:gd name="T77" fmla="*/ 427 h 498"/>
                <a:gd name="T78" fmla="*/ 244 w 366"/>
                <a:gd name="T79" fmla="*/ 444 h 498"/>
                <a:gd name="T80" fmla="*/ 232 w 366"/>
                <a:gd name="T81" fmla="*/ 458 h 498"/>
                <a:gd name="T82" fmla="*/ 222 w 366"/>
                <a:gd name="T83" fmla="*/ 469 h 498"/>
                <a:gd name="T84" fmla="*/ 211 w 366"/>
                <a:gd name="T85" fmla="*/ 478 h 498"/>
                <a:gd name="T86" fmla="*/ 200 w 366"/>
                <a:gd name="T87" fmla="*/ 485 h 498"/>
                <a:gd name="T88" fmla="*/ 187 w 366"/>
                <a:gd name="T89" fmla="*/ 490 h 498"/>
                <a:gd name="T90" fmla="*/ 175 w 366"/>
                <a:gd name="T91" fmla="*/ 494 h 498"/>
                <a:gd name="T92" fmla="*/ 161 w 366"/>
                <a:gd name="T93" fmla="*/ 497 h 498"/>
                <a:gd name="T94" fmla="*/ 147 w 366"/>
                <a:gd name="T95" fmla="*/ 498 h 498"/>
                <a:gd name="T96" fmla="*/ 131 w 366"/>
                <a:gd name="T97" fmla="*/ 498 h 498"/>
                <a:gd name="T98" fmla="*/ 99 w 366"/>
                <a:gd name="T99" fmla="*/ 495 h 498"/>
                <a:gd name="T100" fmla="*/ 70 w 366"/>
                <a:gd name="T101" fmla="*/ 483 h 498"/>
                <a:gd name="T102" fmla="*/ 45 w 366"/>
                <a:gd name="T103" fmla="*/ 468 h 498"/>
                <a:gd name="T104" fmla="*/ 25 w 366"/>
                <a:gd name="T105" fmla="*/ 449 h 498"/>
                <a:gd name="T106" fmla="*/ 11 w 366"/>
                <a:gd name="T107" fmla="*/ 428 h 498"/>
                <a:gd name="T108" fmla="*/ 1 w 366"/>
                <a:gd name="T109" fmla="*/ 407 h 498"/>
                <a:gd name="T110" fmla="*/ 0 w 366"/>
                <a:gd name="T111" fmla="*/ 388 h 498"/>
                <a:gd name="T112" fmla="*/ 7 w 366"/>
                <a:gd name="T113" fmla="*/ 372 h 4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498"/>
                <a:gd name="T173" fmla="*/ 366 w 366"/>
                <a:gd name="T174" fmla="*/ 498 h 49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498">
                  <a:moveTo>
                    <a:pt x="7" y="372"/>
                  </a:moveTo>
                  <a:lnTo>
                    <a:pt x="11" y="367"/>
                  </a:lnTo>
                  <a:lnTo>
                    <a:pt x="20" y="354"/>
                  </a:lnTo>
                  <a:lnTo>
                    <a:pt x="33" y="333"/>
                  </a:lnTo>
                  <a:lnTo>
                    <a:pt x="48" y="303"/>
                  </a:lnTo>
                  <a:lnTo>
                    <a:pt x="61" y="268"/>
                  </a:lnTo>
                  <a:lnTo>
                    <a:pt x="71" y="229"/>
                  </a:lnTo>
                  <a:lnTo>
                    <a:pt x="77" y="184"/>
                  </a:lnTo>
                  <a:lnTo>
                    <a:pt x="75" y="135"/>
                  </a:lnTo>
                  <a:lnTo>
                    <a:pt x="70" y="90"/>
                  </a:lnTo>
                  <a:lnTo>
                    <a:pt x="70" y="56"/>
                  </a:lnTo>
                  <a:lnTo>
                    <a:pt x="76" y="32"/>
                  </a:lnTo>
                  <a:lnTo>
                    <a:pt x="88" y="16"/>
                  </a:lnTo>
                  <a:lnTo>
                    <a:pt x="107" y="6"/>
                  </a:lnTo>
                  <a:lnTo>
                    <a:pt x="136" y="0"/>
                  </a:lnTo>
                  <a:lnTo>
                    <a:pt x="173" y="0"/>
                  </a:lnTo>
                  <a:lnTo>
                    <a:pt x="219" y="1"/>
                  </a:lnTo>
                  <a:lnTo>
                    <a:pt x="244" y="4"/>
                  </a:lnTo>
                  <a:lnTo>
                    <a:pt x="266" y="6"/>
                  </a:lnTo>
                  <a:lnTo>
                    <a:pt x="288" y="10"/>
                  </a:lnTo>
                  <a:lnTo>
                    <a:pt x="306" y="16"/>
                  </a:lnTo>
                  <a:lnTo>
                    <a:pt x="323" y="23"/>
                  </a:lnTo>
                  <a:lnTo>
                    <a:pt x="336" y="32"/>
                  </a:lnTo>
                  <a:lnTo>
                    <a:pt x="347" y="43"/>
                  </a:lnTo>
                  <a:lnTo>
                    <a:pt x="356" y="56"/>
                  </a:lnTo>
                  <a:lnTo>
                    <a:pt x="362" y="71"/>
                  </a:lnTo>
                  <a:lnTo>
                    <a:pt x="365" y="89"/>
                  </a:lnTo>
                  <a:lnTo>
                    <a:pt x="366" y="111"/>
                  </a:lnTo>
                  <a:lnTo>
                    <a:pt x="365" y="133"/>
                  </a:lnTo>
                  <a:lnTo>
                    <a:pt x="360" y="160"/>
                  </a:lnTo>
                  <a:lnTo>
                    <a:pt x="353" y="191"/>
                  </a:lnTo>
                  <a:lnTo>
                    <a:pt x="342" y="223"/>
                  </a:lnTo>
                  <a:lnTo>
                    <a:pt x="328" y="260"/>
                  </a:lnTo>
                  <a:lnTo>
                    <a:pt x="314" y="298"/>
                  </a:lnTo>
                  <a:lnTo>
                    <a:pt x="300" y="330"/>
                  </a:lnTo>
                  <a:lnTo>
                    <a:pt x="288" y="360"/>
                  </a:lnTo>
                  <a:lnTo>
                    <a:pt x="276" y="385"/>
                  </a:lnTo>
                  <a:lnTo>
                    <a:pt x="265" y="408"/>
                  </a:lnTo>
                  <a:lnTo>
                    <a:pt x="254" y="427"/>
                  </a:lnTo>
                  <a:lnTo>
                    <a:pt x="244" y="444"/>
                  </a:lnTo>
                  <a:lnTo>
                    <a:pt x="232" y="458"/>
                  </a:lnTo>
                  <a:lnTo>
                    <a:pt x="222" y="469"/>
                  </a:lnTo>
                  <a:lnTo>
                    <a:pt x="211" y="478"/>
                  </a:lnTo>
                  <a:lnTo>
                    <a:pt x="200" y="485"/>
                  </a:lnTo>
                  <a:lnTo>
                    <a:pt x="187" y="490"/>
                  </a:lnTo>
                  <a:lnTo>
                    <a:pt x="175" y="494"/>
                  </a:lnTo>
                  <a:lnTo>
                    <a:pt x="161" y="497"/>
                  </a:lnTo>
                  <a:lnTo>
                    <a:pt x="147" y="498"/>
                  </a:lnTo>
                  <a:lnTo>
                    <a:pt x="131" y="498"/>
                  </a:lnTo>
                  <a:lnTo>
                    <a:pt x="99" y="495"/>
                  </a:lnTo>
                  <a:lnTo>
                    <a:pt x="70" y="483"/>
                  </a:lnTo>
                  <a:lnTo>
                    <a:pt x="45" y="468"/>
                  </a:lnTo>
                  <a:lnTo>
                    <a:pt x="25" y="449"/>
                  </a:lnTo>
                  <a:lnTo>
                    <a:pt x="11" y="428"/>
                  </a:lnTo>
                  <a:lnTo>
                    <a:pt x="1" y="407"/>
                  </a:lnTo>
                  <a:lnTo>
                    <a:pt x="0" y="388"/>
                  </a:lnTo>
                  <a:lnTo>
                    <a:pt x="7" y="372"/>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2" name="Freeform 749">
              <a:extLst>
                <a:ext uri="{FF2B5EF4-FFF2-40B4-BE49-F238E27FC236}">
                  <a16:creationId xmlns:a16="http://schemas.microsoft.com/office/drawing/2014/main" id="{B9123C63-8FB9-4E80-BC4E-D99693F98A3C}"/>
                </a:ext>
              </a:extLst>
            </p:cNvPr>
            <p:cNvSpPr>
              <a:spLocks/>
            </p:cNvSpPr>
            <p:nvPr/>
          </p:nvSpPr>
          <p:spPr bwMode="auto">
            <a:xfrm>
              <a:off x="1119" y="1992"/>
              <a:ext cx="339" cy="481"/>
            </a:xfrm>
            <a:custGeom>
              <a:avLst/>
              <a:gdLst>
                <a:gd name="T0" fmla="*/ 6 w 339"/>
                <a:gd name="T1" fmla="*/ 359 h 481"/>
                <a:gd name="T2" fmla="*/ 9 w 339"/>
                <a:gd name="T3" fmla="*/ 355 h 481"/>
                <a:gd name="T4" fmla="*/ 18 w 339"/>
                <a:gd name="T5" fmla="*/ 341 h 481"/>
                <a:gd name="T6" fmla="*/ 29 w 339"/>
                <a:gd name="T7" fmla="*/ 321 h 481"/>
                <a:gd name="T8" fmla="*/ 43 w 339"/>
                <a:gd name="T9" fmla="*/ 294 h 481"/>
                <a:gd name="T10" fmla="*/ 55 w 339"/>
                <a:gd name="T11" fmla="*/ 260 h 481"/>
                <a:gd name="T12" fmla="*/ 65 w 339"/>
                <a:gd name="T13" fmla="*/ 221 h 481"/>
                <a:gd name="T14" fmla="*/ 71 w 339"/>
                <a:gd name="T15" fmla="*/ 178 h 481"/>
                <a:gd name="T16" fmla="*/ 69 w 339"/>
                <a:gd name="T17" fmla="*/ 131 h 481"/>
                <a:gd name="T18" fmla="*/ 64 w 339"/>
                <a:gd name="T19" fmla="*/ 88 h 481"/>
                <a:gd name="T20" fmla="*/ 65 w 339"/>
                <a:gd name="T21" fmla="*/ 55 h 481"/>
                <a:gd name="T22" fmla="*/ 70 w 339"/>
                <a:gd name="T23" fmla="*/ 32 h 481"/>
                <a:gd name="T24" fmla="*/ 81 w 339"/>
                <a:gd name="T25" fmla="*/ 16 h 481"/>
                <a:gd name="T26" fmla="*/ 99 w 339"/>
                <a:gd name="T27" fmla="*/ 6 h 481"/>
                <a:gd name="T28" fmla="*/ 125 w 339"/>
                <a:gd name="T29" fmla="*/ 1 h 481"/>
                <a:gd name="T30" fmla="*/ 159 w 339"/>
                <a:gd name="T31" fmla="*/ 0 h 481"/>
                <a:gd name="T32" fmla="*/ 203 w 339"/>
                <a:gd name="T33" fmla="*/ 2 h 481"/>
                <a:gd name="T34" fmla="*/ 247 w 339"/>
                <a:gd name="T35" fmla="*/ 7 h 481"/>
                <a:gd name="T36" fmla="*/ 283 w 339"/>
                <a:gd name="T37" fmla="*/ 16 h 481"/>
                <a:gd name="T38" fmla="*/ 311 w 339"/>
                <a:gd name="T39" fmla="*/ 32 h 481"/>
                <a:gd name="T40" fmla="*/ 330 w 339"/>
                <a:gd name="T41" fmla="*/ 54 h 481"/>
                <a:gd name="T42" fmla="*/ 339 w 339"/>
                <a:gd name="T43" fmla="*/ 87 h 481"/>
                <a:gd name="T44" fmla="*/ 338 w 339"/>
                <a:gd name="T45" fmla="*/ 130 h 481"/>
                <a:gd name="T46" fmla="*/ 327 w 339"/>
                <a:gd name="T47" fmla="*/ 185 h 481"/>
                <a:gd name="T48" fmla="*/ 304 w 339"/>
                <a:gd name="T49" fmla="*/ 252 h 481"/>
                <a:gd name="T50" fmla="*/ 291 w 339"/>
                <a:gd name="T51" fmla="*/ 288 h 481"/>
                <a:gd name="T52" fmla="*/ 278 w 339"/>
                <a:gd name="T53" fmla="*/ 320 h 481"/>
                <a:gd name="T54" fmla="*/ 267 w 339"/>
                <a:gd name="T55" fmla="*/ 348 h 481"/>
                <a:gd name="T56" fmla="*/ 256 w 339"/>
                <a:gd name="T57" fmla="*/ 373 h 481"/>
                <a:gd name="T58" fmla="*/ 245 w 339"/>
                <a:gd name="T59" fmla="*/ 394 h 481"/>
                <a:gd name="T60" fmla="*/ 235 w 339"/>
                <a:gd name="T61" fmla="*/ 412 h 481"/>
                <a:gd name="T62" fmla="*/ 225 w 339"/>
                <a:gd name="T63" fmla="*/ 428 h 481"/>
                <a:gd name="T64" fmla="*/ 215 w 339"/>
                <a:gd name="T65" fmla="*/ 442 h 481"/>
                <a:gd name="T66" fmla="*/ 205 w 339"/>
                <a:gd name="T67" fmla="*/ 453 h 481"/>
                <a:gd name="T68" fmla="*/ 195 w 339"/>
                <a:gd name="T69" fmla="*/ 462 h 481"/>
                <a:gd name="T70" fmla="*/ 185 w 339"/>
                <a:gd name="T71" fmla="*/ 469 h 481"/>
                <a:gd name="T72" fmla="*/ 173 w 339"/>
                <a:gd name="T73" fmla="*/ 473 h 481"/>
                <a:gd name="T74" fmla="*/ 161 w 339"/>
                <a:gd name="T75" fmla="*/ 478 h 481"/>
                <a:gd name="T76" fmla="*/ 149 w 339"/>
                <a:gd name="T77" fmla="*/ 480 h 481"/>
                <a:gd name="T78" fmla="*/ 135 w 339"/>
                <a:gd name="T79" fmla="*/ 481 h 481"/>
                <a:gd name="T80" fmla="*/ 120 w 339"/>
                <a:gd name="T81" fmla="*/ 481 h 481"/>
                <a:gd name="T82" fmla="*/ 91 w 339"/>
                <a:gd name="T83" fmla="*/ 478 h 481"/>
                <a:gd name="T84" fmla="*/ 64 w 339"/>
                <a:gd name="T85" fmla="*/ 468 h 481"/>
                <a:gd name="T86" fmla="*/ 42 w 339"/>
                <a:gd name="T87" fmla="*/ 452 h 481"/>
                <a:gd name="T88" fmla="*/ 22 w 339"/>
                <a:gd name="T89" fmla="*/ 434 h 481"/>
                <a:gd name="T90" fmla="*/ 9 w 339"/>
                <a:gd name="T91" fmla="*/ 414 h 481"/>
                <a:gd name="T92" fmla="*/ 1 w 339"/>
                <a:gd name="T93" fmla="*/ 393 h 481"/>
                <a:gd name="T94" fmla="*/ 0 w 339"/>
                <a:gd name="T95" fmla="*/ 375 h 481"/>
                <a:gd name="T96" fmla="*/ 6 w 339"/>
                <a:gd name="T97" fmla="*/ 359 h 48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9"/>
                <a:gd name="T148" fmla="*/ 0 h 481"/>
                <a:gd name="T149" fmla="*/ 339 w 339"/>
                <a:gd name="T150" fmla="*/ 481 h 48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9" h="481">
                  <a:moveTo>
                    <a:pt x="6" y="359"/>
                  </a:moveTo>
                  <a:lnTo>
                    <a:pt x="9" y="355"/>
                  </a:lnTo>
                  <a:lnTo>
                    <a:pt x="18" y="341"/>
                  </a:lnTo>
                  <a:lnTo>
                    <a:pt x="29" y="321"/>
                  </a:lnTo>
                  <a:lnTo>
                    <a:pt x="43" y="294"/>
                  </a:lnTo>
                  <a:lnTo>
                    <a:pt x="55" y="260"/>
                  </a:lnTo>
                  <a:lnTo>
                    <a:pt x="65" y="221"/>
                  </a:lnTo>
                  <a:lnTo>
                    <a:pt x="71" y="178"/>
                  </a:lnTo>
                  <a:lnTo>
                    <a:pt x="69" y="131"/>
                  </a:lnTo>
                  <a:lnTo>
                    <a:pt x="64" y="88"/>
                  </a:lnTo>
                  <a:lnTo>
                    <a:pt x="65" y="55"/>
                  </a:lnTo>
                  <a:lnTo>
                    <a:pt x="70" y="32"/>
                  </a:lnTo>
                  <a:lnTo>
                    <a:pt x="81" y="16"/>
                  </a:lnTo>
                  <a:lnTo>
                    <a:pt x="99" y="6"/>
                  </a:lnTo>
                  <a:lnTo>
                    <a:pt x="125" y="1"/>
                  </a:lnTo>
                  <a:lnTo>
                    <a:pt x="159" y="0"/>
                  </a:lnTo>
                  <a:lnTo>
                    <a:pt x="203" y="2"/>
                  </a:lnTo>
                  <a:lnTo>
                    <a:pt x="247" y="7"/>
                  </a:lnTo>
                  <a:lnTo>
                    <a:pt x="283" y="16"/>
                  </a:lnTo>
                  <a:lnTo>
                    <a:pt x="311" y="32"/>
                  </a:lnTo>
                  <a:lnTo>
                    <a:pt x="330" y="54"/>
                  </a:lnTo>
                  <a:lnTo>
                    <a:pt x="339" y="87"/>
                  </a:lnTo>
                  <a:lnTo>
                    <a:pt x="338" y="130"/>
                  </a:lnTo>
                  <a:lnTo>
                    <a:pt x="327" y="185"/>
                  </a:lnTo>
                  <a:lnTo>
                    <a:pt x="304" y="252"/>
                  </a:lnTo>
                  <a:lnTo>
                    <a:pt x="291" y="288"/>
                  </a:lnTo>
                  <a:lnTo>
                    <a:pt x="278" y="320"/>
                  </a:lnTo>
                  <a:lnTo>
                    <a:pt x="267" y="348"/>
                  </a:lnTo>
                  <a:lnTo>
                    <a:pt x="256" y="373"/>
                  </a:lnTo>
                  <a:lnTo>
                    <a:pt x="245" y="394"/>
                  </a:lnTo>
                  <a:lnTo>
                    <a:pt x="235" y="412"/>
                  </a:lnTo>
                  <a:lnTo>
                    <a:pt x="225" y="428"/>
                  </a:lnTo>
                  <a:lnTo>
                    <a:pt x="215" y="442"/>
                  </a:lnTo>
                  <a:lnTo>
                    <a:pt x="205" y="453"/>
                  </a:lnTo>
                  <a:lnTo>
                    <a:pt x="195" y="462"/>
                  </a:lnTo>
                  <a:lnTo>
                    <a:pt x="185" y="469"/>
                  </a:lnTo>
                  <a:lnTo>
                    <a:pt x="173" y="473"/>
                  </a:lnTo>
                  <a:lnTo>
                    <a:pt x="161" y="478"/>
                  </a:lnTo>
                  <a:lnTo>
                    <a:pt x="149" y="480"/>
                  </a:lnTo>
                  <a:lnTo>
                    <a:pt x="135" y="481"/>
                  </a:lnTo>
                  <a:lnTo>
                    <a:pt x="120" y="481"/>
                  </a:lnTo>
                  <a:lnTo>
                    <a:pt x="91" y="478"/>
                  </a:lnTo>
                  <a:lnTo>
                    <a:pt x="64" y="468"/>
                  </a:lnTo>
                  <a:lnTo>
                    <a:pt x="42" y="452"/>
                  </a:lnTo>
                  <a:lnTo>
                    <a:pt x="22" y="434"/>
                  </a:lnTo>
                  <a:lnTo>
                    <a:pt x="9" y="414"/>
                  </a:lnTo>
                  <a:lnTo>
                    <a:pt x="1" y="393"/>
                  </a:lnTo>
                  <a:lnTo>
                    <a:pt x="0" y="375"/>
                  </a:lnTo>
                  <a:lnTo>
                    <a:pt x="6" y="359"/>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3" name="Freeform 750">
              <a:extLst>
                <a:ext uri="{FF2B5EF4-FFF2-40B4-BE49-F238E27FC236}">
                  <a16:creationId xmlns:a16="http://schemas.microsoft.com/office/drawing/2014/main" id="{C4A851F1-CA52-41CD-A561-C5F56DBCD417}"/>
                </a:ext>
              </a:extLst>
            </p:cNvPr>
            <p:cNvSpPr>
              <a:spLocks/>
            </p:cNvSpPr>
            <p:nvPr/>
          </p:nvSpPr>
          <p:spPr bwMode="auto">
            <a:xfrm>
              <a:off x="1131" y="2001"/>
              <a:ext cx="312" cy="463"/>
            </a:xfrm>
            <a:custGeom>
              <a:avLst/>
              <a:gdLst>
                <a:gd name="T0" fmla="*/ 6 w 312"/>
                <a:gd name="T1" fmla="*/ 346 h 463"/>
                <a:gd name="T2" fmla="*/ 9 w 312"/>
                <a:gd name="T3" fmla="*/ 341 h 463"/>
                <a:gd name="T4" fmla="*/ 17 w 312"/>
                <a:gd name="T5" fmla="*/ 329 h 463"/>
                <a:gd name="T6" fmla="*/ 28 w 312"/>
                <a:gd name="T7" fmla="*/ 309 h 463"/>
                <a:gd name="T8" fmla="*/ 41 w 312"/>
                <a:gd name="T9" fmla="*/ 283 h 463"/>
                <a:gd name="T10" fmla="*/ 52 w 312"/>
                <a:gd name="T11" fmla="*/ 250 h 463"/>
                <a:gd name="T12" fmla="*/ 61 w 312"/>
                <a:gd name="T13" fmla="*/ 213 h 463"/>
                <a:gd name="T14" fmla="*/ 66 w 312"/>
                <a:gd name="T15" fmla="*/ 171 h 463"/>
                <a:gd name="T16" fmla="*/ 64 w 312"/>
                <a:gd name="T17" fmla="*/ 126 h 463"/>
                <a:gd name="T18" fmla="*/ 61 w 312"/>
                <a:gd name="T19" fmla="*/ 85 h 463"/>
                <a:gd name="T20" fmla="*/ 61 w 312"/>
                <a:gd name="T21" fmla="*/ 54 h 463"/>
                <a:gd name="T22" fmla="*/ 66 w 312"/>
                <a:gd name="T23" fmla="*/ 30 h 463"/>
                <a:gd name="T24" fmla="*/ 76 w 312"/>
                <a:gd name="T25" fmla="*/ 15 h 463"/>
                <a:gd name="T26" fmla="*/ 93 w 312"/>
                <a:gd name="T27" fmla="*/ 6 h 463"/>
                <a:gd name="T28" fmla="*/ 116 w 312"/>
                <a:gd name="T29" fmla="*/ 1 h 463"/>
                <a:gd name="T30" fmla="*/ 148 w 312"/>
                <a:gd name="T31" fmla="*/ 0 h 463"/>
                <a:gd name="T32" fmla="*/ 187 w 312"/>
                <a:gd name="T33" fmla="*/ 2 h 463"/>
                <a:gd name="T34" fmla="*/ 229 w 312"/>
                <a:gd name="T35" fmla="*/ 7 h 463"/>
                <a:gd name="T36" fmla="*/ 262 w 312"/>
                <a:gd name="T37" fmla="*/ 16 h 463"/>
                <a:gd name="T38" fmla="*/ 288 w 312"/>
                <a:gd name="T39" fmla="*/ 30 h 463"/>
                <a:gd name="T40" fmla="*/ 304 w 312"/>
                <a:gd name="T41" fmla="*/ 53 h 463"/>
                <a:gd name="T42" fmla="*/ 312 w 312"/>
                <a:gd name="T43" fmla="*/ 85 h 463"/>
                <a:gd name="T44" fmla="*/ 312 w 312"/>
                <a:gd name="T45" fmla="*/ 125 h 463"/>
                <a:gd name="T46" fmla="*/ 301 w 312"/>
                <a:gd name="T47" fmla="*/ 178 h 463"/>
                <a:gd name="T48" fmla="*/ 281 w 312"/>
                <a:gd name="T49" fmla="*/ 243 h 463"/>
                <a:gd name="T50" fmla="*/ 257 w 312"/>
                <a:gd name="T51" fmla="*/ 308 h 463"/>
                <a:gd name="T52" fmla="*/ 236 w 312"/>
                <a:gd name="T53" fmla="*/ 359 h 463"/>
                <a:gd name="T54" fmla="*/ 217 w 312"/>
                <a:gd name="T55" fmla="*/ 398 h 463"/>
                <a:gd name="T56" fmla="*/ 199 w 312"/>
                <a:gd name="T57" fmla="*/ 426 h 463"/>
                <a:gd name="T58" fmla="*/ 181 w 312"/>
                <a:gd name="T59" fmla="*/ 444 h 463"/>
                <a:gd name="T60" fmla="*/ 161 w 312"/>
                <a:gd name="T61" fmla="*/ 456 h 463"/>
                <a:gd name="T62" fmla="*/ 139 w 312"/>
                <a:gd name="T63" fmla="*/ 462 h 463"/>
                <a:gd name="T64" fmla="*/ 113 w 312"/>
                <a:gd name="T65" fmla="*/ 463 h 463"/>
                <a:gd name="T66" fmla="*/ 86 w 312"/>
                <a:gd name="T67" fmla="*/ 460 h 463"/>
                <a:gd name="T68" fmla="*/ 61 w 312"/>
                <a:gd name="T69" fmla="*/ 450 h 463"/>
                <a:gd name="T70" fmla="*/ 40 w 312"/>
                <a:gd name="T71" fmla="*/ 435 h 463"/>
                <a:gd name="T72" fmla="*/ 22 w 312"/>
                <a:gd name="T73" fmla="*/ 418 h 463"/>
                <a:gd name="T74" fmla="*/ 9 w 312"/>
                <a:gd name="T75" fmla="*/ 399 h 463"/>
                <a:gd name="T76" fmla="*/ 1 w 312"/>
                <a:gd name="T77" fmla="*/ 379 h 463"/>
                <a:gd name="T78" fmla="*/ 0 w 312"/>
                <a:gd name="T79" fmla="*/ 361 h 463"/>
                <a:gd name="T80" fmla="*/ 6 w 312"/>
                <a:gd name="T81" fmla="*/ 346 h 4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12"/>
                <a:gd name="T124" fmla="*/ 0 h 463"/>
                <a:gd name="T125" fmla="*/ 312 w 312"/>
                <a:gd name="T126" fmla="*/ 463 h 4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12" h="463">
                  <a:moveTo>
                    <a:pt x="6" y="346"/>
                  </a:moveTo>
                  <a:lnTo>
                    <a:pt x="9" y="341"/>
                  </a:lnTo>
                  <a:lnTo>
                    <a:pt x="17" y="329"/>
                  </a:lnTo>
                  <a:lnTo>
                    <a:pt x="28" y="309"/>
                  </a:lnTo>
                  <a:lnTo>
                    <a:pt x="41" y="283"/>
                  </a:lnTo>
                  <a:lnTo>
                    <a:pt x="52" y="250"/>
                  </a:lnTo>
                  <a:lnTo>
                    <a:pt x="61" y="213"/>
                  </a:lnTo>
                  <a:lnTo>
                    <a:pt x="66" y="171"/>
                  </a:lnTo>
                  <a:lnTo>
                    <a:pt x="64" y="126"/>
                  </a:lnTo>
                  <a:lnTo>
                    <a:pt x="61" y="85"/>
                  </a:lnTo>
                  <a:lnTo>
                    <a:pt x="61" y="54"/>
                  </a:lnTo>
                  <a:lnTo>
                    <a:pt x="66" y="30"/>
                  </a:lnTo>
                  <a:lnTo>
                    <a:pt x="76" y="15"/>
                  </a:lnTo>
                  <a:lnTo>
                    <a:pt x="93" y="6"/>
                  </a:lnTo>
                  <a:lnTo>
                    <a:pt x="116" y="1"/>
                  </a:lnTo>
                  <a:lnTo>
                    <a:pt x="148" y="0"/>
                  </a:lnTo>
                  <a:lnTo>
                    <a:pt x="187" y="2"/>
                  </a:lnTo>
                  <a:lnTo>
                    <a:pt x="229" y="7"/>
                  </a:lnTo>
                  <a:lnTo>
                    <a:pt x="262" y="16"/>
                  </a:lnTo>
                  <a:lnTo>
                    <a:pt x="288" y="30"/>
                  </a:lnTo>
                  <a:lnTo>
                    <a:pt x="304" y="53"/>
                  </a:lnTo>
                  <a:lnTo>
                    <a:pt x="312" y="85"/>
                  </a:lnTo>
                  <a:lnTo>
                    <a:pt x="312" y="125"/>
                  </a:lnTo>
                  <a:lnTo>
                    <a:pt x="301" y="178"/>
                  </a:lnTo>
                  <a:lnTo>
                    <a:pt x="281" y="243"/>
                  </a:lnTo>
                  <a:lnTo>
                    <a:pt x="257" y="308"/>
                  </a:lnTo>
                  <a:lnTo>
                    <a:pt x="236" y="359"/>
                  </a:lnTo>
                  <a:lnTo>
                    <a:pt x="217" y="398"/>
                  </a:lnTo>
                  <a:lnTo>
                    <a:pt x="199" y="426"/>
                  </a:lnTo>
                  <a:lnTo>
                    <a:pt x="181" y="444"/>
                  </a:lnTo>
                  <a:lnTo>
                    <a:pt x="161" y="456"/>
                  </a:lnTo>
                  <a:lnTo>
                    <a:pt x="139" y="462"/>
                  </a:lnTo>
                  <a:lnTo>
                    <a:pt x="113" y="463"/>
                  </a:lnTo>
                  <a:lnTo>
                    <a:pt x="86" y="460"/>
                  </a:lnTo>
                  <a:lnTo>
                    <a:pt x="61" y="450"/>
                  </a:lnTo>
                  <a:lnTo>
                    <a:pt x="40" y="435"/>
                  </a:lnTo>
                  <a:lnTo>
                    <a:pt x="22" y="418"/>
                  </a:lnTo>
                  <a:lnTo>
                    <a:pt x="9" y="399"/>
                  </a:lnTo>
                  <a:lnTo>
                    <a:pt x="1" y="379"/>
                  </a:lnTo>
                  <a:lnTo>
                    <a:pt x="0" y="361"/>
                  </a:lnTo>
                  <a:lnTo>
                    <a:pt x="6" y="346"/>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4" name="Freeform 751">
              <a:extLst>
                <a:ext uri="{FF2B5EF4-FFF2-40B4-BE49-F238E27FC236}">
                  <a16:creationId xmlns:a16="http://schemas.microsoft.com/office/drawing/2014/main" id="{6FF09187-5C1A-471A-AD15-A348C48F4F02}"/>
                </a:ext>
              </a:extLst>
            </p:cNvPr>
            <p:cNvSpPr>
              <a:spLocks/>
            </p:cNvSpPr>
            <p:nvPr/>
          </p:nvSpPr>
          <p:spPr bwMode="auto">
            <a:xfrm>
              <a:off x="1145" y="2010"/>
              <a:ext cx="286" cy="445"/>
            </a:xfrm>
            <a:custGeom>
              <a:avLst/>
              <a:gdLst>
                <a:gd name="T0" fmla="*/ 5 w 286"/>
                <a:gd name="T1" fmla="*/ 334 h 445"/>
                <a:gd name="T2" fmla="*/ 8 w 286"/>
                <a:gd name="T3" fmla="*/ 329 h 445"/>
                <a:gd name="T4" fmla="*/ 16 w 286"/>
                <a:gd name="T5" fmla="*/ 318 h 445"/>
                <a:gd name="T6" fmla="*/ 26 w 286"/>
                <a:gd name="T7" fmla="*/ 297 h 445"/>
                <a:gd name="T8" fmla="*/ 37 w 286"/>
                <a:gd name="T9" fmla="*/ 273 h 445"/>
                <a:gd name="T10" fmla="*/ 47 w 286"/>
                <a:gd name="T11" fmla="*/ 241 h 445"/>
                <a:gd name="T12" fmla="*/ 55 w 286"/>
                <a:gd name="T13" fmla="*/ 205 h 445"/>
                <a:gd name="T14" fmla="*/ 59 w 286"/>
                <a:gd name="T15" fmla="*/ 166 h 445"/>
                <a:gd name="T16" fmla="*/ 58 w 286"/>
                <a:gd name="T17" fmla="*/ 122 h 445"/>
                <a:gd name="T18" fmla="*/ 55 w 286"/>
                <a:gd name="T19" fmla="*/ 82 h 445"/>
                <a:gd name="T20" fmla="*/ 55 w 286"/>
                <a:gd name="T21" fmla="*/ 52 h 445"/>
                <a:gd name="T22" fmla="*/ 59 w 286"/>
                <a:gd name="T23" fmla="*/ 29 h 445"/>
                <a:gd name="T24" fmla="*/ 69 w 286"/>
                <a:gd name="T25" fmla="*/ 15 h 445"/>
                <a:gd name="T26" fmla="*/ 84 w 286"/>
                <a:gd name="T27" fmla="*/ 6 h 445"/>
                <a:gd name="T28" fmla="*/ 106 w 286"/>
                <a:gd name="T29" fmla="*/ 1 h 445"/>
                <a:gd name="T30" fmla="*/ 134 w 286"/>
                <a:gd name="T31" fmla="*/ 0 h 445"/>
                <a:gd name="T32" fmla="*/ 171 w 286"/>
                <a:gd name="T33" fmla="*/ 2 h 445"/>
                <a:gd name="T34" fmla="*/ 208 w 286"/>
                <a:gd name="T35" fmla="*/ 7 h 445"/>
                <a:gd name="T36" fmla="*/ 239 w 286"/>
                <a:gd name="T37" fmla="*/ 15 h 445"/>
                <a:gd name="T38" fmla="*/ 262 w 286"/>
                <a:gd name="T39" fmla="*/ 29 h 445"/>
                <a:gd name="T40" fmla="*/ 278 w 286"/>
                <a:gd name="T41" fmla="*/ 51 h 445"/>
                <a:gd name="T42" fmla="*/ 286 w 286"/>
                <a:gd name="T43" fmla="*/ 81 h 445"/>
                <a:gd name="T44" fmla="*/ 285 w 286"/>
                <a:gd name="T45" fmla="*/ 121 h 445"/>
                <a:gd name="T46" fmla="*/ 276 w 286"/>
                <a:gd name="T47" fmla="*/ 170 h 445"/>
                <a:gd name="T48" fmla="*/ 257 w 286"/>
                <a:gd name="T49" fmla="*/ 233 h 445"/>
                <a:gd name="T50" fmla="*/ 235 w 286"/>
                <a:gd name="T51" fmla="*/ 295 h 445"/>
                <a:gd name="T52" fmla="*/ 216 w 286"/>
                <a:gd name="T53" fmla="*/ 345 h 445"/>
                <a:gd name="T54" fmla="*/ 198 w 286"/>
                <a:gd name="T55" fmla="*/ 382 h 445"/>
                <a:gd name="T56" fmla="*/ 181 w 286"/>
                <a:gd name="T57" fmla="*/ 409 h 445"/>
                <a:gd name="T58" fmla="*/ 164 w 286"/>
                <a:gd name="T59" fmla="*/ 427 h 445"/>
                <a:gd name="T60" fmla="*/ 146 w 286"/>
                <a:gd name="T61" fmla="*/ 438 h 445"/>
                <a:gd name="T62" fmla="*/ 126 w 286"/>
                <a:gd name="T63" fmla="*/ 444 h 445"/>
                <a:gd name="T64" fmla="*/ 102 w 286"/>
                <a:gd name="T65" fmla="*/ 445 h 445"/>
                <a:gd name="T66" fmla="*/ 78 w 286"/>
                <a:gd name="T67" fmla="*/ 442 h 445"/>
                <a:gd name="T68" fmla="*/ 55 w 286"/>
                <a:gd name="T69" fmla="*/ 433 h 445"/>
                <a:gd name="T70" fmla="*/ 35 w 286"/>
                <a:gd name="T71" fmla="*/ 418 h 445"/>
                <a:gd name="T72" fmla="*/ 19 w 286"/>
                <a:gd name="T73" fmla="*/ 401 h 445"/>
                <a:gd name="T74" fmla="*/ 8 w 286"/>
                <a:gd name="T75" fmla="*/ 383 h 445"/>
                <a:gd name="T76" fmla="*/ 1 w 286"/>
                <a:gd name="T77" fmla="*/ 365 h 445"/>
                <a:gd name="T78" fmla="*/ 0 w 286"/>
                <a:gd name="T79" fmla="*/ 348 h 445"/>
                <a:gd name="T80" fmla="*/ 5 w 286"/>
                <a:gd name="T81" fmla="*/ 334 h 44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86"/>
                <a:gd name="T124" fmla="*/ 0 h 445"/>
                <a:gd name="T125" fmla="*/ 286 w 286"/>
                <a:gd name="T126" fmla="*/ 445 h 44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86" h="445">
                  <a:moveTo>
                    <a:pt x="5" y="334"/>
                  </a:moveTo>
                  <a:lnTo>
                    <a:pt x="8" y="329"/>
                  </a:lnTo>
                  <a:lnTo>
                    <a:pt x="16" y="318"/>
                  </a:lnTo>
                  <a:lnTo>
                    <a:pt x="26" y="297"/>
                  </a:lnTo>
                  <a:lnTo>
                    <a:pt x="37" y="273"/>
                  </a:lnTo>
                  <a:lnTo>
                    <a:pt x="47" y="241"/>
                  </a:lnTo>
                  <a:lnTo>
                    <a:pt x="55" y="205"/>
                  </a:lnTo>
                  <a:lnTo>
                    <a:pt x="59" y="166"/>
                  </a:lnTo>
                  <a:lnTo>
                    <a:pt x="58" y="122"/>
                  </a:lnTo>
                  <a:lnTo>
                    <a:pt x="55" y="82"/>
                  </a:lnTo>
                  <a:lnTo>
                    <a:pt x="55" y="52"/>
                  </a:lnTo>
                  <a:lnTo>
                    <a:pt x="59" y="29"/>
                  </a:lnTo>
                  <a:lnTo>
                    <a:pt x="69" y="15"/>
                  </a:lnTo>
                  <a:lnTo>
                    <a:pt x="84" y="6"/>
                  </a:lnTo>
                  <a:lnTo>
                    <a:pt x="106" y="1"/>
                  </a:lnTo>
                  <a:lnTo>
                    <a:pt x="134" y="0"/>
                  </a:lnTo>
                  <a:lnTo>
                    <a:pt x="171" y="2"/>
                  </a:lnTo>
                  <a:lnTo>
                    <a:pt x="208" y="7"/>
                  </a:lnTo>
                  <a:lnTo>
                    <a:pt x="239" y="15"/>
                  </a:lnTo>
                  <a:lnTo>
                    <a:pt x="262" y="29"/>
                  </a:lnTo>
                  <a:lnTo>
                    <a:pt x="278" y="51"/>
                  </a:lnTo>
                  <a:lnTo>
                    <a:pt x="286" y="81"/>
                  </a:lnTo>
                  <a:lnTo>
                    <a:pt x="285" y="121"/>
                  </a:lnTo>
                  <a:lnTo>
                    <a:pt x="276" y="170"/>
                  </a:lnTo>
                  <a:lnTo>
                    <a:pt x="257" y="233"/>
                  </a:lnTo>
                  <a:lnTo>
                    <a:pt x="235" y="295"/>
                  </a:lnTo>
                  <a:lnTo>
                    <a:pt x="216" y="345"/>
                  </a:lnTo>
                  <a:lnTo>
                    <a:pt x="198" y="382"/>
                  </a:lnTo>
                  <a:lnTo>
                    <a:pt x="181" y="409"/>
                  </a:lnTo>
                  <a:lnTo>
                    <a:pt x="164" y="427"/>
                  </a:lnTo>
                  <a:lnTo>
                    <a:pt x="146" y="438"/>
                  </a:lnTo>
                  <a:lnTo>
                    <a:pt x="126" y="444"/>
                  </a:lnTo>
                  <a:lnTo>
                    <a:pt x="102" y="445"/>
                  </a:lnTo>
                  <a:lnTo>
                    <a:pt x="78" y="442"/>
                  </a:lnTo>
                  <a:lnTo>
                    <a:pt x="55" y="433"/>
                  </a:lnTo>
                  <a:lnTo>
                    <a:pt x="35" y="418"/>
                  </a:lnTo>
                  <a:lnTo>
                    <a:pt x="19" y="401"/>
                  </a:lnTo>
                  <a:lnTo>
                    <a:pt x="8" y="383"/>
                  </a:lnTo>
                  <a:lnTo>
                    <a:pt x="1" y="365"/>
                  </a:lnTo>
                  <a:lnTo>
                    <a:pt x="0" y="348"/>
                  </a:lnTo>
                  <a:lnTo>
                    <a:pt x="5" y="334"/>
                  </a:lnTo>
                  <a:close/>
                </a:path>
              </a:pathLst>
            </a:custGeom>
            <a:solidFill>
              <a:srgbClr val="FF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5" name="Freeform 753">
              <a:extLst>
                <a:ext uri="{FF2B5EF4-FFF2-40B4-BE49-F238E27FC236}">
                  <a16:creationId xmlns:a16="http://schemas.microsoft.com/office/drawing/2014/main" id="{ADEF6D59-0859-434A-8E4C-D974FB9EFCA1}"/>
                </a:ext>
              </a:extLst>
            </p:cNvPr>
            <p:cNvSpPr>
              <a:spLocks/>
            </p:cNvSpPr>
            <p:nvPr/>
          </p:nvSpPr>
          <p:spPr bwMode="auto">
            <a:xfrm>
              <a:off x="1065" y="3303"/>
              <a:ext cx="1108" cy="374"/>
            </a:xfrm>
            <a:custGeom>
              <a:avLst/>
              <a:gdLst>
                <a:gd name="T0" fmla="*/ 97 w 1108"/>
                <a:gd name="T1" fmla="*/ 160 h 374"/>
                <a:gd name="T2" fmla="*/ 81 w 1108"/>
                <a:gd name="T3" fmla="*/ 172 h 374"/>
                <a:gd name="T4" fmla="*/ 57 w 1108"/>
                <a:gd name="T5" fmla="*/ 192 h 374"/>
                <a:gd name="T6" fmla="*/ 31 w 1108"/>
                <a:gd name="T7" fmla="*/ 218 h 374"/>
                <a:gd name="T8" fmla="*/ 10 w 1108"/>
                <a:gd name="T9" fmla="*/ 247 h 374"/>
                <a:gd name="T10" fmla="*/ 0 w 1108"/>
                <a:gd name="T11" fmla="*/ 279 h 374"/>
                <a:gd name="T12" fmla="*/ 9 w 1108"/>
                <a:gd name="T13" fmla="*/ 310 h 374"/>
                <a:gd name="T14" fmla="*/ 43 w 1108"/>
                <a:gd name="T15" fmla="*/ 337 h 374"/>
                <a:gd name="T16" fmla="*/ 89 w 1108"/>
                <a:gd name="T17" fmla="*/ 353 h 374"/>
                <a:gd name="T18" fmla="*/ 126 w 1108"/>
                <a:gd name="T19" fmla="*/ 362 h 374"/>
                <a:gd name="T20" fmla="*/ 165 w 1108"/>
                <a:gd name="T21" fmla="*/ 368 h 374"/>
                <a:gd name="T22" fmla="*/ 208 w 1108"/>
                <a:gd name="T23" fmla="*/ 372 h 374"/>
                <a:gd name="T24" fmla="*/ 253 w 1108"/>
                <a:gd name="T25" fmla="*/ 374 h 374"/>
                <a:gd name="T26" fmla="*/ 301 w 1108"/>
                <a:gd name="T27" fmla="*/ 374 h 374"/>
                <a:gd name="T28" fmla="*/ 350 w 1108"/>
                <a:gd name="T29" fmla="*/ 372 h 374"/>
                <a:gd name="T30" fmla="*/ 400 w 1108"/>
                <a:gd name="T31" fmla="*/ 368 h 374"/>
                <a:gd name="T32" fmla="*/ 450 w 1108"/>
                <a:gd name="T33" fmla="*/ 362 h 374"/>
                <a:gd name="T34" fmla="*/ 502 w 1108"/>
                <a:gd name="T35" fmla="*/ 354 h 374"/>
                <a:gd name="T36" fmla="*/ 554 w 1108"/>
                <a:gd name="T37" fmla="*/ 345 h 374"/>
                <a:gd name="T38" fmla="*/ 605 w 1108"/>
                <a:gd name="T39" fmla="*/ 333 h 374"/>
                <a:gd name="T40" fmla="*/ 655 w 1108"/>
                <a:gd name="T41" fmla="*/ 320 h 374"/>
                <a:gd name="T42" fmla="*/ 706 w 1108"/>
                <a:gd name="T43" fmla="*/ 306 h 374"/>
                <a:gd name="T44" fmla="*/ 755 w 1108"/>
                <a:gd name="T45" fmla="*/ 289 h 374"/>
                <a:gd name="T46" fmla="*/ 801 w 1108"/>
                <a:gd name="T47" fmla="*/ 271 h 374"/>
                <a:gd name="T48" fmla="*/ 903 w 1108"/>
                <a:gd name="T49" fmla="*/ 225 h 374"/>
                <a:gd name="T50" fmla="*/ 1020 w 1108"/>
                <a:gd name="T51" fmla="*/ 158 h 374"/>
                <a:gd name="T52" fmla="*/ 1085 w 1108"/>
                <a:gd name="T53" fmla="*/ 102 h 374"/>
                <a:gd name="T54" fmla="*/ 1108 w 1108"/>
                <a:gd name="T55" fmla="*/ 57 h 374"/>
                <a:gd name="T56" fmla="*/ 1100 w 1108"/>
                <a:gd name="T57" fmla="*/ 25 h 374"/>
                <a:gd name="T58" fmla="*/ 1069 w 1108"/>
                <a:gd name="T59" fmla="*/ 6 h 374"/>
                <a:gd name="T60" fmla="*/ 1025 w 1108"/>
                <a:gd name="T61" fmla="*/ 0 h 374"/>
                <a:gd name="T62" fmla="*/ 976 w 1108"/>
                <a:gd name="T63" fmla="*/ 11 h 374"/>
                <a:gd name="T64" fmla="*/ 933 w 1108"/>
                <a:gd name="T65" fmla="*/ 33 h 374"/>
                <a:gd name="T66" fmla="*/ 886 w 1108"/>
                <a:gd name="T67" fmla="*/ 60 h 374"/>
                <a:gd name="T68" fmla="*/ 838 w 1108"/>
                <a:gd name="T69" fmla="*/ 87 h 374"/>
                <a:gd name="T70" fmla="*/ 787 w 1108"/>
                <a:gd name="T71" fmla="*/ 112 h 374"/>
                <a:gd name="T72" fmla="*/ 732 w 1108"/>
                <a:gd name="T73" fmla="*/ 133 h 374"/>
                <a:gd name="T74" fmla="*/ 675 w 1108"/>
                <a:gd name="T75" fmla="*/ 148 h 374"/>
                <a:gd name="T76" fmla="*/ 614 w 1108"/>
                <a:gd name="T77" fmla="*/ 156 h 374"/>
                <a:gd name="T78" fmla="*/ 550 w 1108"/>
                <a:gd name="T79" fmla="*/ 155 h 374"/>
                <a:gd name="T80" fmla="*/ 484 w 1108"/>
                <a:gd name="T81" fmla="*/ 145 h 374"/>
                <a:gd name="T82" fmla="*/ 420 w 1108"/>
                <a:gd name="T83" fmla="*/ 134 h 374"/>
                <a:gd name="T84" fmla="*/ 360 w 1108"/>
                <a:gd name="T85" fmla="*/ 127 h 374"/>
                <a:gd name="T86" fmla="*/ 303 w 1108"/>
                <a:gd name="T87" fmla="*/ 123 h 374"/>
                <a:gd name="T88" fmla="*/ 250 w 1108"/>
                <a:gd name="T89" fmla="*/ 123 h 374"/>
                <a:gd name="T90" fmla="*/ 201 w 1108"/>
                <a:gd name="T91" fmla="*/ 128 h 374"/>
                <a:gd name="T92" fmla="*/ 158 w 1108"/>
                <a:gd name="T93" fmla="*/ 137 h 374"/>
                <a:gd name="T94" fmla="*/ 117 w 1108"/>
                <a:gd name="T95" fmla="*/ 150 h 3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08"/>
                <a:gd name="T145" fmla="*/ 0 h 374"/>
                <a:gd name="T146" fmla="*/ 1108 w 1108"/>
                <a:gd name="T147" fmla="*/ 374 h 37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08" h="374">
                  <a:moveTo>
                    <a:pt x="99" y="159"/>
                  </a:moveTo>
                  <a:lnTo>
                    <a:pt x="97" y="160"/>
                  </a:lnTo>
                  <a:lnTo>
                    <a:pt x="91" y="165"/>
                  </a:lnTo>
                  <a:lnTo>
                    <a:pt x="81" y="172"/>
                  </a:lnTo>
                  <a:lnTo>
                    <a:pt x="70" y="181"/>
                  </a:lnTo>
                  <a:lnTo>
                    <a:pt x="57" y="192"/>
                  </a:lnTo>
                  <a:lnTo>
                    <a:pt x="44" y="204"/>
                  </a:lnTo>
                  <a:lnTo>
                    <a:pt x="31" y="218"/>
                  </a:lnTo>
                  <a:lnTo>
                    <a:pt x="19" y="232"/>
                  </a:lnTo>
                  <a:lnTo>
                    <a:pt x="10" y="247"/>
                  </a:lnTo>
                  <a:lnTo>
                    <a:pt x="3" y="263"/>
                  </a:lnTo>
                  <a:lnTo>
                    <a:pt x="0" y="279"/>
                  </a:lnTo>
                  <a:lnTo>
                    <a:pt x="2" y="294"/>
                  </a:lnTo>
                  <a:lnTo>
                    <a:pt x="9" y="310"/>
                  </a:lnTo>
                  <a:lnTo>
                    <a:pt x="22" y="324"/>
                  </a:lnTo>
                  <a:lnTo>
                    <a:pt x="43" y="337"/>
                  </a:lnTo>
                  <a:lnTo>
                    <a:pt x="72" y="349"/>
                  </a:lnTo>
                  <a:lnTo>
                    <a:pt x="89" y="353"/>
                  </a:lnTo>
                  <a:lnTo>
                    <a:pt x="107" y="358"/>
                  </a:lnTo>
                  <a:lnTo>
                    <a:pt x="126" y="362"/>
                  </a:lnTo>
                  <a:lnTo>
                    <a:pt x="145" y="365"/>
                  </a:lnTo>
                  <a:lnTo>
                    <a:pt x="165" y="368"/>
                  </a:lnTo>
                  <a:lnTo>
                    <a:pt x="187" y="370"/>
                  </a:lnTo>
                  <a:lnTo>
                    <a:pt x="208" y="372"/>
                  </a:lnTo>
                  <a:lnTo>
                    <a:pt x="231" y="373"/>
                  </a:lnTo>
                  <a:lnTo>
                    <a:pt x="253" y="374"/>
                  </a:lnTo>
                  <a:lnTo>
                    <a:pt x="277" y="374"/>
                  </a:lnTo>
                  <a:lnTo>
                    <a:pt x="301" y="374"/>
                  </a:lnTo>
                  <a:lnTo>
                    <a:pt x="325" y="373"/>
                  </a:lnTo>
                  <a:lnTo>
                    <a:pt x="350" y="372"/>
                  </a:lnTo>
                  <a:lnTo>
                    <a:pt x="375" y="370"/>
                  </a:lnTo>
                  <a:lnTo>
                    <a:pt x="400" y="368"/>
                  </a:lnTo>
                  <a:lnTo>
                    <a:pt x="426" y="365"/>
                  </a:lnTo>
                  <a:lnTo>
                    <a:pt x="450" y="362"/>
                  </a:lnTo>
                  <a:lnTo>
                    <a:pt x="476" y="359"/>
                  </a:lnTo>
                  <a:lnTo>
                    <a:pt x="502" y="354"/>
                  </a:lnTo>
                  <a:lnTo>
                    <a:pt x="528" y="350"/>
                  </a:lnTo>
                  <a:lnTo>
                    <a:pt x="554" y="345"/>
                  </a:lnTo>
                  <a:lnTo>
                    <a:pt x="580" y="340"/>
                  </a:lnTo>
                  <a:lnTo>
                    <a:pt x="605" y="333"/>
                  </a:lnTo>
                  <a:lnTo>
                    <a:pt x="631" y="327"/>
                  </a:lnTo>
                  <a:lnTo>
                    <a:pt x="655" y="320"/>
                  </a:lnTo>
                  <a:lnTo>
                    <a:pt x="681" y="314"/>
                  </a:lnTo>
                  <a:lnTo>
                    <a:pt x="706" y="306"/>
                  </a:lnTo>
                  <a:lnTo>
                    <a:pt x="730" y="298"/>
                  </a:lnTo>
                  <a:lnTo>
                    <a:pt x="755" y="289"/>
                  </a:lnTo>
                  <a:lnTo>
                    <a:pt x="777" y="281"/>
                  </a:lnTo>
                  <a:lnTo>
                    <a:pt x="801" y="271"/>
                  </a:lnTo>
                  <a:lnTo>
                    <a:pt x="823" y="262"/>
                  </a:lnTo>
                  <a:lnTo>
                    <a:pt x="903" y="225"/>
                  </a:lnTo>
                  <a:lnTo>
                    <a:pt x="969" y="190"/>
                  </a:lnTo>
                  <a:lnTo>
                    <a:pt x="1020" y="158"/>
                  </a:lnTo>
                  <a:lnTo>
                    <a:pt x="1059" y="128"/>
                  </a:lnTo>
                  <a:lnTo>
                    <a:pt x="1085" y="102"/>
                  </a:lnTo>
                  <a:lnTo>
                    <a:pt x="1101" y="78"/>
                  </a:lnTo>
                  <a:lnTo>
                    <a:pt x="1108" y="57"/>
                  </a:lnTo>
                  <a:lnTo>
                    <a:pt x="1108" y="40"/>
                  </a:lnTo>
                  <a:lnTo>
                    <a:pt x="1100" y="25"/>
                  </a:lnTo>
                  <a:lnTo>
                    <a:pt x="1087" y="14"/>
                  </a:lnTo>
                  <a:lnTo>
                    <a:pt x="1069" y="6"/>
                  </a:lnTo>
                  <a:lnTo>
                    <a:pt x="1047" y="2"/>
                  </a:lnTo>
                  <a:lnTo>
                    <a:pt x="1025" y="0"/>
                  </a:lnTo>
                  <a:lnTo>
                    <a:pt x="1000" y="4"/>
                  </a:lnTo>
                  <a:lnTo>
                    <a:pt x="976" y="11"/>
                  </a:lnTo>
                  <a:lnTo>
                    <a:pt x="954" y="21"/>
                  </a:lnTo>
                  <a:lnTo>
                    <a:pt x="933" y="33"/>
                  </a:lnTo>
                  <a:lnTo>
                    <a:pt x="910" y="47"/>
                  </a:lnTo>
                  <a:lnTo>
                    <a:pt x="886" y="60"/>
                  </a:lnTo>
                  <a:lnTo>
                    <a:pt x="863" y="74"/>
                  </a:lnTo>
                  <a:lnTo>
                    <a:pt x="838" y="87"/>
                  </a:lnTo>
                  <a:lnTo>
                    <a:pt x="813" y="100"/>
                  </a:lnTo>
                  <a:lnTo>
                    <a:pt x="787" y="112"/>
                  </a:lnTo>
                  <a:lnTo>
                    <a:pt x="760" y="123"/>
                  </a:lnTo>
                  <a:lnTo>
                    <a:pt x="732" y="133"/>
                  </a:lnTo>
                  <a:lnTo>
                    <a:pt x="704" y="141"/>
                  </a:lnTo>
                  <a:lnTo>
                    <a:pt x="675" y="148"/>
                  </a:lnTo>
                  <a:lnTo>
                    <a:pt x="645" y="154"/>
                  </a:lnTo>
                  <a:lnTo>
                    <a:pt x="614" y="156"/>
                  </a:lnTo>
                  <a:lnTo>
                    <a:pt x="582" y="157"/>
                  </a:lnTo>
                  <a:lnTo>
                    <a:pt x="550" y="155"/>
                  </a:lnTo>
                  <a:lnTo>
                    <a:pt x="517" y="150"/>
                  </a:lnTo>
                  <a:lnTo>
                    <a:pt x="484" y="145"/>
                  </a:lnTo>
                  <a:lnTo>
                    <a:pt x="452" y="139"/>
                  </a:lnTo>
                  <a:lnTo>
                    <a:pt x="420" y="134"/>
                  </a:lnTo>
                  <a:lnTo>
                    <a:pt x="390" y="130"/>
                  </a:lnTo>
                  <a:lnTo>
                    <a:pt x="360" y="127"/>
                  </a:lnTo>
                  <a:lnTo>
                    <a:pt x="331" y="124"/>
                  </a:lnTo>
                  <a:lnTo>
                    <a:pt x="303" y="123"/>
                  </a:lnTo>
                  <a:lnTo>
                    <a:pt x="276" y="123"/>
                  </a:lnTo>
                  <a:lnTo>
                    <a:pt x="250" y="123"/>
                  </a:lnTo>
                  <a:lnTo>
                    <a:pt x="225" y="125"/>
                  </a:lnTo>
                  <a:lnTo>
                    <a:pt x="201" y="128"/>
                  </a:lnTo>
                  <a:lnTo>
                    <a:pt x="179" y="132"/>
                  </a:lnTo>
                  <a:lnTo>
                    <a:pt x="158" y="137"/>
                  </a:lnTo>
                  <a:lnTo>
                    <a:pt x="136" y="143"/>
                  </a:lnTo>
                  <a:lnTo>
                    <a:pt x="117" y="150"/>
                  </a:lnTo>
                  <a:lnTo>
                    <a:pt x="99" y="159"/>
                  </a:lnTo>
                  <a:close/>
                </a:path>
              </a:pathLst>
            </a:custGeom>
            <a:solidFill>
              <a:srgbClr val="FFF7F7"/>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6" name="Freeform 754">
              <a:extLst>
                <a:ext uri="{FF2B5EF4-FFF2-40B4-BE49-F238E27FC236}">
                  <a16:creationId xmlns:a16="http://schemas.microsoft.com/office/drawing/2014/main" id="{72437F15-A1A0-4838-BCFE-89C0D8185CBB}"/>
                </a:ext>
              </a:extLst>
            </p:cNvPr>
            <p:cNvSpPr>
              <a:spLocks/>
            </p:cNvSpPr>
            <p:nvPr/>
          </p:nvSpPr>
          <p:spPr bwMode="auto">
            <a:xfrm>
              <a:off x="1077" y="3321"/>
              <a:ext cx="1069" cy="345"/>
            </a:xfrm>
            <a:custGeom>
              <a:avLst/>
              <a:gdLst>
                <a:gd name="T0" fmla="*/ 93 w 1069"/>
                <a:gd name="T1" fmla="*/ 147 h 345"/>
                <a:gd name="T2" fmla="*/ 78 w 1069"/>
                <a:gd name="T3" fmla="*/ 157 h 345"/>
                <a:gd name="T4" fmla="*/ 54 w 1069"/>
                <a:gd name="T5" fmla="*/ 175 h 345"/>
                <a:gd name="T6" fmla="*/ 29 w 1069"/>
                <a:gd name="T7" fmla="*/ 200 h 345"/>
                <a:gd name="T8" fmla="*/ 9 w 1069"/>
                <a:gd name="T9" fmla="*/ 227 h 345"/>
                <a:gd name="T10" fmla="*/ 0 w 1069"/>
                <a:gd name="T11" fmla="*/ 256 h 345"/>
                <a:gd name="T12" fmla="*/ 9 w 1069"/>
                <a:gd name="T13" fmla="*/ 284 h 345"/>
                <a:gd name="T14" fmla="*/ 42 w 1069"/>
                <a:gd name="T15" fmla="*/ 310 h 345"/>
                <a:gd name="T16" fmla="*/ 104 w 1069"/>
                <a:gd name="T17" fmla="*/ 329 h 345"/>
                <a:gd name="T18" fmla="*/ 180 w 1069"/>
                <a:gd name="T19" fmla="*/ 342 h 345"/>
                <a:gd name="T20" fmla="*/ 267 w 1069"/>
                <a:gd name="T21" fmla="*/ 345 h 345"/>
                <a:gd name="T22" fmla="*/ 362 w 1069"/>
                <a:gd name="T23" fmla="*/ 342 h 345"/>
                <a:gd name="T24" fmla="*/ 460 w 1069"/>
                <a:gd name="T25" fmla="*/ 331 h 345"/>
                <a:gd name="T26" fmla="*/ 559 w 1069"/>
                <a:gd name="T27" fmla="*/ 314 h 345"/>
                <a:gd name="T28" fmla="*/ 657 w 1069"/>
                <a:gd name="T29" fmla="*/ 290 h 345"/>
                <a:gd name="T30" fmla="*/ 750 w 1069"/>
                <a:gd name="T31" fmla="*/ 260 h 345"/>
                <a:gd name="T32" fmla="*/ 872 w 1069"/>
                <a:gd name="T33" fmla="*/ 208 h 345"/>
                <a:gd name="T34" fmla="*/ 984 w 1069"/>
                <a:gd name="T35" fmla="*/ 147 h 345"/>
                <a:gd name="T36" fmla="*/ 1047 w 1069"/>
                <a:gd name="T37" fmla="*/ 95 h 345"/>
                <a:gd name="T38" fmla="*/ 1069 w 1069"/>
                <a:gd name="T39" fmla="*/ 53 h 345"/>
                <a:gd name="T40" fmla="*/ 1061 w 1069"/>
                <a:gd name="T41" fmla="*/ 23 h 345"/>
                <a:gd name="T42" fmla="*/ 1031 w 1069"/>
                <a:gd name="T43" fmla="*/ 6 h 345"/>
                <a:gd name="T44" fmla="*/ 988 w 1069"/>
                <a:gd name="T45" fmla="*/ 0 h 345"/>
                <a:gd name="T46" fmla="*/ 942 w 1069"/>
                <a:gd name="T47" fmla="*/ 9 h 345"/>
                <a:gd name="T48" fmla="*/ 899 w 1069"/>
                <a:gd name="T49" fmla="*/ 32 h 345"/>
                <a:gd name="T50" fmla="*/ 856 w 1069"/>
                <a:gd name="T51" fmla="*/ 57 h 345"/>
                <a:gd name="T52" fmla="*/ 809 w 1069"/>
                <a:gd name="T53" fmla="*/ 80 h 345"/>
                <a:gd name="T54" fmla="*/ 759 w 1069"/>
                <a:gd name="T55" fmla="*/ 104 h 345"/>
                <a:gd name="T56" fmla="*/ 706 w 1069"/>
                <a:gd name="T57" fmla="*/ 123 h 345"/>
                <a:gd name="T58" fmla="*/ 651 w 1069"/>
                <a:gd name="T59" fmla="*/ 137 h 345"/>
                <a:gd name="T60" fmla="*/ 592 w 1069"/>
                <a:gd name="T61" fmla="*/ 144 h 345"/>
                <a:gd name="T62" fmla="*/ 531 w 1069"/>
                <a:gd name="T63" fmla="*/ 142 h 345"/>
                <a:gd name="T64" fmla="*/ 467 w 1069"/>
                <a:gd name="T65" fmla="*/ 132 h 345"/>
                <a:gd name="T66" fmla="*/ 405 w 1069"/>
                <a:gd name="T67" fmla="*/ 123 h 345"/>
                <a:gd name="T68" fmla="*/ 347 w 1069"/>
                <a:gd name="T69" fmla="*/ 116 h 345"/>
                <a:gd name="T70" fmla="*/ 292 w 1069"/>
                <a:gd name="T71" fmla="*/ 113 h 345"/>
                <a:gd name="T72" fmla="*/ 241 w 1069"/>
                <a:gd name="T73" fmla="*/ 113 h 345"/>
                <a:gd name="T74" fmla="*/ 194 w 1069"/>
                <a:gd name="T75" fmla="*/ 118 h 345"/>
                <a:gd name="T76" fmla="*/ 151 w 1069"/>
                <a:gd name="T77" fmla="*/ 125 h 345"/>
                <a:gd name="T78" fmla="*/ 113 w 1069"/>
                <a:gd name="T79" fmla="*/ 138 h 34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69"/>
                <a:gd name="T121" fmla="*/ 0 h 345"/>
                <a:gd name="T122" fmla="*/ 1069 w 1069"/>
                <a:gd name="T123" fmla="*/ 345 h 34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69" h="345">
                  <a:moveTo>
                    <a:pt x="95" y="146"/>
                  </a:moveTo>
                  <a:lnTo>
                    <a:pt x="93" y="147"/>
                  </a:lnTo>
                  <a:lnTo>
                    <a:pt x="87" y="151"/>
                  </a:lnTo>
                  <a:lnTo>
                    <a:pt x="78" y="157"/>
                  </a:lnTo>
                  <a:lnTo>
                    <a:pt x="67" y="166"/>
                  </a:lnTo>
                  <a:lnTo>
                    <a:pt x="54" y="175"/>
                  </a:lnTo>
                  <a:lnTo>
                    <a:pt x="42" y="187"/>
                  </a:lnTo>
                  <a:lnTo>
                    <a:pt x="29" y="200"/>
                  </a:lnTo>
                  <a:lnTo>
                    <a:pt x="18" y="213"/>
                  </a:lnTo>
                  <a:lnTo>
                    <a:pt x="9" y="227"/>
                  </a:lnTo>
                  <a:lnTo>
                    <a:pt x="2" y="242"/>
                  </a:lnTo>
                  <a:lnTo>
                    <a:pt x="0" y="256"/>
                  </a:lnTo>
                  <a:lnTo>
                    <a:pt x="1" y="271"/>
                  </a:lnTo>
                  <a:lnTo>
                    <a:pt x="9" y="284"/>
                  </a:lnTo>
                  <a:lnTo>
                    <a:pt x="22" y="298"/>
                  </a:lnTo>
                  <a:lnTo>
                    <a:pt x="42" y="310"/>
                  </a:lnTo>
                  <a:lnTo>
                    <a:pt x="70" y="320"/>
                  </a:lnTo>
                  <a:lnTo>
                    <a:pt x="104" y="329"/>
                  </a:lnTo>
                  <a:lnTo>
                    <a:pt x="141" y="336"/>
                  </a:lnTo>
                  <a:lnTo>
                    <a:pt x="180" y="342"/>
                  </a:lnTo>
                  <a:lnTo>
                    <a:pt x="223" y="344"/>
                  </a:lnTo>
                  <a:lnTo>
                    <a:pt x="267" y="345"/>
                  </a:lnTo>
                  <a:lnTo>
                    <a:pt x="313" y="344"/>
                  </a:lnTo>
                  <a:lnTo>
                    <a:pt x="362" y="342"/>
                  </a:lnTo>
                  <a:lnTo>
                    <a:pt x="410" y="337"/>
                  </a:lnTo>
                  <a:lnTo>
                    <a:pt x="460" y="331"/>
                  </a:lnTo>
                  <a:lnTo>
                    <a:pt x="509" y="323"/>
                  </a:lnTo>
                  <a:lnTo>
                    <a:pt x="559" y="314"/>
                  </a:lnTo>
                  <a:lnTo>
                    <a:pt x="608" y="302"/>
                  </a:lnTo>
                  <a:lnTo>
                    <a:pt x="657" y="290"/>
                  </a:lnTo>
                  <a:lnTo>
                    <a:pt x="704" y="275"/>
                  </a:lnTo>
                  <a:lnTo>
                    <a:pt x="750" y="260"/>
                  </a:lnTo>
                  <a:lnTo>
                    <a:pt x="794" y="243"/>
                  </a:lnTo>
                  <a:lnTo>
                    <a:pt x="872" y="208"/>
                  </a:lnTo>
                  <a:lnTo>
                    <a:pt x="934" y="176"/>
                  </a:lnTo>
                  <a:lnTo>
                    <a:pt x="984" y="147"/>
                  </a:lnTo>
                  <a:lnTo>
                    <a:pt x="1021" y="119"/>
                  </a:lnTo>
                  <a:lnTo>
                    <a:pt x="1047" y="95"/>
                  </a:lnTo>
                  <a:lnTo>
                    <a:pt x="1062" y="73"/>
                  </a:lnTo>
                  <a:lnTo>
                    <a:pt x="1069" y="53"/>
                  </a:lnTo>
                  <a:lnTo>
                    <a:pt x="1069" y="36"/>
                  </a:lnTo>
                  <a:lnTo>
                    <a:pt x="1061" y="23"/>
                  </a:lnTo>
                  <a:lnTo>
                    <a:pt x="1048" y="13"/>
                  </a:lnTo>
                  <a:lnTo>
                    <a:pt x="1031" y="6"/>
                  </a:lnTo>
                  <a:lnTo>
                    <a:pt x="1011" y="2"/>
                  </a:lnTo>
                  <a:lnTo>
                    <a:pt x="988" y="0"/>
                  </a:lnTo>
                  <a:lnTo>
                    <a:pt x="966" y="4"/>
                  </a:lnTo>
                  <a:lnTo>
                    <a:pt x="942" y="9"/>
                  </a:lnTo>
                  <a:lnTo>
                    <a:pt x="921" y="20"/>
                  </a:lnTo>
                  <a:lnTo>
                    <a:pt x="899" y="32"/>
                  </a:lnTo>
                  <a:lnTo>
                    <a:pt x="878" y="43"/>
                  </a:lnTo>
                  <a:lnTo>
                    <a:pt x="856" y="57"/>
                  </a:lnTo>
                  <a:lnTo>
                    <a:pt x="833" y="69"/>
                  </a:lnTo>
                  <a:lnTo>
                    <a:pt x="809" y="80"/>
                  </a:lnTo>
                  <a:lnTo>
                    <a:pt x="784" y="93"/>
                  </a:lnTo>
                  <a:lnTo>
                    <a:pt x="759" y="104"/>
                  </a:lnTo>
                  <a:lnTo>
                    <a:pt x="734" y="114"/>
                  </a:lnTo>
                  <a:lnTo>
                    <a:pt x="706" y="123"/>
                  </a:lnTo>
                  <a:lnTo>
                    <a:pt x="679" y="131"/>
                  </a:lnTo>
                  <a:lnTo>
                    <a:pt x="651" y="137"/>
                  </a:lnTo>
                  <a:lnTo>
                    <a:pt x="622" y="141"/>
                  </a:lnTo>
                  <a:lnTo>
                    <a:pt x="592" y="144"/>
                  </a:lnTo>
                  <a:lnTo>
                    <a:pt x="561" y="145"/>
                  </a:lnTo>
                  <a:lnTo>
                    <a:pt x="531" y="142"/>
                  </a:lnTo>
                  <a:lnTo>
                    <a:pt x="498" y="138"/>
                  </a:lnTo>
                  <a:lnTo>
                    <a:pt x="467" y="132"/>
                  </a:lnTo>
                  <a:lnTo>
                    <a:pt x="435" y="128"/>
                  </a:lnTo>
                  <a:lnTo>
                    <a:pt x="405" y="123"/>
                  </a:lnTo>
                  <a:lnTo>
                    <a:pt x="375" y="120"/>
                  </a:lnTo>
                  <a:lnTo>
                    <a:pt x="347" y="116"/>
                  </a:lnTo>
                  <a:lnTo>
                    <a:pt x="319" y="115"/>
                  </a:lnTo>
                  <a:lnTo>
                    <a:pt x="292" y="113"/>
                  </a:lnTo>
                  <a:lnTo>
                    <a:pt x="266" y="113"/>
                  </a:lnTo>
                  <a:lnTo>
                    <a:pt x="241" y="113"/>
                  </a:lnTo>
                  <a:lnTo>
                    <a:pt x="216" y="115"/>
                  </a:lnTo>
                  <a:lnTo>
                    <a:pt x="194" y="118"/>
                  </a:lnTo>
                  <a:lnTo>
                    <a:pt x="171" y="121"/>
                  </a:lnTo>
                  <a:lnTo>
                    <a:pt x="151" y="125"/>
                  </a:lnTo>
                  <a:lnTo>
                    <a:pt x="131" y="131"/>
                  </a:lnTo>
                  <a:lnTo>
                    <a:pt x="113" y="138"/>
                  </a:lnTo>
                  <a:lnTo>
                    <a:pt x="95" y="146"/>
                  </a:lnTo>
                  <a:close/>
                </a:path>
              </a:pathLst>
            </a:custGeom>
            <a:solidFill>
              <a:srgbClr val="FFF2E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7" name="Freeform 755">
              <a:extLst>
                <a:ext uri="{FF2B5EF4-FFF2-40B4-BE49-F238E27FC236}">
                  <a16:creationId xmlns:a16="http://schemas.microsoft.com/office/drawing/2014/main" id="{CF568504-32F5-4957-AA88-A29B4A875045}"/>
                </a:ext>
              </a:extLst>
            </p:cNvPr>
            <p:cNvSpPr>
              <a:spLocks/>
            </p:cNvSpPr>
            <p:nvPr/>
          </p:nvSpPr>
          <p:spPr bwMode="auto">
            <a:xfrm>
              <a:off x="1088" y="3341"/>
              <a:ext cx="1031" cy="315"/>
            </a:xfrm>
            <a:custGeom>
              <a:avLst/>
              <a:gdLst>
                <a:gd name="T0" fmla="*/ 91 w 1031"/>
                <a:gd name="T1" fmla="*/ 131 h 315"/>
                <a:gd name="T2" fmla="*/ 76 w 1031"/>
                <a:gd name="T3" fmla="*/ 142 h 315"/>
                <a:gd name="T4" fmla="*/ 53 w 1031"/>
                <a:gd name="T5" fmla="*/ 158 h 315"/>
                <a:gd name="T6" fmla="*/ 30 w 1031"/>
                <a:gd name="T7" fmla="*/ 180 h 315"/>
                <a:gd name="T8" fmla="*/ 9 w 1031"/>
                <a:gd name="T9" fmla="*/ 206 h 315"/>
                <a:gd name="T10" fmla="*/ 0 w 1031"/>
                <a:gd name="T11" fmla="*/ 233 h 315"/>
                <a:gd name="T12" fmla="*/ 8 w 1031"/>
                <a:gd name="T13" fmla="*/ 259 h 315"/>
                <a:gd name="T14" fmla="*/ 41 w 1031"/>
                <a:gd name="T15" fmla="*/ 281 h 315"/>
                <a:gd name="T16" fmla="*/ 101 w 1031"/>
                <a:gd name="T17" fmla="*/ 299 h 315"/>
                <a:gd name="T18" fmla="*/ 175 w 1031"/>
                <a:gd name="T19" fmla="*/ 311 h 315"/>
                <a:gd name="T20" fmla="*/ 258 w 1031"/>
                <a:gd name="T21" fmla="*/ 315 h 315"/>
                <a:gd name="T22" fmla="*/ 350 w 1031"/>
                <a:gd name="T23" fmla="*/ 312 h 315"/>
                <a:gd name="T24" fmla="*/ 444 w 1031"/>
                <a:gd name="T25" fmla="*/ 302 h 315"/>
                <a:gd name="T26" fmla="*/ 540 w 1031"/>
                <a:gd name="T27" fmla="*/ 286 h 315"/>
                <a:gd name="T28" fmla="*/ 635 w 1031"/>
                <a:gd name="T29" fmla="*/ 264 h 315"/>
                <a:gd name="T30" fmla="*/ 724 w 1031"/>
                <a:gd name="T31" fmla="*/ 236 h 315"/>
                <a:gd name="T32" fmla="*/ 841 w 1031"/>
                <a:gd name="T33" fmla="*/ 189 h 315"/>
                <a:gd name="T34" fmla="*/ 949 w 1031"/>
                <a:gd name="T35" fmla="*/ 133 h 315"/>
                <a:gd name="T36" fmla="*/ 1010 w 1031"/>
                <a:gd name="T37" fmla="*/ 85 h 315"/>
                <a:gd name="T38" fmla="*/ 1031 w 1031"/>
                <a:gd name="T39" fmla="*/ 47 h 315"/>
                <a:gd name="T40" fmla="*/ 1023 w 1031"/>
                <a:gd name="T41" fmla="*/ 20 h 315"/>
                <a:gd name="T42" fmla="*/ 994 w 1031"/>
                <a:gd name="T43" fmla="*/ 4 h 315"/>
                <a:gd name="T44" fmla="*/ 952 w 1031"/>
                <a:gd name="T45" fmla="*/ 0 h 315"/>
                <a:gd name="T46" fmla="*/ 908 w 1031"/>
                <a:gd name="T47" fmla="*/ 7 h 315"/>
                <a:gd name="T48" fmla="*/ 867 w 1031"/>
                <a:gd name="T49" fmla="*/ 28 h 315"/>
                <a:gd name="T50" fmla="*/ 825 w 1031"/>
                <a:gd name="T51" fmla="*/ 50 h 315"/>
                <a:gd name="T52" fmla="*/ 780 w 1031"/>
                <a:gd name="T53" fmla="*/ 73 h 315"/>
                <a:gd name="T54" fmla="*/ 733 w 1031"/>
                <a:gd name="T55" fmla="*/ 93 h 315"/>
                <a:gd name="T56" fmla="*/ 682 w 1031"/>
                <a:gd name="T57" fmla="*/ 111 h 315"/>
                <a:gd name="T58" fmla="*/ 629 w 1031"/>
                <a:gd name="T59" fmla="*/ 124 h 315"/>
                <a:gd name="T60" fmla="*/ 573 w 1031"/>
                <a:gd name="T61" fmla="*/ 130 h 315"/>
                <a:gd name="T62" fmla="*/ 513 w 1031"/>
                <a:gd name="T63" fmla="*/ 129 h 315"/>
                <a:gd name="T64" fmla="*/ 452 w 1031"/>
                <a:gd name="T65" fmla="*/ 119 h 315"/>
                <a:gd name="T66" fmla="*/ 392 w 1031"/>
                <a:gd name="T67" fmla="*/ 111 h 315"/>
                <a:gd name="T68" fmla="*/ 335 w 1031"/>
                <a:gd name="T69" fmla="*/ 104 h 315"/>
                <a:gd name="T70" fmla="*/ 282 w 1031"/>
                <a:gd name="T71" fmla="*/ 101 h 315"/>
                <a:gd name="T72" fmla="*/ 233 w 1031"/>
                <a:gd name="T73" fmla="*/ 101 h 315"/>
                <a:gd name="T74" fmla="*/ 187 w 1031"/>
                <a:gd name="T75" fmla="*/ 104 h 315"/>
                <a:gd name="T76" fmla="*/ 146 w 1031"/>
                <a:gd name="T77" fmla="*/ 112 h 315"/>
                <a:gd name="T78" fmla="*/ 110 w 1031"/>
                <a:gd name="T79" fmla="*/ 124 h 31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31"/>
                <a:gd name="T121" fmla="*/ 0 h 315"/>
                <a:gd name="T122" fmla="*/ 1031 w 1031"/>
                <a:gd name="T123" fmla="*/ 315 h 31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31" h="315">
                  <a:moveTo>
                    <a:pt x="93" y="130"/>
                  </a:moveTo>
                  <a:lnTo>
                    <a:pt x="91" y="131"/>
                  </a:lnTo>
                  <a:lnTo>
                    <a:pt x="85" y="135"/>
                  </a:lnTo>
                  <a:lnTo>
                    <a:pt x="76" y="142"/>
                  </a:lnTo>
                  <a:lnTo>
                    <a:pt x="66" y="148"/>
                  </a:lnTo>
                  <a:lnTo>
                    <a:pt x="53" y="158"/>
                  </a:lnTo>
                  <a:lnTo>
                    <a:pt x="41" y="169"/>
                  </a:lnTo>
                  <a:lnTo>
                    <a:pt x="30" y="180"/>
                  </a:lnTo>
                  <a:lnTo>
                    <a:pt x="18" y="192"/>
                  </a:lnTo>
                  <a:lnTo>
                    <a:pt x="9" y="206"/>
                  </a:lnTo>
                  <a:lnTo>
                    <a:pt x="3" y="219"/>
                  </a:lnTo>
                  <a:lnTo>
                    <a:pt x="0" y="233"/>
                  </a:lnTo>
                  <a:lnTo>
                    <a:pt x="2" y="246"/>
                  </a:lnTo>
                  <a:lnTo>
                    <a:pt x="8" y="259"/>
                  </a:lnTo>
                  <a:lnTo>
                    <a:pt x="22" y="271"/>
                  </a:lnTo>
                  <a:lnTo>
                    <a:pt x="41" y="281"/>
                  </a:lnTo>
                  <a:lnTo>
                    <a:pt x="68" y="291"/>
                  </a:lnTo>
                  <a:lnTo>
                    <a:pt x="101" y="299"/>
                  </a:lnTo>
                  <a:lnTo>
                    <a:pt x="137" y="306"/>
                  </a:lnTo>
                  <a:lnTo>
                    <a:pt x="175" y="311"/>
                  </a:lnTo>
                  <a:lnTo>
                    <a:pt x="216" y="314"/>
                  </a:lnTo>
                  <a:lnTo>
                    <a:pt x="258" y="315"/>
                  </a:lnTo>
                  <a:lnTo>
                    <a:pt x="303" y="314"/>
                  </a:lnTo>
                  <a:lnTo>
                    <a:pt x="350" y="312"/>
                  </a:lnTo>
                  <a:lnTo>
                    <a:pt x="397" y="307"/>
                  </a:lnTo>
                  <a:lnTo>
                    <a:pt x="444" y="302"/>
                  </a:lnTo>
                  <a:lnTo>
                    <a:pt x="492" y="295"/>
                  </a:lnTo>
                  <a:lnTo>
                    <a:pt x="540" y="286"/>
                  </a:lnTo>
                  <a:lnTo>
                    <a:pt x="587" y="276"/>
                  </a:lnTo>
                  <a:lnTo>
                    <a:pt x="635" y="264"/>
                  </a:lnTo>
                  <a:lnTo>
                    <a:pt x="680" y="251"/>
                  </a:lnTo>
                  <a:lnTo>
                    <a:pt x="724" y="236"/>
                  </a:lnTo>
                  <a:lnTo>
                    <a:pt x="766" y="220"/>
                  </a:lnTo>
                  <a:lnTo>
                    <a:pt x="841" y="189"/>
                  </a:lnTo>
                  <a:lnTo>
                    <a:pt x="902" y="160"/>
                  </a:lnTo>
                  <a:lnTo>
                    <a:pt x="949" y="133"/>
                  </a:lnTo>
                  <a:lnTo>
                    <a:pt x="985" y="108"/>
                  </a:lnTo>
                  <a:lnTo>
                    <a:pt x="1010" y="85"/>
                  </a:lnTo>
                  <a:lnTo>
                    <a:pt x="1024" y="65"/>
                  </a:lnTo>
                  <a:lnTo>
                    <a:pt x="1031" y="47"/>
                  </a:lnTo>
                  <a:lnTo>
                    <a:pt x="1030" y="32"/>
                  </a:lnTo>
                  <a:lnTo>
                    <a:pt x="1023" y="20"/>
                  </a:lnTo>
                  <a:lnTo>
                    <a:pt x="1011" y="11"/>
                  </a:lnTo>
                  <a:lnTo>
                    <a:pt x="994" y="4"/>
                  </a:lnTo>
                  <a:lnTo>
                    <a:pt x="975" y="0"/>
                  </a:lnTo>
                  <a:lnTo>
                    <a:pt x="952" y="0"/>
                  </a:lnTo>
                  <a:lnTo>
                    <a:pt x="930" y="2"/>
                  </a:lnTo>
                  <a:lnTo>
                    <a:pt x="908" y="7"/>
                  </a:lnTo>
                  <a:lnTo>
                    <a:pt x="887" y="16"/>
                  </a:lnTo>
                  <a:lnTo>
                    <a:pt x="867" y="28"/>
                  </a:lnTo>
                  <a:lnTo>
                    <a:pt x="846" y="39"/>
                  </a:lnTo>
                  <a:lnTo>
                    <a:pt x="825" y="50"/>
                  </a:lnTo>
                  <a:lnTo>
                    <a:pt x="803" y="62"/>
                  </a:lnTo>
                  <a:lnTo>
                    <a:pt x="780" y="73"/>
                  </a:lnTo>
                  <a:lnTo>
                    <a:pt x="756" y="83"/>
                  </a:lnTo>
                  <a:lnTo>
                    <a:pt x="733" y="93"/>
                  </a:lnTo>
                  <a:lnTo>
                    <a:pt x="708" y="102"/>
                  </a:lnTo>
                  <a:lnTo>
                    <a:pt x="682" y="111"/>
                  </a:lnTo>
                  <a:lnTo>
                    <a:pt x="656" y="118"/>
                  </a:lnTo>
                  <a:lnTo>
                    <a:pt x="629" y="124"/>
                  </a:lnTo>
                  <a:lnTo>
                    <a:pt x="601" y="128"/>
                  </a:lnTo>
                  <a:lnTo>
                    <a:pt x="573" y="130"/>
                  </a:lnTo>
                  <a:lnTo>
                    <a:pt x="543" y="130"/>
                  </a:lnTo>
                  <a:lnTo>
                    <a:pt x="513" y="129"/>
                  </a:lnTo>
                  <a:lnTo>
                    <a:pt x="483" y="125"/>
                  </a:lnTo>
                  <a:lnTo>
                    <a:pt x="452" y="119"/>
                  </a:lnTo>
                  <a:lnTo>
                    <a:pt x="422" y="115"/>
                  </a:lnTo>
                  <a:lnTo>
                    <a:pt x="392" y="111"/>
                  </a:lnTo>
                  <a:lnTo>
                    <a:pt x="363" y="108"/>
                  </a:lnTo>
                  <a:lnTo>
                    <a:pt x="335" y="104"/>
                  </a:lnTo>
                  <a:lnTo>
                    <a:pt x="309" y="102"/>
                  </a:lnTo>
                  <a:lnTo>
                    <a:pt x="282" y="101"/>
                  </a:lnTo>
                  <a:lnTo>
                    <a:pt x="257" y="101"/>
                  </a:lnTo>
                  <a:lnTo>
                    <a:pt x="233" y="101"/>
                  </a:lnTo>
                  <a:lnTo>
                    <a:pt x="210" y="102"/>
                  </a:lnTo>
                  <a:lnTo>
                    <a:pt x="187" y="104"/>
                  </a:lnTo>
                  <a:lnTo>
                    <a:pt x="166" y="108"/>
                  </a:lnTo>
                  <a:lnTo>
                    <a:pt x="146" y="112"/>
                  </a:lnTo>
                  <a:lnTo>
                    <a:pt x="128" y="117"/>
                  </a:lnTo>
                  <a:lnTo>
                    <a:pt x="110" y="124"/>
                  </a:lnTo>
                  <a:lnTo>
                    <a:pt x="93" y="130"/>
                  </a:lnTo>
                  <a:close/>
                </a:path>
              </a:pathLst>
            </a:custGeom>
            <a:solidFill>
              <a:srgbClr val="FCEAE8"/>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8" name="Freeform 761">
              <a:extLst>
                <a:ext uri="{FF2B5EF4-FFF2-40B4-BE49-F238E27FC236}">
                  <a16:creationId xmlns:a16="http://schemas.microsoft.com/office/drawing/2014/main" id="{11B3CDA4-95B8-451D-BA82-AD596F645A32}"/>
                </a:ext>
              </a:extLst>
            </p:cNvPr>
            <p:cNvSpPr>
              <a:spLocks/>
            </p:cNvSpPr>
            <p:nvPr/>
          </p:nvSpPr>
          <p:spPr bwMode="auto">
            <a:xfrm>
              <a:off x="1230" y="1988"/>
              <a:ext cx="138" cy="30"/>
            </a:xfrm>
            <a:custGeom>
              <a:avLst/>
              <a:gdLst>
                <a:gd name="T0" fmla="*/ 62 w 138"/>
                <a:gd name="T1" fmla="*/ 29 h 30"/>
                <a:gd name="T2" fmla="*/ 72 w 138"/>
                <a:gd name="T3" fmla="*/ 30 h 30"/>
                <a:gd name="T4" fmla="*/ 83 w 138"/>
                <a:gd name="T5" fmla="*/ 30 h 30"/>
                <a:gd name="T6" fmla="*/ 93 w 138"/>
                <a:gd name="T7" fmla="*/ 29 h 30"/>
                <a:gd name="T8" fmla="*/ 103 w 138"/>
                <a:gd name="T9" fmla="*/ 28 h 30"/>
                <a:gd name="T10" fmla="*/ 113 w 138"/>
                <a:gd name="T11" fmla="*/ 25 h 30"/>
                <a:gd name="T12" fmla="*/ 122 w 138"/>
                <a:gd name="T13" fmla="*/ 21 h 30"/>
                <a:gd name="T14" fmla="*/ 130 w 138"/>
                <a:gd name="T15" fmla="*/ 15 h 30"/>
                <a:gd name="T16" fmla="*/ 137 w 138"/>
                <a:gd name="T17" fmla="*/ 9 h 30"/>
                <a:gd name="T18" fmla="*/ 138 w 138"/>
                <a:gd name="T19" fmla="*/ 5 h 30"/>
                <a:gd name="T20" fmla="*/ 138 w 138"/>
                <a:gd name="T21" fmla="*/ 2 h 30"/>
                <a:gd name="T22" fmla="*/ 137 w 138"/>
                <a:gd name="T23" fmla="*/ 0 h 30"/>
                <a:gd name="T24" fmla="*/ 133 w 138"/>
                <a:gd name="T25" fmla="*/ 0 h 30"/>
                <a:gd name="T26" fmla="*/ 125 w 138"/>
                <a:gd name="T27" fmla="*/ 1 h 30"/>
                <a:gd name="T28" fmla="*/ 118 w 138"/>
                <a:gd name="T29" fmla="*/ 3 h 30"/>
                <a:gd name="T30" fmla="*/ 110 w 138"/>
                <a:gd name="T31" fmla="*/ 4 h 30"/>
                <a:gd name="T32" fmla="*/ 101 w 138"/>
                <a:gd name="T33" fmla="*/ 6 h 30"/>
                <a:gd name="T34" fmla="*/ 93 w 138"/>
                <a:gd name="T35" fmla="*/ 7 h 30"/>
                <a:gd name="T36" fmla="*/ 85 w 138"/>
                <a:gd name="T37" fmla="*/ 9 h 30"/>
                <a:gd name="T38" fmla="*/ 76 w 138"/>
                <a:gd name="T39" fmla="*/ 9 h 30"/>
                <a:gd name="T40" fmla="*/ 68 w 138"/>
                <a:gd name="T41" fmla="*/ 10 h 30"/>
                <a:gd name="T42" fmla="*/ 60 w 138"/>
                <a:gd name="T43" fmla="*/ 10 h 30"/>
                <a:gd name="T44" fmla="*/ 51 w 138"/>
                <a:gd name="T45" fmla="*/ 10 h 30"/>
                <a:gd name="T46" fmla="*/ 43 w 138"/>
                <a:gd name="T47" fmla="*/ 10 h 30"/>
                <a:gd name="T48" fmla="*/ 35 w 138"/>
                <a:gd name="T49" fmla="*/ 9 h 30"/>
                <a:gd name="T50" fmla="*/ 31 w 138"/>
                <a:gd name="T51" fmla="*/ 7 h 30"/>
                <a:gd name="T52" fmla="*/ 25 w 138"/>
                <a:gd name="T53" fmla="*/ 6 h 30"/>
                <a:gd name="T54" fmla="*/ 18 w 138"/>
                <a:gd name="T55" fmla="*/ 5 h 30"/>
                <a:gd name="T56" fmla="*/ 13 w 138"/>
                <a:gd name="T57" fmla="*/ 3 h 30"/>
                <a:gd name="T58" fmla="*/ 8 w 138"/>
                <a:gd name="T59" fmla="*/ 2 h 30"/>
                <a:gd name="T60" fmla="*/ 4 w 138"/>
                <a:gd name="T61" fmla="*/ 1 h 30"/>
                <a:gd name="T62" fmla="*/ 2 w 138"/>
                <a:gd name="T63" fmla="*/ 0 h 30"/>
                <a:gd name="T64" fmla="*/ 0 w 138"/>
                <a:gd name="T65" fmla="*/ 0 h 30"/>
                <a:gd name="T66" fmla="*/ 2 w 138"/>
                <a:gd name="T67" fmla="*/ 1 h 30"/>
                <a:gd name="T68" fmla="*/ 7 w 138"/>
                <a:gd name="T69" fmla="*/ 4 h 30"/>
                <a:gd name="T70" fmla="*/ 14 w 138"/>
                <a:gd name="T71" fmla="*/ 9 h 30"/>
                <a:gd name="T72" fmla="*/ 22 w 138"/>
                <a:gd name="T73" fmla="*/ 13 h 30"/>
                <a:gd name="T74" fmla="*/ 32 w 138"/>
                <a:gd name="T75" fmla="*/ 19 h 30"/>
                <a:gd name="T76" fmla="*/ 42 w 138"/>
                <a:gd name="T77" fmla="*/ 23 h 30"/>
                <a:gd name="T78" fmla="*/ 52 w 138"/>
                <a:gd name="T79" fmla="*/ 27 h 30"/>
                <a:gd name="T80" fmla="*/ 62 w 138"/>
                <a:gd name="T81" fmla="*/ 29 h 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8"/>
                <a:gd name="T124" fmla="*/ 0 h 30"/>
                <a:gd name="T125" fmla="*/ 138 w 138"/>
                <a:gd name="T126" fmla="*/ 30 h 3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8" h="30">
                  <a:moveTo>
                    <a:pt x="62" y="29"/>
                  </a:moveTo>
                  <a:lnTo>
                    <a:pt x="72" y="30"/>
                  </a:lnTo>
                  <a:lnTo>
                    <a:pt x="83" y="30"/>
                  </a:lnTo>
                  <a:lnTo>
                    <a:pt x="93" y="29"/>
                  </a:lnTo>
                  <a:lnTo>
                    <a:pt x="103" y="28"/>
                  </a:lnTo>
                  <a:lnTo>
                    <a:pt x="113" y="25"/>
                  </a:lnTo>
                  <a:lnTo>
                    <a:pt x="122" y="21"/>
                  </a:lnTo>
                  <a:lnTo>
                    <a:pt x="130" y="15"/>
                  </a:lnTo>
                  <a:lnTo>
                    <a:pt x="137" y="9"/>
                  </a:lnTo>
                  <a:lnTo>
                    <a:pt x="138" y="5"/>
                  </a:lnTo>
                  <a:lnTo>
                    <a:pt x="138" y="2"/>
                  </a:lnTo>
                  <a:lnTo>
                    <a:pt x="137" y="0"/>
                  </a:lnTo>
                  <a:lnTo>
                    <a:pt x="133" y="0"/>
                  </a:lnTo>
                  <a:lnTo>
                    <a:pt x="125" y="1"/>
                  </a:lnTo>
                  <a:lnTo>
                    <a:pt x="118" y="3"/>
                  </a:lnTo>
                  <a:lnTo>
                    <a:pt x="110" y="4"/>
                  </a:lnTo>
                  <a:lnTo>
                    <a:pt x="101" y="6"/>
                  </a:lnTo>
                  <a:lnTo>
                    <a:pt x="93" y="7"/>
                  </a:lnTo>
                  <a:lnTo>
                    <a:pt x="85" y="9"/>
                  </a:lnTo>
                  <a:lnTo>
                    <a:pt x="76" y="9"/>
                  </a:lnTo>
                  <a:lnTo>
                    <a:pt x="68" y="10"/>
                  </a:lnTo>
                  <a:lnTo>
                    <a:pt x="60" y="10"/>
                  </a:lnTo>
                  <a:lnTo>
                    <a:pt x="51" y="10"/>
                  </a:lnTo>
                  <a:lnTo>
                    <a:pt x="43" y="10"/>
                  </a:lnTo>
                  <a:lnTo>
                    <a:pt x="35" y="9"/>
                  </a:lnTo>
                  <a:lnTo>
                    <a:pt x="31" y="7"/>
                  </a:lnTo>
                  <a:lnTo>
                    <a:pt x="25" y="6"/>
                  </a:lnTo>
                  <a:lnTo>
                    <a:pt x="18" y="5"/>
                  </a:lnTo>
                  <a:lnTo>
                    <a:pt x="13" y="3"/>
                  </a:lnTo>
                  <a:lnTo>
                    <a:pt x="8" y="2"/>
                  </a:lnTo>
                  <a:lnTo>
                    <a:pt x="4" y="1"/>
                  </a:lnTo>
                  <a:lnTo>
                    <a:pt x="2" y="0"/>
                  </a:lnTo>
                  <a:lnTo>
                    <a:pt x="0" y="0"/>
                  </a:lnTo>
                  <a:lnTo>
                    <a:pt x="2" y="1"/>
                  </a:lnTo>
                  <a:lnTo>
                    <a:pt x="7" y="4"/>
                  </a:lnTo>
                  <a:lnTo>
                    <a:pt x="14" y="9"/>
                  </a:lnTo>
                  <a:lnTo>
                    <a:pt x="22" y="13"/>
                  </a:lnTo>
                  <a:lnTo>
                    <a:pt x="32" y="19"/>
                  </a:lnTo>
                  <a:lnTo>
                    <a:pt x="42" y="23"/>
                  </a:lnTo>
                  <a:lnTo>
                    <a:pt x="52" y="27"/>
                  </a:lnTo>
                  <a:lnTo>
                    <a:pt x="62" y="29"/>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39" name="Freeform 762">
              <a:extLst>
                <a:ext uri="{FF2B5EF4-FFF2-40B4-BE49-F238E27FC236}">
                  <a16:creationId xmlns:a16="http://schemas.microsoft.com/office/drawing/2014/main" id="{A2B93B06-78C1-43BA-8284-37B4057A105D}"/>
                </a:ext>
              </a:extLst>
            </p:cNvPr>
            <p:cNvSpPr>
              <a:spLocks/>
            </p:cNvSpPr>
            <p:nvPr/>
          </p:nvSpPr>
          <p:spPr bwMode="auto">
            <a:xfrm>
              <a:off x="1467" y="1966"/>
              <a:ext cx="44" cy="31"/>
            </a:xfrm>
            <a:custGeom>
              <a:avLst/>
              <a:gdLst>
                <a:gd name="T0" fmla="*/ 9 w 44"/>
                <a:gd name="T1" fmla="*/ 28 h 31"/>
                <a:gd name="T2" fmla="*/ 12 w 44"/>
                <a:gd name="T3" fmla="*/ 31 h 31"/>
                <a:gd name="T4" fmla="*/ 17 w 44"/>
                <a:gd name="T5" fmla="*/ 31 h 31"/>
                <a:gd name="T6" fmla="*/ 20 w 44"/>
                <a:gd name="T7" fmla="*/ 29 h 31"/>
                <a:gd name="T8" fmla="*/ 24 w 44"/>
                <a:gd name="T9" fmla="*/ 28 h 31"/>
                <a:gd name="T10" fmla="*/ 30 w 44"/>
                <a:gd name="T11" fmla="*/ 24 h 31"/>
                <a:gd name="T12" fmla="*/ 36 w 44"/>
                <a:gd name="T13" fmla="*/ 19 h 31"/>
                <a:gd name="T14" fmla="*/ 41 w 44"/>
                <a:gd name="T15" fmla="*/ 13 h 31"/>
                <a:gd name="T16" fmla="*/ 44 w 44"/>
                <a:gd name="T17" fmla="*/ 6 h 31"/>
                <a:gd name="T18" fmla="*/ 44 w 44"/>
                <a:gd name="T19" fmla="*/ 4 h 31"/>
                <a:gd name="T20" fmla="*/ 44 w 44"/>
                <a:gd name="T21" fmla="*/ 1 h 31"/>
                <a:gd name="T22" fmla="*/ 42 w 44"/>
                <a:gd name="T23" fmla="*/ 0 h 31"/>
                <a:gd name="T24" fmla="*/ 39 w 44"/>
                <a:gd name="T25" fmla="*/ 0 h 31"/>
                <a:gd name="T26" fmla="*/ 35 w 44"/>
                <a:gd name="T27" fmla="*/ 1 h 31"/>
                <a:gd name="T28" fmla="*/ 32 w 44"/>
                <a:gd name="T29" fmla="*/ 4 h 31"/>
                <a:gd name="T30" fmla="*/ 28 w 44"/>
                <a:gd name="T31" fmla="*/ 6 h 31"/>
                <a:gd name="T32" fmla="*/ 26 w 44"/>
                <a:gd name="T33" fmla="*/ 9 h 31"/>
                <a:gd name="T34" fmla="*/ 18 w 44"/>
                <a:gd name="T35" fmla="*/ 14 h 31"/>
                <a:gd name="T36" fmla="*/ 10 w 44"/>
                <a:gd name="T37" fmla="*/ 15 h 31"/>
                <a:gd name="T38" fmla="*/ 2 w 44"/>
                <a:gd name="T39" fmla="*/ 15 h 31"/>
                <a:gd name="T40" fmla="*/ 0 w 44"/>
                <a:gd name="T41" fmla="*/ 15 h 31"/>
                <a:gd name="T42" fmla="*/ 1 w 44"/>
                <a:gd name="T43" fmla="*/ 17 h 31"/>
                <a:gd name="T44" fmla="*/ 3 w 44"/>
                <a:gd name="T45" fmla="*/ 20 h 31"/>
                <a:gd name="T46" fmla="*/ 6 w 44"/>
                <a:gd name="T47" fmla="*/ 25 h 31"/>
                <a:gd name="T48" fmla="*/ 9 w 44"/>
                <a:gd name="T49" fmla="*/ 28 h 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
                <a:gd name="T76" fmla="*/ 0 h 31"/>
                <a:gd name="T77" fmla="*/ 44 w 44"/>
                <a:gd name="T78" fmla="*/ 31 h 3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 h="31">
                  <a:moveTo>
                    <a:pt x="9" y="28"/>
                  </a:moveTo>
                  <a:lnTo>
                    <a:pt x="12" y="31"/>
                  </a:lnTo>
                  <a:lnTo>
                    <a:pt x="17" y="31"/>
                  </a:lnTo>
                  <a:lnTo>
                    <a:pt x="20" y="29"/>
                  </a:lnTo>
                  <a:lnTo>
                    <a:pt x="24" y="28"/>
                  </a:lnTo>
                  <a:lnTo>
                    <a:pt x="30" y="24"/>
                  </a:lnTo>
                  <a:lnTo>
                    <a:pt x="36" y="19"/>
                  </a:lnTo>
                  <a:lnTo>
                    <a:pt x="41" y="13"/>
                  </a:lnTo>
                  <a:lnTo>
                    <a:pt x="44" y="6"/>
                  </a:lnTo>
                  <a:lnTo>
                    <a:pt x="44" y="4"/>
                  </a:lnTo>
                  <a:lnTo>
                    <a:pt x="44" y="1"/>
                  </a:lnTo>
                  <a:lnTo>
                    <a:pt x="42" y="0"/>
                  </a:lnTo>
                  <a:lnTo>
                    <a:pt x="39" y="0"/>
                  </a:lnTo>
                  <a:lnTo>
                    <a:pt x="35" y="1"/>
                  </a:lnTo>
                  <a:lnTo>
                    <a:pt x="32" y="4"/>
                  </a:lnTo>
                  <a:lnTo>
                    <a:pt x="28" y="6"/>
                  </a:lnTo>
                  <a:lnTo>
                    <a:pt x="26" y="9"/>
                  </a:lnTo>
                  <a:lnTo>
                    <a:pt x="18" y="14"/>
                  </a:lnTo>
                  <a:lnTo>
                    <a:pt x="10" y="15"/>
                  </a:lnTo>
                  <a:lnTo>
                    <a:pt x="2" y="15"/>
                  </a:lnTo>
                  <a:lnTo>
                    <a:pt x="0" y="15"/>
                  </a:lnTo>
                  <a:lnTo>
                    <a:pt x="1" y="17"/>
                  </a:lnTo>
                  <a:lnTo>
                    <a:pt x="3" y="20"/>
                  </a:lnTo>
                  <a:lnTo>
                    <a:pt x="6" y="25"/>
                  </a:lnTo>
                  <a:lnTo>
                    <a:pt x="9" y="2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0" name="Freeform 763">
              <a:extLst>
                <a:ext uri="{FF2B5EF4-FFF2-40B4-BE49-F238E27FC236}">
                  <a16:creationId xmlns:a16="http://schemas.microsoft.com/office/drawing/2014/main" id="{32E5E228-68E7-46BE-920C-83B88B72F150}"/>
                </a:ext>
              </a:extLst>
            </p:cNvPr>
            <p:cNvSpPr>
              <a:spLocks/>
            </p:cNvSpPr>
            <p:nvPr/>
          </p:nvSpPr>
          <p:spPr bwMode="auto">
            <a:xfrm>
              <a:off x="1443" y="1980"/>
              <a:ext cx="75" cy="350"/>
            </a:xfrm>
            <a:custGeom>
              <a:avLst/>
              <a:gdLst>
                <a:gd name="T0" fmla="*/ 63 w 75"/>
                <a:gd name="T1" fmla="*/ 86 h 350"/>
                <a:gd name="T2" fmla="*/ 63 w 75"/>
                <a:gd name="T3" fmla="*/ 98 h 350"/>
                <a:gd name="T4" fmla="*/ 62 w 75"/>
                <a:gd name="T5" fmla="*/ 108 h 350"/>
                <a:gd name="T6" fmla="*/ 60 w 75"/>
                <a:gd name="T7" fmla="*/ 119 h 350"/>
                <a:gd name="T8" fmla="*/ 57 w 75"/>
                <a:gd name="T9" fmla="*/ 130 h 350"/>
                <a:gd name="T10" fmla="*/ 53 w 75"/>
                <a:gd name="T11" fmla="*/ 142 h 350"/>
                <a:gd name="T12" fmla="*/ 51 w 75"/>
                <a:gd name="T13" fmla="*/ 153 h 350"/>
                <a:gd name="T14" fmla="*/ 48 w 75"/>
                <a:gd name="T15" fmla="*/ 164 h 350"/>
                <a:gd name="T16" fmla="*/ 44 w 75"/>
                <a:gd name="T17" fmla="*/ 175 h 350"/>
                <a:gd name="T18" fmla="*/ 36 w 75"/>
                <a:gd name="T19" fmla="*/ 197 h 350"/>
                <a:gd name="T20" fmla="*/ 28 w 75"/>
                <a:gd name="T21" fmla="*/ 217 h 350"/>
                <a:gd name="T22" fmla="*/ 21 w 75"/>
                <a:gd name="T23" fmla="*/ 238 h 350"/>
                <a:gd name="T24" fmla="*/ 14 w 75"/>
                <a:gd name="T25" fmla="*/ 260 h 350"/>
                <a:gd name="T26" fmla="*/ 9 w 75"/>
                <a:gd name="T27" fmla="*/ 281 h 350"/>
                <a:gd name="T28" fmla="*/ 6 w 75"/>
                <a:gd name="T29" fmla="*/ 304 h 350"/>
                <a:gd name="T30" fmla="*/ 3 w 75"/>
                <a:gd name="T31" fmla="*/ 325 h 350"/>
                <a:gd name="T32" fmla="*/ 0 w 75"/>
                <a:gd name="T33" fmla="*/ 348 h 350"/>
                <a:gd name="T34" fmla="*/ 1 w 75"/>
                <a:gd name="T35" fmla="*/ 350 h 350"/>
                <a:gd name="T36" fmla="*/ 4 w 75"/>
                <a:gd name="T37" fmla="*/ 350 h 350"/>
                <a:gd name="T38" fmla="*/ 5 w 75"/>
                <a:gd name="T39" fmla="*/ 349 h 350"/>
                <a:gd name="T40" fmla="*/ 6 w 75"/>
                <a:gd name="T41" fmla="*/ 347 h 350"/>
                <a:gd name="T42" fmla="*/ 10 w 75"/>
                <a:gd name="T43" fmla="*/ 323 h 350"/>
                <a:gd name="T44" fmla="*/ 16 w 75"/>
                <a:gd name="T45" fmla="*/ 299 h 350"/>
                <a:gd name="T46" fmla="*/ 23 w 75"/>
                <a:gd name="T47" fmla="*/ 276 h 350"/>
                <a:gd name="T48" fmla="*/ 30 w 75"/>
                <a:gd name="T49" fmla="*/ 253 h 350"/>
                <a:gd name="T50" fmla="*/ 37 w 75"/>
                <a:gd name="T51" fmla="*/ 231 h 350"/>
                <a:gd name="T52" fmla="*/ 45 w 75"/>
                <a:gd name="T53" fmla="*/ 209 h 350"/>
                <a:gd name="T54" fmla="*/ 53 w 75"/>
                <a:gd name="T55" fmla="*/ 187 h 350"/>
                <a:gd name="T56" fmla="*/ 61 w 75"/>
                <a:gd name="T57" fmla="*/ 165 h 350"/>
                <a:gd name="T58" fmla="*/ 67 w 75"/>
                <a:gd name="T59" fmla="*/ 145 h 350"/>
                <a:gd name="T60" fmla="*/ 71 w 75"/>
                <a:gd name="T61" fmla="*/ 124 h 350"/>
                <a:gd name="T62" fmla="*/ 74 w 75"/>
                <a:gd name="T63" fmla="*/ 102 h 350"/>
                <a:gd name="T64" fmla="*/ 75 w 75"/>
                <a:gd name="T65" fmla="*/ 81 h 350"/>
                <a:gd name="T66" fmla="*/ 71 w 75"/>
                <a:gd name="T67" fmla="*/ 56 h 350"/>
                <a:gd name="T68" fmla="*/ 67 w 75"/>
                <a:gd name="T69" fmla="*/ 30 h 350"/>
                <a:gd name="T70" fmla="*/ 61 w 75"/>
                <a:gd name="T71" fmla="*/ 9 h 350"/>
                <a:gd name="T72" fmla="*/ 59 w 75"/>
                <a:gd name="T73" fmla="*/ 0 h 350"/>
                <a:gd name="T74" fmla="*/ 60 w 75"/>
                <a:gd name="T75" fmla="*/ 9 h 350"/>
                <a:gd name="T76" fmla="*/ 61 w 75"/>
                <a:gd name="T77" fmla="*/ 32 h 350"/>
                <a:gd name="T78" fmla="*/ 63 w 75"/>
                <a:gd name="T79" fmla="*/ 60 h 350"/>
                <a:gd name="T80" fmla="*/ 63 w 75"/>
                <a:gd name="T81" fmla="*/ 86 h 35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5"/>
                <a:gd name="T124" fmla="*/ 0 h 350"/>
                <a:gd name="T125" fmla="*/ 75 w 75"/>
                <a:gd name="T126" fmla="*/ 350 h 35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5" h="350">
                  <a:moveTo>
                    <a:pt x="63" y="86"/>
                  </a:moveTo>
                  <a:lnTo>
                    <a:pt x="63" y="98"/>
                  </a:lnTo>
                  <a:lnTo>
                    <a:pt x="62" y="108"/>
                  </a:lnTo>
                  <a:lnTo>
                    <a:pt x="60" y="119"/>
                  </a:lnTo>
                  <a:lnTo>
                    <a:pt x="57" y="130"/>
                  </a:lnTo>
                  <a:lnTo>
                    <a:pt x="53" y="142"/>
                  </a:lnTo>
                  <a:lnTo>
                    <a:pt x="51" y="153"/>
                  </a:lnTo>
                  <a:lnTo>
                    <a:pt x="48" y="164"/>
                  </a:lnTo>
                  <a:lnTo>
                    <a:pt x="44" y="175"/>
                  </a:lnTo>
                  <a:lnTo>
                    <a:pt x="36" y="197"/>
                  </a:lnTo>
                  <a:lnTo>
                    <a:pt x="28" y="217"/>
                  </a:lnTo>
                  <a:lnTo>
                    <a:pt x="21" y="238"/>
                  </a:lnTo>
                  <a:lnTo>
                    <a:pt x="14" y="260"/>
                  </a:lnTo>
                  <a:lnTo>
                    <a:pt x="9" y="281"/>
                  </a:lnTo>
                  <a:lnTo>
                    <a:pt x="6" y="304"/>
                  </a:lnTo>
                  <a:lnTo>
                    <a:pt x="3" y="325"/>
                  </a:lnTo>
                  <a:lnTo>
                    <a:pt x="0" y="348"/>
                  </a:lnTo>
                  <a:lnTo>
                    <a:pt x="1" y="350"/>
                  </a:lnTo>
                  <a:lnTo>
                    <a:pt x="4" y="350"/>
                  </a:lnTo>
                  <a:lnTo>
                    <a:pt x="5" y="349"/>
                  </a:lnTo>
                  <a:lnTo>
                    <a:pt x="6" y="347"/>
                  </a:lnTo>
                  <a:lnTo>
                    <a:pt x="10" y="323"/>
                  </a:lnTo>
                  <a:lnTo>
                    <a:pt x="16" y="299"/>
                  </a:lnTo>
                  <a:lnTo>
                    <a:pt x="23" y="276"/>
                  </a:lnTo>
                  <a:lnTo>
                    <a:pt x="30" y="253"/>
                  </a:lnTo>
                  <a:lnTo>
                    <a:pt x="37" y="231"/>
                  </a:lnTo>
                  <a:lnTo>
                    <a:pt x="45" y="209"/>
                  </a:lnTo>
                  <a:lnTo>
                    <a:pt x="53" y="187"/>
                  </a:lnTo>
                  <a:lnTo>
                    <a:pt x="61" y="165"/>
                  </a:lnTo>
                  <a:lnTo>
                    <a:pt x="67" y="145"/>
                  </a:lnTo>
                  <a:lnTo>
                    <a:pt x="71" y="124"/>
                  </a:lnTo>
                  <a:lnTo>
                    <a:pt x="74" y="102"/>
                  </a:lnTo>
                  <a:lnTo>
                    <a:pt x="75" y="81"/>
                  </a:lnTo>
                  <a:lnTo>
                    <a:pt x="71" y="56"/>
                  </a:lnTo>
                  <a:lnTo>
                    <a:pt x="67" y="30"/>
                  </a:lnTo>
                  <a:lnTo>
                    <a:pt x="61" y="9"/>
                  </a:lnTo>
                  <a:lnTo>
                    <a:pt x="59" y="0"/>
                  </a:lnTo>
                  <a:lnTo>
                    <a:pt x="60" y="9"/>
                  </a:lnTo>
                  <a:lnTo>
                    <a:pt x="61" y="32"/>
                  </a:lnTo>
                  <a:lnTo>
                    <a:pt x="63" y="60"/>
                  </a:lnTo>
                  <a:lnTo>
                    <a:pt x="63" y="86"/>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1" name="Freeform 764">
              <a:extLst>
                <a:ext uri="{FF2B5EF4-FFF2-40B4-BE49-F238E27FC236}">
                  <a16:creationId xmlns:a16="http://schemas.microsoft.com/office/drawing/2014/main" id="{370ADAE3-AFDA-4FFD-AA54-42FB3EADB522}"/>
                </a:ext>
              </a:extLst>
            </p:cNvPr>
            <p:cNvSpPr>
              <a:spLocks/>
            </p:cNvSpPr>
            <p:nvPr/>
          </p:nvSpPr>
          <p:spPr bwMode="auto">
            <a:xfrm>
              <a:off x="1353" y="2180"/>
              <a:ext cx="100" cy="41"/>
            </a:xfrm>
            <a:custGeom>
              <a:avLst/>
              <a:gdLst>
                <a:gd name="T0" fmla="*/ 0 w 100"/>
                <a:gd name="T1" fmla="*/ 28 h 41"/>
                <a:gd name="T2" fmla="*/ 7 w 100"/>
                <a:gd name="T3" fmla="*/ 33 h 41"/>
                <a:gd name="T4" fmla="*/ 13 w 100"/>
                <a:gd name="T5" fmla="*/ 37 h 41"/>
                <a:gd name="T6" fmla="*/ 19 w 100"/>
                <a:gd name="T7" fmla="*/ 40 h 41"/>
                <a:gd name="T8" fmla="*/ 27 w 100"/>
                <a:gd name="T9" fmla="*/ 41 h 41"/>
                <a:gd name="T10" fmla="*/ 34 w 100"/>
                <a:gd name="T11" fmla="*/ 40 h 41"/>
                <a:gd name="T12" fmla="*/ 40 w 100"/>
                <a:gd name="T13" fmla="*/ 36 h 41"/>
                <a:gd name="T14" fmla="*/ 45 w 100"/>
                <a:gd name="T15" fmla="*/ 33 h 41"/>
                <a:gd name="T16" fmla="*/ 50 w 100"/>
                <a:gd name="T17" fmla="*/ 28 h 41"/>
                <a:gd name="T18" fmla="*/ 54 w 100"/>
                <a:gd name="T19" fmla="*/ 26 h 41"/>
                <a:gd name="T20" fmla="*/ 59 w 100"/>
                <a:gd name="T21" fmla="*/ 27 h 41"/>
                <a:gd name="T22" fmla="*/ 63 w 100"/>
                <a:gd name="T23" fmla="*/ 28 h 41"/>
                <a:gd name="T24" fmla="*/ 68 w 100"/>
                <a:gd name="T25" fmla="*/ 29 h 41"/>
                <a:gd name="T26" fmla="*/ 71 w 100"/>
                <a:gd name="T27" fmla="*/ 31 h 41"/>
                <a:gd name="T28" fmla="*/ 76 w 100"/>
                <a:gd name="T29" fmla="*/ 31 h 41"/>
                <a:gd name="T30" fmla="*/ 79 w 100"/>
                <a:gd name="T31" fmla="*/ 29 h 41"/>
                <a:gd name="T32" fmla="*/ 82 w 100"/>
                <a:gd name="T33" fmla="*/ 28 h 41"/>
                <a:gd name="T34" fmla="*/ 89 w 100"/>
                <a:gd name="T35" fmla="*/ 24 h 41"/>
                <a:gd name="T36" fmla="*/ 94 w 100"/>
                <a:gd name="T37" fmla="*/ 18 h 41"/>
                <a:gd name="T38" fmla="*/ 98 w 100"/>
                <a:gd name="T39" fmla="*/ 10 h 41"/>
                <a:gd name="T40" fmla="*/ 100 w 100"/>
                <a:gd name="T41" fmla="*/ 4 h 41"/>
                <a:gd name="T42" fmla="*/ 100 w 100"/>
                <a:gd name="T43" fmla="*/ 1 h 41"/>
                <a:gd name="T44" fmla="*/ 99 w 100"/>
                <a:gd name="T45" fmla="*/ 0 h 41"/>
                <a:gd name="T46" fmla="*/ 97 w 100"/>
                <a:gd name="T47" fmla="*/ 0 h 41"/>
                <a:gd name="T48" fmla="*/ 96 w 100"/>
                <a:gd name="T49" fmla="*/ 1 h 41"/>
                <a:gd name="T50" fmla="*/ 90 w 100"/>
                <a:gd name="T51" fmla="*/ 8 h 41"/>
                <a:gd name="T52" fmla="*/ 85 w 100"/>
                <a:gd name="T53" fmla="*/ 14 h 41"/>
                <a:gd name="T54" fmla="*/ 78 w 100"/>
                <a:gd name="T55" fmla="*/ 17 h 41"/>
                <a:gd name="T56" fmla="*/ 70 w 100"/>
                <a:gd name="T57" fmla="*/ 17 h 41"/>
                <a:gd name="T58" fmla="*/ 66 w 100"/>
                <a:gd name="T59" fmla="*/ 16 h 41"/>
                <a:gd name="T60" fmla="*/ 60 w 100"/>
                <a:gd name="T61" fmla="*/ 15 h 41"/>
                <a:gd name="T62" fmla="*/ 55 w 100"/>
                <a:gd name="T63" fmla="*/ 15 h 41"/>
                <a:gd name="T64" fmla="*/ 50 w 100"/>
                <a:gd name="T65" fmla="*/ 16 h 41"/>
                <a:gd name="T66" fmla="*/ 46 w 100"/>
                <a:gd name="T67" fmla="*/ 18 h 41"/>
                <a:gd name="T68" fmla="*/ 43 w 100"/>
                <a:gd name="T69" fmla="*/ 19 h 41"/>
                <a:gd name="T70" fmla="*/ 40 w 100"/>
                <a:gd name="T71" fmla="*/ 23 h 41"/>
                <a:gd name="T72" fmla="*/ 37 w 100"/>
                <a:gd name="T73" fmla="*/ 26 h 41"/>
                <a:gd name="T74" fmla="*/ 34 w 100"/>
                <a:gd name="T75" fmla="*/ 31 h 41"/>
                <a:gd name="T76" fmla="*/ 29 w 100"/>
                <a:gd name="T77" fmla="*/ 33 h 41"/>
                <a:gd name="T78" fmla="*/ 25 w 100"/>
                <a:gd name="T79" fmla="*/ 34 h 41"/>
                <a:gd name="T80" fmla="*/ 19 w 100"/>
                <a:gd name="T81" fmla="*/ 34 h 41"/>
                <a:gd name="T82" fmla="*/ 15 w 100"/>
                <a:gd name="T83" fmla="*/ 33 h 41"/>
                <a:gd name="T84" fmla="*/ 9 w 100"/>
                <a:gd name="T85" fmla="*/ 32 h 41"/>
                <a:gd name="T86" fmla="*/ 5 w 100"/>
                <a:gd name="T87" fmla="*/ 31 h 41"/>
                <a:gd name="T88" fmla="*/ 0 w 100"/>
                <a:gd name="T89" fmla="*/ 28 h 41"/>
                <a:gd name="T90" fmla="*/ 0 w 100"/>
                <a:gd name="T91" fmla="*/ 28 h 41"/>
                <a:gd name="T92" fmla="*/ 0 w 100"/>
                <a:gd name="T93" fmla="*/ 28 h 41"/>
                <a:gd name="T94" fmla="*/ 0 w 100"/>
                <a:gd name="T95" fmla="*/ 28 h 41"/>
                <a:gd name="T96" fmla="*/ 0 w 100"/>
                <a:gd name="T97" fmla="*/ 28 h 41"/>
                <a:gd name="T98" fmla="*/ 0 w 100"/>
                <a:gd name="T99" fmla="*/ 28 h 4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0"/>
                <a:gd name="T151" fmla="*/ 0 h 41"/>
                <a:gd name="T152" fmla="*/ 100 w 100"/>
                <a:gd name="T153" fmla="*/ 41 h 4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0" h="41">
                  <a:moveTo>
                    <a:pt x="0" y="28"/>
                  </a:moveTo>
                  <a:lnTo>
                    <a:pt x="7" y="33"/>
                  </a:lnTo>
                  <a:lnTo>
                    <a:pt x="13" y="37"/>
                  </a:lnTo>
                  <a:lnTo>
                    <a:pt x="19" y="40"/>
                  </a:lnTo>
                  <a:lnTo>
                    <a:pt x="27" y="41"/>
                  </a:lnTo>
                  <a:lnTo>
                    <a:pt x="34" y="40"/>
                  </a:lnTo>
                  <a:lnTo>
                    <a:pt x="40" y="36"/>
                  </a:lnTo>
                  <a:lnTo>
                    <a:pt x="45" y="33"/>
                  </a:lnTo>
                  <a:lnTo>
                    <a:pt x="50" y="28"/>
                  </a:lnTo>
                  <a:lnTo>
                    <a:pt x="54" y="26"/>
                  </a:lnTo>
                  <a:lnTo>
                    <a:pt x="59" y="27"/>
                  </a:lnTo>
                  <a:lnTo>
                    <a:pt x="63" y="28"/>
                  </a:lnTo>
                  <a:lnTo>
                    <a:pt x="68" y="29"/>
                  </a:lnTo>
                  <a:lnTo>
                    <a:pt x="71" y="31"/>
                  </a:lnTo>
                  <a:lnTo>
                    <a:pt x="76" y="31"/>
                  </a:lnTo>
                  <a:lnTo>
                    <a:pt x="79" y="29"/>
                  </a:lnTo>
                  <a:lnTo>
                    <a:pt x="82" y="28"/>
                  </a:lnTo>
                  <a:lnTo>
                    <a:pt x="89" y="24"/>
                  </a:lnTo>
                  <a:lnTo>
                    <a:pt x="94" y="18"/>
                  </a:lnTo>
                  <a:lnTo>
                    <a:pt x="98" y="10"/>
                  </a:lnTo>
                  <a:lnTo>
                    <a:pt x="100" y="4"/>
                  </a:lnTo>
                  <a:lnTo>
                    <a:pt x="100" y="1"/>
                  </a:lnTo>
                  <a:lnTo>
                    <a:pt x="99" y="0"/>
                  </a:lnTo>
                  <a:lnTo>
                    <a:pt x="97" y="0"/>
                  </a:lnTo>
                  <a:lnTo>
                    <a:pt x="96" y="1"/>
                  </a:lnTo>
                  <a:lnTo>
                    <a:pt x="90" y="8"/>
                  </a:lnTo>
                  <a:lnTo>
                    <a:pt x="85" y="14"/>
                  </a:lnTo>
                  <a:lnTo>
                    <a:pt x="78" y="17"/>
                  </a:lnTo>
                  <a:lnTo>
                    <a:pt x="70" y="17"/>
                  </a:lnTo>
                  <a:lnTo>
                    <a:pt x="66" y="16"/>
                  </a:lnTo>
                  <a:lnTo>
                    <a:pt x="60" y="15"/>
                  </a:lnTo>
                  <a:lnTo>
                    <a:pt x="55" y="15"/>
                  </a:lnTo>
                  <a:lnTo>
                    <a:pt x="50" y="16"/>
                  </a:lnTo>
                  <a:lnTo>
                    <a:pt x="46" y="18"/>
                  </a:lnTo>
                  <a:lnTo>
                    <a:pt x="43" y="19"/>
                  </a:lnTo>
                  <a:lnTo>
                    <a:pt x="40" y="23"/>
                  </a:lnTo>
                  <a:lnTo>
                    <a:pt x="37" y="26"/>
                  </a:lnTo>
                  <a:lnTo>
                    <a:pt x="34" y="31"/>
                  </a:lnTo>
                  <a:lnTo>
                    <a:pt x="29" y="33"/>
                  </a:lnTo>
                  <a:lnTo>
                    <a:pt x="25" y="34"/>
                  </a:lnTo>
                  <a:lnTo>
                    <a:pt x="19" y="34"/>
                  </a:lnTo>
                  <a:lnTo>
                    <a:pt x="15" y="33"/>
                  </a:lnTo>
                  <a:lnTo>
                    <a:pt x="9" y="32"/>
                  </a:lnTo>
                  <a:lnTo>
                    <a:pt x="5" y="31"/>
                  </a:lnTo>
                  <a:lnTo>
                    <a:pt x="0" y="2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2" name="Freeform 765">
              <a:extLst>
                <a:ext uri="{FF2B5EF4-FFF2-40B4-BE49-F238E27FC236}">
                  <a16:creationId xmlns:a16="http://schemas.microsoft.com/office/drawing/2014/main" id="{9CB7792C-CACB-489F-BF58-BF70EF6CE94C}"/>
                </a:ext>
              </a:extLst>
            </p:cNvPr>
            <p:cNvSpPr>
              <a:spLocks/>
            </p:cNvSpPr>
            <p:nvPr/>
          </p:nvSpPr>
          <p:spPr bwMode="auto">
            <a:xfrm>
              <a:off x="1382" y="2231"/>
              <a:ext cx="55" cy="22"/>
            </a:xfrm>
            <a:custGeom>
              <a:avLst/>
              <a:gdLst>
                <a:gd name="T0" fmla="*/ 0 w 55"/>
                <a:gd name="T1" fmla="*/ 8 h 22"/>
                <a:gd name="T2" fmla="*/ 6 w 55"/>
                <a:gd name="T3" fmla="*/ 13 h 22"/>
                <a:gd name="T4" fmla="*/ 11 w 55"/>
                <a:gd name="T5" fmla="*/ 18 h 22"/>
                <a:gd name="T6" fmla="*/ 17 w 55"/>
                <a:gd name="T7" fmla="*/ 21 h 22"/>
                <a:gd name="T8" fmla="*/ 24 w 55"/>
                <a:gd name="T9" fmla="*/ 22 h 22"/>
                <a:gd name="T10" fmla="*/ 32 w 55"/>
                <a:gd name="T11" fmla="*/ 21 h 22"/>
                <a:gd name="T12" fmla="*/ 41 w 55"/>
                <a:gd name="T13" fmla="*/ 19 h 22"/>
                <a:gd name="T14" fmla="*/ 49 w 55"/>
                <a:gd name="T15" fmla="*/ 16 h 22"/>
                <a:gd name="T16" fmla="*/ 53 w 55"/>
                <a:gd name="T17" fmla="*/ 9 h 22"/>
                <a:gd name="T18" fmla="*/ 55 w 55"/>
                <a:gd name="T19" fmla="*/ 7 h 22"/>
                <a:gd name="T20" fmla="*/ 55 w 55"/>
                <a:gd name="T21" fmla="*/ 4 h 22"/>
                <a:gd name="T22" fmla="*/ 53 w 55"/>
                <a:gd name="T23" fmla="*/ 2 h 22"/>
                <a:gd name="T24" fmla="*/ 51 w 55"/>
                <a:gd name="T25" fmla="*/ 1 h 22"/>
                <a:gd name="T26" fmla="*/ 46 w 55"/>
                <a:gd name="T27" fmla="*/ 0 h 22"/>
                <a:gd name="T28" fmla="*/ 41 w 55"/>
                <a:gd name="T29" fmla="*/ 1 h 22"/>
                <a:gd name="T30" fmla="*/ 37 w 55"/>
                <a:gd name="T31" fmla="*/ 4 h 22"/>
                <a:gd name="T32" fmla="*/ 32 w 55"/>
                <a:gd name="T33" fmla="*/ 7 h 22"/>
                <a:gd name="T34" fmla="*/ 24 w 55"/>
                <a:gd name="T35" fmla="*/ 11 h 22"/>
                <a:gd name="T36" fmla="*/ 16 w 55"/>
                <a:gd name="T37" fmla="*/ 13 h 22"/>
                <a:gd name="T38" fmla="*/ 8 w 55"/>
                <a:gd name="T39" fmla="*/ 11 h 22"/>
                <a:gd name="T40" fmla="*/ 0 w 55"/>
                <a:gd name="T41" fmla="*/ 7 h 22"/>
                <a:gd name="T42" fmla="*/ 0 w 55"/>
                <a:gd name="T43" fmla="*/ 7 h 22"/>
                <a:gd name="T44" fmla="*/ 0 w 55"/>
                <a:gd name="T45" fmla="*/ 7 h 22"/>
                <a:gd name="T46" fmla="*/ 0 w 55"/>
                <a:gd name="T47" fmla="*/ 8 h 22"/>
                <a:gd name="T48" fmla="*/ 0 w 55"/>
                <a:gd name="T49" fmla="*/ 8 h 22"/>
                <a:gd name="T50" fmla="*/ 0 w 55"/>
                <a:gd name="T51" fmla="*/ 8 h 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5"/>
                <a:gd name="T79" fmla="*/ 0 h 22"/>
                <a:gd name="T80" fmla="*/ 55 w 55"/>
                <a:gd name="T81" fmla="*/ 22 h 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5" h="22">
                  <a:moveTo>
                    <a:pt x="0" y="8"/>
                  </a:moveTo>
                  <a:lnTo>
                    <a:pt x="6" y="13"/>
                  </a:lnTo>
                  <a:lnTo>
                    <a:pt x="11" y="18"/>
                  </a:lnTo>
                  <a:lnTo>
                    <a:pt x="17" y="21"/>
                  </a:lnTo>
                  <a:lnTo>
                    <a:pt x="24" y="22"/>
                  </a:lnTo>
                  <a:lnTo>
                    <a:pt x="32" y="21"/>
                  </a:lnTo>
                  <a:lnTo>
                    <a:pt x="41" y="19"/>
                  </a:lnTo>
                  <a:lnTo>
                    <a:pt x="49" y="16"/>
                  </a:lnTo>
                  <a:lnTo>
                    <a:pt x="53" y="9"/>
                  </a:lnTo>
                  <a:lnTo>
                    <a:pt x="55" y="7"/>
                  </a:lnTo>
                  <a:lnTo>
                    <a:pt x="55" y="4"/>
                  </a:lnTo>
                  <a:lnTo>
                    <a:pt x="53" y="2"/>
                  </a:lnTo>
                  <a:lnTo>
                    <a:pt x="51" y="1"/>
                  </a:lnTo>
                  <a:lnTo>
                    <a:pt x="46" y="0"/>
                  </a:lnTo>
                  <a:lnTo>
                    <a:pt x="41" y="1"/>
                  </a:lnTo>
                  <a:lnTo>
                    <a:pt x="37" y="4"/>
                  </a:lnTo>
                  <a:lnTo>
                    <a:pt x="32" y="7"/>
                  </a:lnTo>
                  <a:lnTo>
                    <a:pt x="24" y="11"/>
                  </a:lnTo>
                  <a:lnTo>
                    <a:pt x="16" y="13"/>
                  </a:lnTo>
                  <a:lnTo>
                    <a:pt x="8" y="11"/>
                  </a:lnTo>
                  <a:lnTo>
                    <a:pt x="0" y="7"/>
                  </a:lnTo>
                  <a:lnTo>
                    <a:pt x="0" y="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3" name="Freeform 766">
              <a:extLst>
                <a:ext uri="{FF2B5EF4-FFF2-40B4-BE49-F238E27FC236}">
                  <a16:creationId xmlns:a16="http://schemas.microsoft.com/office/drawing/2014/main" id="{BAEB3866-385B-4D75-A701-2E43E9E1F24E}"/>
                </a:ext>
              </a:extLst>
            </p:cNvPr>
            <p:cNvSpPr>
              <a:spLocks/>
            </p:cNvSpPr>
            <p:nvPr/>
          </p:nvSpPr>
          <p:spPr bwMode="auto">
            <a:xfrm>
              <a:off x="1491" y="2233"/>
              <a:ext cx="559" cy="1086"/>
            </a:xfrm>
            <a:custGeom>
              <a:avLst/>
              <a:gdLst>
                <a:gd name="T0" fmla="*/ 8 w 559"/>
                <a:gd name="T1" fmla="*/ 1076 h 1086"/>
                <a:gd name="T2" fmla="*/ 23 w 559"/>
                <a:gd name="T3" fmla="*/ 1056 h 1086"/>
                <a:gd name="T4" fmla="*/ 39 w 559"/>
                <a:gd name="T5" fmla="*/ 1034 h 1086"/>
                <a:gd name="T6" fmla="*/ 54 w 559"/>
                <a:gd name="T7" fmla="*/ 1013 h 1086"/>
                <a:gd name="T8" fmla="*/ 68 w 559"/>
                <a:gd name="T9" fmla="*/ 994 h 1086"/>
                <a:gd name="T10" fmla="*/ 91 w 559"/>
                <a:gd name="T11" fmla="*/ 962 h 1086"/>
                <a:gd name="T12" fmla="*/ 118 w 559"/>
                <a:gd name="T13" fmla="*/ 924 h 1086"/>
                <a:gd name="T14" fmla="*/ 138 w 559"/>
                <a:gd name="T15" fmla="*/ 894 h 1086"/>
                <a:gd name="T16" fmla="*/ 151 w 559"/>
                <a:gd name="T17" fmla="*/ 874 h 1086"/>
                <a:gd name="T18" fmla="*/ 164 w 559"/>
                <a:gd name="T19" fmla="*/ 854 h 1086"/>
                <a:gd name="T20" fmla="*/ 179 w 559"/>
                <a:gd name="T21" fmla="*/ 834 h 1086"/>
                <a:gd name="T22" fmla="*/ 192 w 559"/>
                <a:gd name="T23" fmla="*/ 814 h 1086"/>
                <a:gd name="T24" fmla="*/ 226 w 559"/>
                <a:gd name="T25" fmla="*/ 762 h 1086"/>
                <a:gd name="T26" fmla="*/ 278 w 559"/>
                <a:gd name="T27" fmla="*/ 676 h 1086"/>
                <a:gd name="T28" fmla="*/ 326 w 559"/>
                <a:gd name="T29" fmla="*/ 588 h 1086"/>
                <a:gd name="T30" fmla="*/ 371 w 559"/>
                <a:gd name="T31" fmla="*/ 498 h 1086"/>
                <a:gd name="T32" fmla="*/ 413 w 559"/>
                <a:gd name="T33" fmla="*/ 407 h 1086"/>
                <a:gd name="T34" fmla="*/ 451 w 559"/>
                <a:gd name="T35" fmla="*/ 314 h 1086"/>
                <a:gd name="T36" fmla="*/ 487 w 559"/>
                <a:gd name="T37" fmla="*/ 221 h 1086"/>
                <a:gd name="T38" fmla="*/ 520 w 559"/>
                <a:gd name="T39" fmla="*/ 126 h 1086"/>
                <a:gd name="T40" fmla="*/ 541 w 559"/>
                <a:gd name="T41" fmla="*/ 60 h 1086"/>
                <a:gd name="T42" fmla="*/ 554 w 559"/>
                <a:gd name="T43" fmla="*/ 22 h 1086"/>
                <a:gd name="T44" fmla="*/ 559 w 559"/>
                <a:gd name="T45" fmla="*/ 0 h 1086"/>
                <a:gd name="T46" fmla="*/ 556 w 559"/>
                <a:gd name="T47" fmla="*/ 0 h 1086"/>
                <a:gd name="T48" fmla="*/ 539 w 559"/>
                <a:gd name="T49" fmla="*/ 51 h 1086"/>
                <a:gd name="T50" fmla="*/ 507 w 559"/>
                <a:gd name="T51" fmla="*/ 147 h 1086"/>
                <a:gd name="T52" fmla="*/ 472 w 559"/>
                <a:gd name="T53" fmla="*/ 242 h 1086"/>
                <a:gd name="T54" fmla="*/ 433 w 559"/>
                <a:gd name="T55" fmla="*/ 337 h 1086"/>
                <a:gd name="T56" fmla="*/ 403 w 559"/>
                <a:gd name="T57" fmla="*/ 406 h 1086"/>
                <a:gd name="T58" fmla="*/ 383 w 559"/>
                <a:gd name="T59" fmla="*/ 451 h 1086"/>
                <a:gd name="T60" fmla="*/ 361 w 559"/>
                <a:gd name="T61" fmla="*/ 496 h 1086"/>
                <a:gd name="T62" fmla="*/ 340 w 559"/>
                <a:gd name="T63" fmla="*/ 541 h 1086"/>
                <a:gd name="T64" fmla="*/ 317 w 559"/>
                <a:gd name="T65" fmla="*/ 586 h 1086"/>
                <a:gd name="T66" fmla="*/ 292 w 559"/>
                <a:gd name="T67" fmla="*/ 630 h 1086"/>
                <a:gd name="T68" fmla="*/ 268 w 559"/>
                <a:gd name="T69" fmla="*/ 674 h 1086"/>
                <a:gd name="T70" fmla="*/ 243 w 559"/>
                <a:gd name="T71" fmla="*/ 718 h 1086"/>
                <a:gd name="T72" fmla="*/ 217 w 559"/>
                <a:gd name="T73" fmla="*/ 761 h 1086"/>
                <a:gd name="T74" fmla="*/ 190 w 559"/>
                <a:gd name="T75" fmla="*/ 802 h 1086"/>
                <a:gd name="T76" fmla="*/ 163 w 559"/>
                <a:gd name="T77" fmla="*/ 843 h 1086"/>
                <a:gd name="T78" fmla="*/ 137 w 559"/>
                <a:gd name="T79" fmla="*/ 885 h 1086"/>
                <a:gd name="T80" fmla="*/ 115 w 559"/>
                <a:gd name="T81" fmla="*/ 918 h 1086"/>
                <a:gd name="T82" fmla="*/ 77 w 559"/>
                <a:gd name="T83" fmla="*/ 971 h 1086"/>
                <a:gd name="T84" fmla="*/ 32 w 559"/>
                <a:gd name="T85" fmla="*/ 1037 h 1086"/>
                <a:gd name="T86" fmla="*/ 2 w 559"/>
                <a:gd name="T87" fmla="*/ 1082 h 10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59"/>
                <a:gd name="T133" fmla="*/ 0 h 1086"/>
                <a:gd name="T134" fmla="*/ 559 w 559"/>
                <a:gd name="T135" fmla="*/ 1086 h 108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59" h="1086">
                  <a:moveTo>
                    <a:pt x="0" y="1086"/>
                  </a:moveTo>
                  <a:lnTo>
                    <a:pt x="8" y="1076"/>
                  </a:lnTo>
                  <a:lnTo>
                    <a:pt x="15" y="1066"/>
                  </a:lnTo>
                  <a:lnTo>
                    <a:pt x="23" y="1056"/>
                  </a:lnTo>
                  <a:lnTo>
                    <a:pt x="31" y="1045"/>
                  </a:lnTo>
                  <a:lnTo>
                    <a:pt x="39" y="1034"/>
                  </a:lnTo>
                  <a:lnTo>
                    <a:pt x="46" y="1024"/>
                  </a:lnTo>
                  <a:lnTo>
                    <a:pt x="54" y="1013"/>
                  </a:lnTo>
                  <a:lnTo>
                    <a:pt x="62" y="1003"/>
                  </a:lnTo>
                  <a:lnTo>
                    <a:pt x="68" y="994"/>
                  </a:lnTo>
                  <a:lnTo>
                    <a:pt x="78" y="979"/>
                  </a:lnTo>
                  <a:lnTo>
                    <a:pt x="91" y="962"/>
                  </a:lnTo>
                  <a:lnTo>
                    <a:pt x="104" y="943"/>
                  </a:lnTo>
                  <a:lnTo>
                    <a:pt x="118" y="924"/>
                  </a:lnTo>
                  <a:lnTo>
                    <a:pt x="129" y="907"/>
                  </a:lnTo>
                  <a:lnTo>
                    <a:pt x="138" y="894"/>
                  </a:lnTo>
                  <a:lnTo>
                    <a:pt x="144" y="885"/>
                  </a:lnTo>
                  <a:lnTo>
                    <a:pt x="151" y="874"/>
                  </a:lnTo>
                  <a:lnTo>
                    <a:pt x="157" y="864"/>
                  </a:lnTo>
                  <a:lnTo>
                    <a:pt x="164" y="854"/>
                  </a:lnTo>
                  <a:lnTo>
                    <a:pt x="172" y="844"/>
                  </a:lnTo>
                  <a:lnTo>
                    <a:pt x="179" y="834"/>
                  </a:lnTo>
                  <a:lnTo>
                    <a:pt x="185" y="824"/>
                  </a:lnTo>
                  <a:lnTo>
                    <a:pt x="192" y="814"/>
                  </a:lnTo>
                  <a:lnTo>
                    <a:pt x="199" y="803"/>
                  </a:lnTo>
                  <a:lnTo>
                    <a:pt x="226" y="762"/>
                  </a:lnTo>
                  <a:lnTo>
                    <a:pt x="253" y="719"/>
                  </a:lnTo>
                  <a:lnTo>
                    <a:pt x="278" y="676"/>
                  </a:lnTo>
                  <a:lnTo>
                    <a:pt x="303" y="632"/>
                  </a:lnTo>
                  <a:lnTo>
                    <a:pt x="326" y="588"/>
                  </a:lnTo>
                  <a:lnTo>
                    <a:pt x="350" y="543"/>
                  </a:lnTo>
                  <a:lnTo>
                    <a:pt x="371" y="498"/>
                  </a:lnTo>
                  <a:lnTo>
                    <a:pt x="393" y="453"/>
                  </a:lnTo>
                  <a:lnTo>
                    <a:pt x="413" y="407"/>
                  </a:lnTo>
                  <a:lnTo>
                    <a:pt x="433" y="362"/>
                  </a:lnTo>
                  <a:lnTo>
                    <a:pt x="451" y="314"/>
                  </a:lnTo>
                  <a:lnTo>
                    <a:pt x="469" y="268"/>
                  </a:lnTo>
                  <a:lnTo>
                    <a:pt x="487" y="221"/>
                  </a:lnTo>
                  <a:lnTo>
                    <a:pt x="504" y="174"/>
                  </a:lnTo>
                  <a:lnTo>
                    <a:pt x="520" y="126"/>
                  </a:lnTo>
                  <a:lnTo>
                    <a:pt x="536" y="79"/>
                  </a:lnTo>
                  <a:lnTo>
                    <a:pt x="541" y="60"/>
                  </a:lnTo>
                  <a:lnTo>
                    <a:pt x="548" y="41"/>
                  </a:lnTo>
                  <a:lnTo>
                    <a:pt x="554" y="22"/>
                  </a:lnTo>
                  <a:lnTo>
                    <a:pt x="559" y="2"/>
                  </a:lnTo>
                  <a:lnTo>
                    <a:pt x="559" y="0"/>
                  </a:lnTo>
                  <a:lnTo>
                    <a:pt x="558" y="0"/>
                  </a:lnTo>
                  <a:lnTo>
                    <a:pt x="556" y="0"/>
                  </a:lnTo>
                  <a:lnTo>
                    <a:pt x="555" y="2"/>
                  </a:lnTo>
                  <a:lnTo>
                    <a:pt x="539" y="51"/>
                  </a:lnTo>
                  <a:lnTo>
                    <a:pt x="523" y="98"/>
                  </a:lnTo>
                  <a:lnTo>
                    <a:pt x="507" y="147"/>
                  </a:lnTo>
                  <a:lnTo>
                    <a:pt x="490" y="194"/>
                  </a:lnTo>
                  <a:lnTo>
                    <a:pt x="472" y="242"/>
                  </a:lnTo>
                  <a:lnTo>
                    <a:pt x="454" y="290"/>
                  </a:lnTo>
                  <a:lnTo>
                    <a:pt x="433" y="337"/>
                  </a:lnTo>
                  <a:lnTo>
                    <a:pt x="413" y="383"/>
                  </a:lnTo>
                  <a:lnTo>
                    <a:pt x="403" y="406"/>
                  </a:lnTo>
                  <a:lnTo>
                    <a:pt x="393" y="428"/>
                  </a:lnTo>
                  <a:lnTo>
                    <a:pt x="383" y="451"/>
                  </a:lnTo>
                  <a:lnTo>
                    <a:pt x="372" y="473"/>
                  </a:lnTo>
                  <a:lnTo>
                    <a:pt x="361" y="496"/>
                  </a:lnTo>
                  <a:lnTo>
                    <a:pt x="351" y="518"/>
                  </a:lnTo>
                  <a:lnTo>
                    <a:pt x="340" y="541"/>
                  </a:lnTo>
                  <a:lnTo>
                    <a:pt x="329" y="563"/>
                  </a:lnTo>
                  <a:lnTo>
                    <a:pt x="317" y="586"/>
                  </a:lnTo>
                  <a:lnTo>
                    <a:pt x="305" y="609"/>
                  </a:lnTo>
                  <a:lnTo>
                    <a:pt x="292" y="630"/>
                  </a:lnTo>
                  <a:lnTo>
                    <a:pt x="281" y="652"/>
                  </a:lnTo>
                  <a:lnTo>
                    <a:pt x="268" y="674"/>
                  </a:lnTo>
                  <a:lnTo>
                    <a:pt x="255" y="696"/>
                  </a:lnTo>
                  <a:lnTo>
                    <a:pt x="243" y="718"/>
                  </a:lnTo>
                  <a:lnTo>
                    <a:pt x="229" y="740"/>
                  </a:lnTo>
                  <a:lnTo>
                    <a:pt x="217" y="761"/>
                  </a:lnTo>
                  <a:lnTo>
                    <a:pt x="204" y="782"/>
                  </a:lnTo>
                  <a:lnTo>
                    <a:pt x="190" y="802"/>
                  </a:lnTo>
                  <a:lnTo>
                    <a:pt x="176" y="823"/>
                  </a:lnTo>
                  <a:lnTo>
                    <a:pt x="163" y="843"/>
                  </a:lnTo>
                  <a:lnTo>
                    <a:pt x="151" y="864"/>
                  </a:lnTo>
                  <a:lnTo>
                    <a:pt x="137" y="885"/>
                  </a:lnTo>
                  <a:lnTo>
                    <a:pt x="124" y="906"/>
                  </a:lnTo>
                  <a:lnTo>
                    <a:pt x="115" y="918"/>
                  </a:lnTo>
                  <a:lnTo>
                    <a:pt x="99" y="942"/>
                  </a:lnTo>
                  <a:lnTo>
                    <a:pt x="77" y="971"/>
                  </a:lnTo>
                  <a:lnTo>
                    <a:pt x="55" y="1005"/>
                  </a:lnTo>
                  <a:lnTo>
                    <a:pt x="32" y="1037"/>
                  </a:lnTo>
                  <a:lnTo>
                    <a:pt x="14" y="1064"/>
                  </a:lnTo>
                  <a:lnTo>
                    <a:pt x="2" y="1082"/>
                  </a:lnTo>
                  <a:lnTo>
                    <a:pt x="0" y="1086"/>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4" name="Freeform 767">
              <a:extLst>
                <a:ext uri="{FF2B5EF4-FFF2-40B4-BE49-F238E27FC236}">
                  <a16:creationId xmlns:a16="http://schemas.microsoft.com/office/drawing/2014/main" id="{DFC6BCF9-EBC2-42A5-9DD1-5A1E83DC0ABA}"/>
                </a:ext>
              </a:extLst>
            </p:cNvPr>
            <p:cNvSpPr>
              <a:spLocks/>
            </p:cNvSpPr>
            <p:nvPr/>
          </p:nvSpPr>
          <p:spPr bwMode="auto">
            <a:xfrm>
              <a:off x="2056" y="2446"/>
              <a:ext cx="399" cy="509"/>
            </a:xfrm>
            <a:custGeom>
              <a:avLst/>
              <a:gdLst>
                <a:gd name="T0" fmla="*/ 170 w 399"/>
                <a:gd name="T1" fmla="*/ 249 h 509"/>
                <a:gd name="T2" fmla="*/ 159 w 399"/>
                <a:gd name="T3" fmla="*/ 265 h 509"/>
                <a:gd name="T4" fmla="*/ 147 w 399"/>
                <a:gd name="T5" fmla="*/ 281 h 509"/>
                <a:gd name="T6" fmla="*/ 135 w 399"/>
                <a:gd name="T7" fmla="*/ 296 h 509"/>
                <a:gd name="T8" fmla="*/ 124 w 399"/>
                <a:gd name="T9" fmla="*/ 312 h 509"/>
                <a:gd name="T10" fmla="*/ 113 w 399"/>
                <a:gd name="T11" fmla="*/ 328 h 509"/>
                <a:gd name="T12" fmla="*/ 101 w 399"/>
                <a:gd name="T13" fmla="*/ 345 h 509"/>
                <a:gd name="T14" fmla="*/ 90 w 399"/>
                <a:gd name="T15" fmla="*/ 361 h 509"/>
                <a:gd name="T16" fmla="*/ 73 w 399"/>
                <a:gd name="T17" fmla="*/ 385 h 509"/>
                <a:gd name="T18" fmla="*/ 52 w 399"/>
                <a:gd name="T19" fmla="*/ 419 h 509"/>
                <a:gd name="T20" fmla="*/ 32 w 399"/>
                <a:gd name="T21" fmla="*/ 452 h 509"/>
                <a:gd name="T22" fmla="*/ 11 w 399"/>
                <a:gd name="T23" fmla="*/ 486 h 509"/>
                <a:gd name="T24" fmla="*/ 0 w 399"/>
                <a:gd name="T25" fmla="*/ 506 h 509"/>
                <a:gd name="T26" fmla="*/ 5 w 399"/>
                <a:gd name="T27" fmla="*/ 509 h 509"/>
                <a:gd name="T28" fmla="*/ 19 w 399"/>
                <a:gd name="T29" fmla="*/ 491 h 509"/>
                <a:gd name="T30" fmla="*/ 41 w 399"/>
                <a:gd name="T31" fmla="*/ 459 h 509"/>
                <a:gd name="T32" fmla="*/ 63 w 399"/>
                <a:gd name="T33" fmla="*/ 427 h 509"/>
                <a:gd name="T34" fmla="*/ 85 w 399"/>
                <a:gd name="T35" fmla="*/ 394 h 509"/>
                <a:gd name="T36" fmla="*/ 107 w 399"/>
                <a:gd name="T37" fmla="*/ 363 h 509"/>
                <a:gd name="T38" fmla="*/ 130 w 399"/>
                <a:gd name="T39" fmla="*/ 330 h 509"/>
                <a:gd name="T40" fmla="*/ 152 w 399"/>
                <a:gd name="T41" fmla="*/ 297 h 509"/>
                <a:gd name="T42" fmla="*/ 175 w 399"/>
                <a:gd name="T43" fmla="*/ 265 h 509"/>
                <a:gd name="T44" fmla="*/ 198 w 399"/>
                <a:gd name="T45" fmla="*/ 231 h 509"/>
                <a:gd name="T46" fmla="*/ 229 w 399"/>
                <a:gd name="T47" fmla="*/ 193 h 509"/>
                <a:gd name="T48" fmla="*/ 264 w 399"/>
                <a:gd name="T49" fmla="*/ 151 h 509"/>
                <a:gd name="T50" fmla="*/ 299 w 399"/>
                <a:gd name="T51" fmla="*/ 110 h 509"/>
                <a:gd name="T52" fmla="*/ 332 w 399"/>
                <a:gd name="T53" fmla="*/ 72 h 509"/>
                <a:gd name="T54" fmla="*/ 362 w 399"/>
                <a:gd name="T55" fmla="*/ 39 h 509"/>
                <a:gd name="T56" fmla="*/ 384 w 399"/>
                <a:gd name="T57" fmla="*/ 16 h 509"/>
                <a:gd name="T58" fmla="*/ 397 w 399"/>
                <a:gd name="T59" fmla="*/ 2 h 509"/>
                <a:gd name="T60" fmla="*/ 397 w 399"/>
                <a:gd name="T61" fmla="*/ 2 h 509"/>
                <a:gd name="T62" fmla="*/ 384 w 399"/>
                <a:gd name="T63" fmla="*/ 15 h 509"/>
                <a:gd name="T64" fmla="*/ 361 w 399"/>
                <a:gd name="T65" fmla="*/ 38 h 509"/>
                <a:gd name="T66" fmla="*/ 330 w 399"/>
                <a:gd name="T67" fmla="*/ 70 h 509"/>
                <a:gd name="T68" fmla="*/ 294 w 399"/>
                <a:gd name="T69" fmla="*/ 107 h 509"/>
                <a:gd name="T70" fmla="*/ 257 w 399"/>
                <a:gd name="T71" fmla="*/ 148 h 509"/>
                <a:gd name="T72" fmla="*/ 221 w 399"/>
                <a:gd name="T73" fmla="*/ 187 h 509"/>
                <a:gd name="T74" fmla="*/ 189 w 399"/>
                <a:gd name="T75" fmla="*/ 225 h 50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9"/>
                <a:gd name="T115" fmla="*/ 0 h 509"/>
                <a:gd name="T116" fmla="*/ 399 w 399"/>
                <a:gd name="T117" fmla="*/ 509 h 50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9" h="509">
                  <a:moveTo>
                    <a:pt x="176" y="242"/>
                  </a:moveTo>
                  <a:lnTo>
                    <a:pt x="170" y="249"/>
                  </a:lnTo>
                  <a:lnTo>
                    <a:pt x="165" y="257"/>
                  </a:lnTo>
                  <a:lnTo>
                    <a:pt x="159" y="265"/>
                  </a:lnTo>
                  <a:lnTo>
                    <a:pt x="153" y="273"/>
                  </a:lnTo>
                  <a:lnTo>
                    <a:pt x="147" y="281"/>
                  </a:lnTo>
                  <a:lnTo>
                    <a:pt x="141" y="288"/>
                  </a:lnTo>
                  <a:lnTo>
                    <a:pt x="135" y="296"/>
                  </a:lnTo>
                  <a:lnTo>
                    <a:pt x="130" y="304"/>
                  </a:lnTo>
                  <a:lnTo>
                    <a:pt x="124" y="312"/>
                  </a:lnTo>
                  <a:lnTo>
                    <a:pt x="118" y="320"/>
                  </a:lnTo>
                  <a:lnTo>
                    <a:pt x="113" y="328"/>
                  </a:lnTo>
                  <a:lnTo>
                    <a:pt x="107" y="336"/>
                  </a:lnTo>
                  <a:lnTo>
                    <a:pt x="101" y="345"/>
                  </a:lnTo>
                  <a:lnTo>
                    <a:pt x="96" y="353"/>
                  </a:lnTo>
                  <a:lnTo>
                    <a:pt x="90" y="361"/>
                  </a:lnTo>
                  <a:lnTo>
                    <a:pt x="85" y="368"/>
                  </a:lnTo>
                  <a:lnTo>
                    <a:pt x="73" y="385"/>
                  </a:lnTo>
                  <a:lnTo>
                    <a:pt x="63" y="402"/>
                  </a:lnTo>
                  <a:lnTo>
                    <a:pt x="52" y="419"/>
                  </a:lnTo>
                  <a:lnTo>
                    <a:pt x="42" y="435"/>
                  </a:lnTo>
                  <a:lnTo>
                    <a:pt x="32" y="452"/>
                  </a:lnTo>
                  <a:lnTo>
                    <a:pt x="21" y="469"/>
                  </a:lnTo>
                  <a:lnTo>
                    <a:pt x="11" y="486"/>
                  </a:lnTo>
                  <a:lnTo>
                    <a:pt x="1" y="503"/>
                  </a:lnTo>
                  <a:lnTo>
                    <a:pt x="0" y="506"/>
                  </a:lnTo>
                  <a:lnTo>
                    <a:pt x="2" y="508"/>
                  </a:lnTo>
                  <a:lnTo>
                    <a:pt x="5" y="509"/>
                  </a:lnTo>
                  <a:lnTo>
                    <a:pt x="8" y="507"/>
                  </a:lnTo>
                  <a:lnTo>
                    <a:pt x="19" y="491"/>
                  </a:lnTo>
                  <a:lnTo>
                    <a:pt x="31" y="475"/>
                  </a:lnTo>
                  <a:lnTo>
                    <a:pt x="41" y="459"/>
                  </a:lnTo>
                  <a:lnTo>
                    <a:pt x="52" y="443"/>
                  </a:lnTo>
                  <a:lnTo>
                    <a:pt x="63" y="427"/>
                  </a:lnTo>
                  <a:lnTo>
                    <a:pt x="73" y="410"/>
                  </a:lnTo>
                  <a:lnTo>
                    <a:pt x="85" y="394"/>
                  </a:lnTo>
                  <a:lnTo>
                    <a:pt x="96" y="379"/>
                  </a:lnTo>
                  <a:lnTo>
                    <a:pt x="107" y="363"/>
                  </a:lnTo>
                  <a:lnTo>
                    <a:pt x="118" y="346"/>
                  </a:lnTo>
                  <a:lnTo>
                    <a:pt x="130" y="330"/>
                  </a:lnTo>
                  <a:lnTo>
                    <a:pt x="141" y="313"/>
                  </a:lnTo>
                  <a:lnTo>
                    <a:pt x="152" y="297"/>
                  </a:lnTo>
                  <a:lnTo>
                    <a:pt x="163" y="281"/>
                  </a:lnTo>
                  <a:lnTo>
                    <a:pt x="175" y="265"/>
                  </a:lnTo>
                  <a:lnTo>
                    <a:pt x="186" y="248"/>
                  </a:lnTo>
                  <a:lnTo>
                    <a:pt x="198" y="231"/>
                  </a:lnTo>
                  <a:lnTo>
                    <a:pt x="213" y="212"/>
                  </a:lnTo>
                  <a:lnTo>
                    <a:pt x="229" y="193"/>
                  </a:lnTo>
                  <a:lnTo>
                    <a:pt x="246" y="172"/>
                  </a:lnTo>
                  <a:lnTo>
                    <a:pt x="264" y="151"/>
                  </a:lnTo>
                  <a:lnTo>
                    <a:pt x="281" y="131"/>
                  </a:lnTo>
                  <a:lnTo>
                    <a:pt x="299" y="110"/>
                  </a:lnTo>
                  <a:lnTo>
                    <a:pt x="317" y="91"/>
                  </a:lnTo>
                  <a:lnTo>
                    <a:pt x="332" y="72"/>
                  </a:lnTo>
                  <a:lnTo>
                    <a:pt x="348" y="55"/>
                  </a:lnTo>
                  <a:lnTo>
                    <a:pt x="362" y="39"/>
                  </a:lnTo>
                  <a:lnTo>
                    <a:pt x="374" y="26"/>
                  </a:lnTo>
                  <a:lnTo>
                    <a:pt x="384" y="16"/>
                  </a:lnTo>
                  <a:lnTo>
                    <a:pt x="392" y="7"/>
                  </a:lnTo>
                  <a:lnTo>
                    <a:pt x="397" y="2"/>
                  </a:lnTo>
                  <a:lnTo>
                    <a:pt x="399" y="0"/>
                  </a:lnTo>
                  <a:lnTo>
                    <a:pt x="397" y="2"/>
                  </a:lnTo>
                  <a:lnTo>
                    <a:pt x="392" y="7"/>
                  </a:lnTo>
                  <a:lnTo>
                    <a:pt x="384" y="15"/>
                  </a:lnTo>
                  <a:lnTo>
                    <a:pt x="373" y="26"/>
                  </a:lnTo>
                  <a:lnTo>
                    <a:pt x="361" y="38"/>
                  </a:lnTo>
                  <a:lnTo>
                    <a:pt x="346" y="53"/>
                  </a:lnTo>
                  <a:lnTo>
                    <a:pt x="330" y="70"/>
                  </a:lnTo>
                  <a:lnTo>
                    <a:pt x="312" y="88"/>
                  </a:lnTo>
                  <a:lnTo>
                    <a:pt x="294" y="107"/>
                  </a:lnTo>
                  <a:lnTo>
                    <a:pt x="276" y="127"/>
                  </a:lnTo>
                  <a:lnTo>
                    <a:pt x="257" y="148"/>
                  </a:lnTo>
                  <a:lnTo>
                    <a:pt x="239" y="167"/>
                  </a:lnTo>
                  <a:lnTo>
                    <a:pt x="221" y="187"/>
                  </a:lnTo>
                  <a:lnTo>
                    <a:pt x="204" y="206"/>
                  </a:lnTo>
                  <a:lnTo>
                    <a:pt x="189" y="225"/>
                  </a:lnTo>
                  <a:lnTo>
                    <a:pt x="176" y="242"/>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5" name="Freeform 768">
              <a:extLst>
                <a:ext uri="{FF2B5EF4-FFF2-40B4-BE49-F238E27FC236}">
                  <a16:creationId xmlns:a16="http://schemas.microsoft.com/office/drawing/2014/main" id="{29BAC52D-84C1-4148-8333-3FA439B491BA}"/>
                </a:ext>
              </a:extLst>
            </p:cNvPr>
            <p:cNvSpPr>
              <a:spLocks/>
            </p:cNvSpPr>
            <p:nvPr/>
          </p:nvSpPr>
          <p:spPr bwMode="auto">
            <a:xfrm>
              <a:off x="1531" y="2360"/>
              <a:ext cx="344" cy="859"/>
            </a:xfrm>
            <a:custGeom>
              <a:avLst/>
              <a:gdLst>
                <a:gd name="T0" fmla="*/ 105 w 344"/>
                <a:gd name="T1" fmla="*/ 676 h 859"/>
                <a:gd name="T2" fmla="*/ 126 w 344"/>
                <a:gd name="T3" fmla="*/ 632 h 859"/>
                <a:gd name="T4" fmla="*/ 148 w 344"/>
                <a:gd name="T5" fmla="*/ 587 h 859"/>
                <a:gd name="T6" fmla="*/ 167 w 344"/>
                <a:gd name="T7" fmla="*/ 542 h 859"/>
                <a:gd name="T8" fmla="*/ 196 w 344"/>
                <a:gd name="T9" fmla="*/ 474 h 859"/>
                <a:gd name="T10" fmla="*/ 231 w 344"/>
                <a:gd name="T11" fmla="*/ 381 h 859"/>
                <a:gd name="T12" fmla="*/ 263 w 344"/>
                <a:gd name="T13" fmla="*/ 288 h 859"/>
                <a:gd name="T14" fmla="*/ 292 w 344"/>
                <a:gd name="T15" fmla="*/ 194 h 859"/>
                <a:gd name="T16" fmla="*/ 310 w 344"/>
                <a:gd name="T17" fmla="*/ 129 h 859"/>
                <a:gd name="T18" fmla="*/ 320 w 344"/>
                <a:gd name="T19" fmla="*/ 94 h 859"/>
                <a:gd name="T20" fmla="*/ 329 w 344"/>
                <a:gd name="T21" fmla="*/ 58 h 859"/>
                <a:gd name="T22" fmla="*/ 339 w 344"/>
                <a:gd name="T23" fmla="*/ 23 h 859"/>
                <a:gd name="T24" fmla="*/ 343 w 344"/>
                <a:gd name="T25" fmla="*/ 2 h 859"/>
                <a:gd name="T26" fmla="*/ 338 w 344"/>
                <a:gd name="T27" fmla="*/ 2 h 859"/>
                <a:gd name="T28" fmla="*/ 321 w 344"/>
                <a:gd name="T29" fmla="*/ 51 h 859"/>
                <a:gd name="T30" fmla="*/ 292 w 344"/>
                <a:gd name="T31" fmla="*/ 147 h 859"/>
                <a:gd name="T32" fmla="*/ 263 w 344"/>
                <a:gd name="T33" fmla="*/ 242 h 859"/>
                <a:gd name="T34" fmla="*/ 231 w 344"/>
                <a:gd name="T35" fmla="*/ 336 h 859"/>
                <a:gd name="T36" fmla="*/ 206 w 344"/>
                <a:gd name="T37" fmla="*/ 406 h 859"/>
                <a:gd name="T38" fmla="*/ 189 w 344"/>
                <a:gd name="T39" fmla="*/ 453 h 859"/>
                <a:gd name="T40" fmla="*/ 171 w 344"/>
                <a:gd name="T41" fmla="*/ 501 h 859"/>
                <a:gd name="T42" fmla="*/ 152 w 344"/>
                <a:gd name="T43" fmla="*/ 547 h 859"/>
                <a:gd name="T44" fmla="*/ 133 w 344"/>
                <a:gd name="T45" fmla="*/ 593 h 859"/>
                <a:gd name="T46" fmla="*/ 114 w 344"/>
                <a:gd name="T47" fmla="*/ 638 h 859"/>
                <a:gd name="T48" fmla="*/ 94 w 344"/>
                <a:gd name="T49" fmla="*/ 682 h 859"/>
                <a:gd name="T50" fmla="*/ 72 w 344"/>
                <a:gd name="T51" fmla="*/ 726 h 859"/>
                <a:gd name="T52" fmla="*/ 53 w 344"/>
                <a:gd name="T53" fmla="*/ 763 h 859"/>
                <a:gd name="T54" fmla="*/ 33 w 344"/>
                <a:gd name="T55" fmla="*/ 799 h 859"/>
                <a:gd name="T56" fmla="*/ 15 w 344"/>
                <a:gd name="T57" fmla="*/ 834 h 859"/>
                <a:gd name="T58" fmla="*/ 2 w 344"/>
                <a:gd name="T59" fmla="*/ 856 h 859"/>
                <a:gd name="T60" fmla="*/ 4 w 344"/>
                <a:gd name="T61" fmla="*/ 854 h 859"/>
                <a:gd name="T62" fmla="*/ 22 w 344"/>
                <a:gd name="T63" fmla="*/ 823 h 859"/>
                <a:gd name="T64" fmla="*/ 51 w 344"/>
                <a:gd name="T65" fmla="*/ 773 h 859"/>
                <a:gd name="T66" fmla="*/ 81 w 344"/>
                <a:gd name="T67" fmla="*/ 721 h 8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859"/>
                <a:gd name="T104" fmla="*/ 344 w 344"/>
                <a:gd name="T105" fmla="*/ 859 h 8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859">
                  <a:moveTo>
                    <a:pt x="94" y="699"/>
                  </a:moveTo>
                  <a:lnTo>
                    <a:pt x="105" y="676"/>
                  </a:lnTo>
                  <a:lnTo>
                    <a:pt x="116" y="655"/>
                  </a:lnTo>
                  <a:lnTo>
                    <a:pt x="126" y="632"/>
                  </a:lnTo>
                  <a:lnTo>
                    <a:pt x="138" y="610"/>
                  </a:lnTo>
                  <a:lnTo>
                    <a:pt x="148" y="587"/>
                  </a:lnTo>
                  <a:lnTo>
                    <a:pt x="158" y="565"/>
                  </a:lnTo>
                  <a:lnTo>
                    <a:pt x="167" y="542"/>
                  </a:lnTo>
                  <a:lnTo>
                    <a:pt x="177" y="519"/>
                  </a:lnTo>
                  <a:lnTo>
                    <a:pt x="196" y="474"/>
                  </a:lnTo>
                  <a:lnTo>
                    <a:pt x="214" y="427"/>
                  </a:lnTo>
                  <a:lnTo>
                    <a:pt x="231" y="381"/>
                  </a:lnTo>
                  <a:lnTo>
                    <a:pt x="247" y="335"/>
                  </a:lnTo>
                  <a:lnTo>
                    <a:pt x="263" y="288"/>
                  </a:lnTo>
                  <a:lnTo>
                    <a:pt x="277" y="242"/>
                  </a:lnTo>
                  <a:lnTo>
                    <a:pt x="292" y="194"/>
                  </a:lnTo>
                  <a:lnTo>
                    <a:pt x="305" y="147"/>
                  </a:lnTo>
                  <a:lnTo>
                    <a:pt x="310" y="129"/>
                  </a:lnTo>
                  <a:lnTo>
                    <a:pt x="314" y="111"/>
                  </a:lnTo>
                  <a:lnTo>
                    <a:pt x="320" y="94"/>
                  </a:lnTo>
                  <a:lnTo>
                    <a:pt x="325" y="76"/>
                  </a:lnTo>
                  <a:lnTo>
                    <a:pt x="329" y="58"/>
                  </a:lnTo>
                  <a:lnTo>
                    <a:pt x="335" y="40"/>
                  </a:lnTo>
                  <a:lnTo>
                    <a:pt x="339" y="23"/>
                  </a:lnTo>
                  <a:lnTo>
                    <a:pt x="344" y="5"/>
                  </a:lnTo>
                  <a:lnTo>
                    <a:pt x="343" y="2"/>
                  </a:lnTo>
                  <a:lnTo>
                    <a:pt x="340" y="0"/>
                  </a:lnTo>
                  <a:lnTo>
                    <a:pt x="338" y="2"/>
                  </a:lnTo>
                  <a:lnTo>
                    <a:pt x="336" y="4"/>
                  </a:lnTo>
                  <a:lnTo>
                    <a:pt x="321" y="51"/>
                  </a:lnTo>
                  <a:lnTo>
                    <a:pt x="307" y="100"/>
                  </a:lnTo>
                  <a:lnTo>
                    <a:pt x="292" y="147"/>
                  </a:lnTo>
                  <a:lnTo>
                    <a:pt x="277" y="194"/>
                  </a:lnTo>
                  <a:lnTo>
                    <a:pt x="263" y="242"/>
                  </a:lnTo>
                  <a:lnTo>
                    <a:pt x="247" y="289"/>
                  </a:lnTo>
                  <a:lnTo>
                    <a:pt x="231" y="336"/>
                  </a:lnTo>
                  <a:lnTo>
                    <a:pt x="215" y="382"/>
                  </a:lnTo>
                  <a:lnTo>
                    <a:pt x="206" y="406"/>
                  </a:lnTo>
                  <a:lnTo>
                    <a:pt x="198" y="430"/>
                  </a:lnTo>
                  <a:lnTo>
                    <a:pt x="189" y="453"/>
                  </a:lnTo>
                  <a:lnTo>
                    <a:pt x="180" y="477"/>
                  </a:lnTo>
                  <a:lnTo>
                    <a:pt x="171" y="501"/>
                  </a:lnTo>
                  <a:lnTo>
                    <a:pt x="161" y="524"/>
                  </a:lnTo>
                  <a:lnTo>
                    <a:pt x="152" y="547"/>
                  </a:lnTo>
                  <a:lnTo>
                    <a:pt x="142" y="571"/>
                  </a:lnTo>
                  <a:lnTo>
                    <a:pt x="133" y="593"/>
                  </a:lnTo>
                  <a:lnTo>
                    <a:pt x="123" y="616"/>
                  </a:lnTo>
                  <a:lnTo>
                    <a:pt x="114" y="638"/>
                  </a:lnTo>
                  <a:lnTo>
                    <a:pt x="104" y="661"/>
                  </a:lnTo>
                  <a:lnTo>
                    <a:pt x="94" y="682"/>
                  </a:lnTo>
                  <a:lnTo>
                    <a:pt x="84" y="705"/>
                  </a:lnTo>
                  <a:lnTo>
                    <a:pt x="72" y="726"/>
                  </a:lnTo>
                  <a:lnTo>
                    <a:pt x="61" y="747"/>
                  </a:lnTo>
                  <a:lnTo>
                    <a:pt x="53" y="763"/>
                  </a:lnTo>
                  <a:lnTo>
                    <a:pt x="43" y="781"/>
                  </a:lnTo>
                  <a:lnTo>
                    <a:pt x="33" y="799"/>
                  </a:lnTo>
                  <a:lnTo>
                    <a:pt x="24" y="817"/>
                  </a:lnTo>
                  <a:lnTo>
                    <a:pt x="15" y="834"/>
                  </a:lnTo>
                  <a:lnTo>
                    <a:pt x="7" y="847"/>
                  </a:lnTo>
                  <a:lnTo>
                    <a:pt x="2" y="856"/>
                  </a:lnTo>
                  <a:lnTo>
                    <a:pt x="0" y="859"/>
                  </a:lnTo>
                  <a:lnTo>
                    <a:pt x="4" y="854"/>
                  </a:lnTo>
                  <a:lnTo>
                    <a:pt x="10" y="842"/>
                  </a:lnTo>
                  <a:lnTo>
                    <a:pt x="22" y="823"/>
                  </a:lnTo>
                  <a:lnTo>
                    <a:pt x="36" y="799"/>
                  </a:lnTo>
                  <a:lnTo>
                    <a:pt x="51" y="773"/>
                  </a:lnTo>
                  <a:lnTo>
                    <a:pt x="67" y="747"/>
                  </a:lnTo>
                  <a:lnTo>
                    <a:pt x="81" y="721"/>
                  </a:lnTo>
                  <a:lnTo>
                    <a:pt x="94" y="699"/>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6" name="Freeform 769">
              <a:extLst>
                <a:ext uri="{FF2B5EF4-FFF2-40B4-BE49-F238E27FC236}">
                  <a16:creationId xmlns:a16="http://schemas.microsoft.com/office/drawing/2014/main" id="{DD19DE96-304E-440F-89E1-18EF87D9A343}"/>
                </a:ext>
              </a:extLst>
            </p:cNvPr>
            <p:cNvSpPr>
              <a:spLocks/>
            </p:cNvSpPr>
            <p:nvPr/>
          </p:nvSpPr>
          <p:spPr bwMode="auto">
            <a:xfrm>
              <a:off x="1315" y="2306"/>
              <a:ext cx="44" cy="262"/>
            </a:xfrm>
            <a:custGeom>
              <a:avLst/>
              <a:gdLst>
                <a:gd name="T0" fmla="*/ 36 w 44"/>
                <a:gd name="T1" fmla="*/ 74 h 262"/>
                <a:gd name="T2" fmla="*/ 33 w 44"/>
                <a:gd name="T3" fmla="*/ 89 h 262"/>
                <a:gd name="T4" fmla="*/ 29 w 44"/>
                <a:gd name="T5" fmla="*/ 105 h 262"/>
                <a:gd name="T6" fmla="*/ 24 w 44"/>
                <a:gd name="T7" fmla="*/ 122 h 262"/>
                <a:gd name="T8" fmla="*/ 19 w 44"/>
                <a:gd name="T9" fmla="*/ 138 h 262"/>
                <a:gd name="T10" fmla="*/ 10 w 44"/>
                <a:gd name="T11" fmla="*/ 168 h 262"/>
                <a:gd name="T12" fmla="*/ 3 w 44"/>
                <a:gd name="T13" fmla="*/ 199 h 262"/>
                <a:gd name="T14" fmla="*/ 0 w 44"/>
                <a:gd name="T15" fmla="*/ 229 h 262"/>
                <a:gd name="T16" fmla="*/ 1 w 44"/>
                <a:gd name="T17" fmla="*/ 261 h 262"/>
                <a:gd name="T18" fmla="*/ 2 w 44"/>
                <a:gd name="T19" fmla="*/ 262 h 262"/>
                <a:gd name="T20" fmla="*/ 4 w 44"/>
                <a:gd name="T21" fmla="*/ 262 h 262"/>
                <a:gd name="T22" fmla="*/ 6 w 44"/>
                <a:gd name="T23" fmla="*/ 261 h 262"/>
                <a:gd name="T24" fmla="*/ 7 w 44"/>
                <a:gd name="T25" fmla="*/ 258 h 262"/>
                <a:gd name="T26" fmla="*/ 8 w 44"/>
                <a:gd name="T27" fmla="*/ 226 h 262"/>
                <a:gd name="T28" fmla="*/ 13 w 44"/>
                <a:gd name="T29" fmla="*/ 194 h 262"/>
                <a:gd name="T30" fmla="*/ 21 w 44"/>
                <a:gd name="T31" fmla="*/ 163 h 262"/>
                <a:gd name="T32" fmla="*/ 30 w 44"/>
                <a:gd name="T33" fmla="*/ 131 h 262"/>
                <a:gd name="T34" fmla="*/ 35 w 44"/>
                <a:gd name="T35" fmla="*/ 115 h 262"/>
                <a:gd name="T36" fmla="*/ 38 w 44"/>
                <a:gd name="T37" fmla="*/ 101 h 262"/>
                <a:gd name="T38" fmla="*/ 42 w 44"/>
                <a:gd name="T39" fmla="*/ 85 h 262"/>
                <a:gd name="T40" fmla="*/ 43 w 44"/>
                <a:gd name="T41" fmla="*/ 69 h 262"/>
                <a:gd name="T42" fmla="*/ 44 w 44"/>
                <a:gd name="T43" fmla="*/ 49 h 262"/>
                <a:gd name="T44" fmla="*/ 44 w 44"/>
                <a:gd name="T45" fmla="*/ 26 h 262"/>
                <a:gd name="T46" fmla="*/ 43 w 44"/>
                <a:gd name="T47" fmla="*/ 8 h 262"/>
                <a:gd name="T48" fmla="*/ 43 w 44"/>
                <a:gd name="T49" fmla="*/ 0 h 262"/>
                <a:gd name="T50" fmla="*/ 42 w 44"/>
                <a:gd name="T51" fmla="*/ 8 h 262"/>
                <a:gd name="T52" fmla="*/ 40 w 44"/>
                <a:gd name="T53" fmla="*/ 27 h 262"/>
                <a:gd name="T54" fmla="*/ 38 w 44"/>
                <a:gd name="T55" fmla="*/ 52 h 262"/>
                <a:gd name="T56" fmla="*/ 36 w 44"/>
                <a:gd name="T57" fmla="*/ 74 h 26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4"/>
                <a:gd name="T88" fmla="*/ 0 h 262"/>
                <a:gd name="T89" fmla="*/ 44 w 44"/>
                <a:gd name="T90" fmla="*/ 262 h 26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4" h="262">
                  <a:moveTo>
                    <a:pt x="36" y="74"/>
                  </a:moveTo>
                  <a:lnTo>
                    <a:pt x="33" y="89"/>
                  </a:lnTo>
                  <a:lnTo>
                    <a:pt x="29" y="105"/>
                  </a:lnTo>
                  <a:lnTo>
                    <a:pt x="24" y="122"/>
                  </a:lnTo>
                  <a:lnTo>
                    <a:pt x="19" y="138"/>
                  </a:lnTo>
                  <a:lnTo>
                    <a:pt x="10" y="168"/>
                  </a:lnTo>
                  <a:lnTo>
                    <a:pt x="3" y="199"/>
                  </a:lnTo>
                  <a:lnTo>
                    <a:pt x="0" y="229"/>
                  </a:lnTo>
                  <a:lnTo>
                    <a:pt x="1" y="261"/>
                  </a:lnTo>
                  <a:lnTo>
                    <a:pt x="2" y="262"/>
                  </a:lnTo>
                  <a:lnTo>
                    <a:pt x="4" y="262"/>
                  </a:lnTo>
                  <a:lnTo>
                    <a:pt x="6" y="261"/>
                  </a:lnTo>
                  <a:lnTo>
                    <a:pt x="7" y="258"/>
                  </a:lnTo>
                  <a:lnTo>
                    <a:pt x="8" y="226"/>
                  </a:lnTo>
                  <a:lnTo>
                    <a:pt x="13" y="194"/>
                  </a:lnTo>
                  <a:lnTo>
                    <a:pt x="21" y="163"/>
                  </a:lnTo>
                  <a:lnTo>
                    <a:pt x="30" y="131"/>
                  </a:lnTo>
                  <a:lnTo>
                    <a:pt x="35" y="115"/>
                  </a:lnTo>
                  <a:lnTo>
                    <a:pt x="38" y="101"/>
                  </a:lnTo>
                  <a:lnTo>
                    <a:pt x="42" y="85"/>
                  </a:lnTo>
                  <a:lnTo>
                    <a:pt x="43" y="69"/>
                  </a:lnTo>
                  <a:lnTo>
                    <a:pt x="44" y="49"/>
                  </a:lnTo>
                  <a:lnTo>
                    <a:pt x="44" y="26"/>
                  </a:lnTo>
                  <a:lnTo>
                    <a:pt x="43" y="8"/>
                  </a:lnTo>
                  <a:lnTo>
                    <a:pt x="43" y="0"/>
                  </a:lnTo>
                  <a:lnTo>
                    <a:pt x="42" y="8"/>
                  </a:lnTo>
                  <a:lnTo>
                    <a:pt x="40" y="27"/>
                  </a:lnTo>
                  <a:lnTo>
                    <a:pt x="38" y="52"/>
                  </a:lnTo>
                  <a:lnTo>
                    <a:pt x="36" y="74"/>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7" name="Freeform 770">
              <a:extLst>
                <a:ext uri="{FF2B5EF4-FFF2-40B4-BE49-F238E27FC236}">
                  <a16:creationId xmlns:a16="http://schemas.microsoft.com/office/drawing/2014/main" id="{CE14DF57-EF2F-4F28-B947-0C46D905CEB8}"/>
                </a:ext>
              </a:extLst>
            </p:cNvPr>
            <p:cNvSpPr>
              <a:spLocks/>
            </p:cNvSpPr>
            <p:nvPr/>
          </p:nvSpPr>
          <p:spPr bwMode="auto">
            <a:xfrm>
              <a:off x="1881" y="3115"/>
              <a:ext cx="233" cy="289"/>
            </a:xfrm>
            <a:custGeom>
              <a:avLst/>
              <a:gdLst>
                <a:gd name="T0" fmla="*/ 48 w 233"/>
                <a:gd name="T1" fmla="*/ 266 h 289"/>
                <a:gd name="T2" fmla="*/ 65 w 233"/>
                <a:gd name="T3" fmla="*/ 250 h 289"/>
                <a:gd name="T4" fmla="*/ 79 w 233"/>
                <a:gd name="T5" fmla="*/ 231 h 289"/>
                <a:gd name="T6" fmla="*/ 91 w 233"/>
                <a:gd name="T7" fmla="*/ 212 h 289"/>
                <a:gd name="T8" fmla="*/ 100 w 233"/>
                <a:gd name="T9" fmla="*/ 188 h 289"/>
                <a:gd name="T10" fmla="*/ 112 w 233"/>
                <a:gd name="T11" fmla="*/ 165 h 289"/>
                <a:gd name="T12" fmla="*/ 123 w 233"/>
                <a:gd name="T13" fmla="*/ 151 h 289"/>
                <a:gd name="T14" fmla="*/ 137 w 233"/>
                <a:gd name="T15" fmla="*/ 144 h 289"/>
                <a:gd name="T16" fmla="*/ 153 w 233"/>
                <a:gd name="T17" fmla="*/ 138 h 289"/>
                <a:gd name="T18" fmla="*/ 167 w 233"/>
                <a:gd name="T19" fmla="*/ 132 h 289"/>
                <a:gd name="T20" fmla="*/ 177 w 233"/>
                <a:gd name="T21" fmla="*/ 126 h 289"/>
                <a:gd name="T22" fmla="*/ 189 w 233"/>
                <a:gd name="T23" fmla="*/ 120 h 289"/>
                <a:gd name="T24" fmla="*/ 199 w 233"/>
                <a:gd name="T25" fmla="*/ 111 h 289"/>
                <a:gd name="T26" fmla="*/ 208 w 233"/>
                <a:gd name="T27" fmla="*/ 102 h 289"/>
                <a:gd name="T28" fmla="*/ 225 w 233"/>
                <a:gd name="T29" fmla="*/ 75 h 289"/>
                <a:gd name="T30" fmla="*/ 233 w 233"/>
                <a:gd name="T31" fmla="*/ 26 h 289"/>
                <a:gd name="T32" fmla="*/ 230 w 233"/>
                <a:gd name="T33" fmla="*/ 0 h 289"/>
                <a:gd name="T34" fmla="*/ 226 w 233"/>
                <a:gd name="T35" fmla="*/ 1 h 289"/>
                <a:gd name="T36" fmla="*/ 222 w 233"/>
                <a:gd name="T37" fmla="*/ 26 h 289"/>
                <a:gd name="T38" fmla="*/ 209 w 233"/>
                <a:gd name="T39" fmla="*/ 70 h 289"/>
                <a:gd name="T40" fmla="*/ 185 w 233"/>
                <a:gd name="T41" fmla="*/ 97 h 289"/>
                <a:gd name="T42" fmla="*/ 163 w 233"/>
                <a:gd name="T43" fmla="*/ 110 h 289"/>
                <a:gd name="T44" fmla="*/ 138 w 233"/>
                <a:gd name="T45" fmla="*/ 121 h 289"/>
                <a:gd name="T46" fmla="*/ 117 w 233"/>
                <a:gd name="T47" fmla="*/ 134 h 289"/>
                <a:gd name="T48" fmla="*/ 102 w 233"/>
                <a:gd name="T49" fmla="*/ 153 h 289"/>
                <a:gd name="T50" fmla="*/ 93 w 233"/>
                <a:gd name="T51" fmla="*/ 173 h 289"/>
                <a:gd name="T52" fmla="*/ 88 w 233"/>
                <a:gd name="T53" fmla="*/ 190 h 289"/>
                <a:gd name="T54" fmla="*/ 85 w 233"/>
                <a:gd name="T55" fmla="*/ 201 h 289"/>
                <a:gd name="T56" fmla="*/ 79 w 233"/>
                <a:gd name="T57" fmla="*/ 217 h 289"/>
                <a:gd name="T58" fmla="*/ 69 w 233"/>
                <a:gd name="T59" fmla="*/ 236 h 289"/>
                <a:gd name="T60" fmla="*/ 58 w 233"/>
                <a:gd name="T61" fmla="*/ 252 h 289"/>
                <a:gd name="T62" fmla="*/ 47 w 233"/>
                <a:gd name="T63" fmla="*/ 264 h 289"/>
                <a:gd name="T64" fmla="*/ 38 w 233"/>
                <a:gd name="T65" fmla="*/ 272 h 289"/>
                <a:gd name="T66" fmla="*/ 25 w 233"/>
                <a:gd name="T67" fmla="*/ 279 h 289"/>
                <a:gd name="T68" fmla="*/ 12 w 233"/>
                <a:gd name="T69" fmla="*/ 284 h 289"/>
                <a:gd name="T70" fmla="*/ 2 w 233"/>
                <a:gd name="T71" fmla="*/ 289 h 289"/>
                <a:gd name="T72" fmla="*/ 2 w 233"/>
                <a:gd name="T73" fmla="*/ 289 h 289"/>
                <a:gd name="T74" fmla="*/ 10 w 233"/>
                <a:gd name="T75" fmla="*/ 286 h 289"/>
                <a:gd name="T76" fmla="*/ 22 w 233"/>
                <a:gd name="T77" fmla="*/ 282 h 289"/>
                <a:gd name="T78" fmla="*/ 34 w 233"/>
                <a:gd name="T79" fmla="*/ 276 h 28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33"/>
                <a:gd name="T121" fmla="*/ 0 h 289"/>
                <a:gd name="T122" fmla="*/ 233 w 233"/>
                <a:gd name="T123" fmla="*/ 289 h 28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33" h="289">
                  <a:moveTo>
                    <a:pt x="39" y="273"/>
                  </a:moveTo>
                  <a:lnTo>
                    <a:pt x="48" y="266"/>
                  </a:lnTo>
                  <a:lnTo>
                    <a:pt x="57" y="258"/>
                  </a:lnTo>
                  <a:lnTo>
                    <a:pt x="65" y="250"/>
                  </a:lnTo>
                  <a:lnTo>
                    <a:pt x="71" y="241"/>
                  </a:lnTo>
                  <a:lnTo>
                    <a:pt x="79" y="231"/>
                  </a:lnTo>
                  <a:lnTo>
                    <a:pt x="85" y="222"/>
                  </a:lnTo>
                  <a:lnTo>
                    <a:pt x="91" y="212"/>
                  </a:lnTo>
                  <a:lnTo>
                    <a:pt x="95" y="201"/>
                  </a:lnTo>
                  <a:lnTo>
                    <a:pt x="100" y="188"/>
                  </a:lnTo>
                  <a:lnTo>
                    <a:pt x="105" y="177"/>
                  </a:lnTo>
                  <a:lnTo>
                    <a:pt x="112" y="165"/>
                  </a:lnTo>
                  <a:lnTo>
                    <a:pt x="120" y="155"/>
                  </a:lnTo>
                  <a:lnTo>
                    <a:pt x="123" y="151"/>
                  </a:lnTo>
                  <a:lnTo>
                    <a:pt x="129" y="149"/>
                  </a:lnTo>
                  <a:lnTo>
                    <a:pt x="137" y="144"/>
                  </a:lnTo>
                  <a:lnTo>
                    <a:pt x="145" y="141"/>
                  </a:lnTo>
                  <a:lnTo>
                    <a:pt x="153" y="138"/>
                  </a:lnTo>
                  <a:lnTo>
                    <a:pt x="160" y="134"/>
                  </a:lnTo>
                  <a:lnTo>
                    <a:pt x="167" y="132"/>
                  </a:lnTo>
                  <a:lnTo>
                    <a:pt x="172" y="130"/>
                  </a:lnTo>
                  <a:lnTo>
                    <a:pt x="177" y="126"/>
                  </a:lnTo>
                  <a:lnTo>
                    <a:pt x="183" y="123"/>
                  </a:lnTo>
                  <a:lnTo>
                    <a:pt x="189" y="120"/>
                  </a:lnTo>
                  <a:lnTo>
                    <a:pt x="194" y="115"/>
                  </a:lnTo>
                  <a:lnTo>
                    <a:pt x="199" y="111"/>
                  </a:lnTo>
                  <a:lnTo>
                    <a:pt x="204" y="106"/>
                  </a:lnTo>
                  <a:lnTo>
                    <a:pt x="208" y="102"/>
                  </a:lnTo>
                  <a:lnTo>
                    <a:pt x="212" y="96"/>
                  </a:lnTo>
                  <a:lnTo>
                    <a:pt x="225" y="75"/>
                  </a:lnTo>
                  <a:lnTo>
                    <a:pt x="230" y="51"/>
                  </a:lnTo>
                  <a:lnTo>
                    <a:pt x="233" y="26"/>
                  </a:lnTo>
                  <a:lnTo>
                    <a:pt x="231" y="3"/>
                  </a:lnTo>
                  <a:lnTo>
                    <a:pt x="230" y="0"/>
                  </a:lnTo>
                  <a:lnTo>
                    <a:pt x="228" y="0"/>
                  </a:lnTo>
                  <a:lnTo>
                    <a:pt x="226" y="1"/>
                  </a:lnTo>
                  <a:lnTo>
                    <a:pt x="225" y="4"/>
                  </a:lnTo>
                  <a:lnTo>
                    <a:pt x="222" y="26"/>
                  </a:lnTo>
                  <a:lnTo>
                    <a:pt x="218" y="49"/>
                  </a:lnTo>
                  <a:lnTo>
                    <a:pt x="209" y="70"/>
                  </a:lnTo>
                  <a:lnTo>
                    <a:pt x="195" y="89"/>
                  </a:lnTo>
                  <a:lnTo>
                    <a:pt x="185" y="97"/>
                  </a:lnTo>
                  <a:lnTo>
                    <a:pt x="174" y="104"/>
                  </a:lnTo>
                  <a:lnTo>
                    <a:pt x="163" y="110"/>
                  </a:lnTo>
                  <a:lnTo>
                    <a:pt x="150" y="115"/>
                  </a:lnTo>
                  <a:lnTo>
                    <a:pt x="138" y="121"/>
                  </a:lnTo>
                  <a:lnTo>
                    <a:pt x="127" y="126"/>
                  </a:lnTo>
                  <a:lnTo>
                    <a:pt x="117" y="134"/>
                  </a:lnTo>
                  <a:lnTo>
                    <a:pt x="108" y="144"/>
                  </a:lnTo>
                  <a:lnTo>
                    <a:pt x="102" y="153"/>
                  </a:lnTo>
                  <a:lnTo>
                    <a:pt x="96" y="163"/>
                  </a:lnTo>
                  <a:lnTo>
                    <a:pt x="93" y="173"/>
                  </a:lnTo>
                  <a:lnTo>
                    <a:pt x="89" y="184"/>
                  </a:lnTo>
                  <a:lnTo>
                    <a:pt x="88" y="190"/>
                  </a:lnTo>
                  <a:lnTo>
                    <a:pt x="86" y="195"/>
                  </a:lnTo>
                  <a:lnTo>
                    <a:pt x="85" y="201"/>
                  </a:lnTo>
                  <a:lnTo>
                    <a:pt x="83" y="206"/>
                  </a:lnTo>
                  <a:lnTo>
                    <a:pt x="79" y="217"/>
                  </a:lnTo>
                  <a:lnTo>
                    <a:pt x="75" y="227"/>
                  </a:lnTo>
                  <a:lnTo>
                    <a:pt x="69" y="236"/>
                  </a:lnTo>
                  <a:lnTo>
                    <a:pt x="65" y="244"/>
                  </a:lnTo>
                  <a:lnTo>
                    <a:pt x="58" y="252"/>
                  </a:lnTo>
                  <a:lnTo>
                    <a:pt x="52" y="257"/>
                  </a:lnTo>
                  <a:lnTo>
                    <a:pt x="47" y="264"/>
                  </a:lnTo>
                  <a:lnTo>
                    <a:pt x="42" y="268"/>
                  </a:lnTo>
                  <a:lnTo>
                    <a:pt x="38" y="272"/>
                  </a:lnTo>
                  <a:lnTo>
                    <a:pt x="32" y="275"/>
                  </a:lnTo>
                  <a:lnTo>
                    <a:pt x="25" y="279"/>
                  </a:lnTo>
                  <a:lnTo>
                    <a:pt x="19" y="282"/>
                  </a:lnTo>
                  <a:lnTo>
                    <a:pt x="12" y="284"/>
                  </a:lnTo>
                  <a:lnTo>
                    <a:pt x="6" y="286"/>
                  </a:lnTo>
                  <a:lnTo>
                    <a:pt x="2" y="289"/>
                  </a:lnTo>
                  <a:lnTo>
                    <a:pt x="0" y="289"/>
                  </a:lnTo>
                  <a:lnTo>
                    <a:pt x="2" y="289"/>
                  </a:lnTo>
                  <a:lnTo>
                    <a:pt x="5" y="288"/>
                  </a:lnTo>
                  <a:lnTo>
                    <a:pt x="10" y="286"/>
                  </a:lnTo>
                  <a:lnTo>
                    <a:pt x="15" y="284"/>
                  </a:lnTo>
                  <a:lnTo>
                    <a:pt x="22" y="282"/>
                  </a:lnTo>
                  <a:lnTo>
                    <a:pt x="28" y="280"/>
                  </a:lnTo>
                  <a:lnTo>
                    <a:pt x="34" y="276"/>
                  </a:lnTo>
                  <a:lnTo>
                    <a:pt x="39" y="273"/>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8" name="Freeform 771">
              <a:extLst>
                <a:ext uri="{FF2B5EF4-FFF2-40B4-BE49-F238E27FC236}">
                  <a16:creationId xmlns:a16="http://schemas.microsoft.com/office/drawing/2014/main" id="{C7CACFDE-3830-4F50-A76B-EB243F192C4E}"/>
                </a:ext>
              </a:extLst>
            </p:cNvPr>
            <p:cNvSpPr>
              <a:spLocks/>
            </p:cNvSpPr>
            <p:nvPr/>
          </p:nvSpPr>
          <p:spPr bwMode="auto">
            <a:xfrm>
              <a:off x="2087" y="3118"/>
              <a:ext cx="65" cy="174"/>
            </a:xfrm>
            <a:custGeom>
              <a:avLst/>
              <a:gdLst>
                <a:gd name="T0" fmla="*/ 54 w 65"/>
                <a:gd name="T1" fmla="*/ 95 h 174"/>
                <a:gd name="T2" fmla="*/ 50 w 65"/>
                <a:gd name="T3" fmla="*/ 107 h 174"/>
                <a:gd name="T4" fmla="*/ 47 w 65"/>
                <a:gd name="T5" fmla="*/ 117 h 174"/>
                <a:gd name="T6" fmla="*/ 41 w 65"/>
                <a:gd name="T7" fmla="*/ 127 h 174"/>
                <a:gd name="T8" fmla="*/ 34 w 65"/>
                <a:gd name="T9" fmla="*/ 137 h 174"/>
                <a:gd name="T10" fmla="*/ 27 w 65"/>
                <a:gd name="T11" fmla="*/ 146 h 174"/>
                <a:gd name="T12" fmla="*/ 19 w 65"/>
                <a:gd name="T13" fmla="*/ 155 h 174"/>
                <a:gd name="T14" fmla="*/ 11 w 65"/>
                <a:gd name="T15" fmla="*/ 162 h 174"/>
                <a:gd name="T16" fmla="*/ 2 w 65"/>
                <a:gd name="T17" fmla="*/ 169 h 174"/>
                <a:gd name="T18" fmla="*/ 0 w 65"/>
                <a:gd name="T19" fmla="*/ 171 h 174"/>
                <a:gd name="T20" fmla="*/ 0 w 65"/>
                <a:gd name="T21" fmla="*/ 173 h 174"/>
                <a:gd name="T22" fmla="*/ 2 w 65"/>
                <a:gd name="T23" fmla="*/ 174 h 174"/>
                <a:gd name="T24" fmla="*/ 4 w 65"/>
                <a:gd name="T25" fmla="*/ 174 h 174"/>
                <a:gd name="T26" fmla="*/ 14 w 65"/>
                <a:gd name="T27" fmla="*/ 167 h 174"/>
                <a:gd name="T28" fmla="*/ 24 w 65"/>
                <a:gd name="T29" fmla="*/ 161 h 174"/>
                <a:gd name="T30" fmla="*/ 33 w 65"/>
                <a:gd name="T31" fmla="*/ 152 h 174"/>
                <a:gd name="T32" fmla="*/ 42 w 65"/>
                <a:gd name="T33" fmla="*/ 143 h 174"/>
                <a:gd name="T34" fmla="*/ 49 w 65"/>
                <a:gd name="T35" fmla="*/ 132 h 174"/>
                <a:gd name="T36" fmla="*/ 55 w 65"/>
                <a:gd name="T37" fmla="*/ 122 h 174"/>
                <a:gd name="T38" fmla="*/ 60 w 65"/>
                <a:gd name="T39" fmla="*/ 111 h 174"/>
                <a:gd name="T40" fmla="*/ 64 w 65"/>
                <a:gd name="T41" fmla="*/ 99 h 174"/>
                <a:gd name="T42" fmla="*/ 65 w 65"/>
                <a:gd name="T43" fmla="*/ 84 h 174"/>
                <a:gd name="T44" fmla="*/ 63 w 65"/>
                <a:gd name="T45" fmla="*/ 68 h 174"/>
                <a:gd name="T46" fmla="*/ 58 w 65"/>
                <a:gd name="T47" fmla="*/ 52 h 174"/>
                <a:gd name="T48" fmla="*/ 52 w 65"/>
                <a:gd name="T49" fmla="*/ 36 h 174"/>
                <a:gd name="T50" fmla="*/ 46 w 65"/>
                <a:gd name="T51" fmla="*/ 22 h 174"/>
                <a:gd name="T52" fmla="*/ 40 w 65"/>
                <a:gd name="T53" fmla="*/ 10 h 174"/>
                <a:gd name="T54" fmla="*/ 36 w 65"/>
                <a:gd name="T55" fmla="*/ 3 h 174"/>
                <a:gd name="T56" fmla="*/ 34 w 65"/>
                <a:gd name="T57" fmla="*/ 0 h 174"/>
                <a:gd name="T58" fmla="*/ 39 w 65"/>
                <a:gd name="T59" fmla="*/ 10 h 174"/>
                <a:gd name="T60" fmla="*/ 47 w 65"/>
                <a:gd name="T61" fmla="*/ 36 h 174"/>
                <a:gd name="T62" fmla="*/ 54 w 65"/>
                <a:gd name="T63" fmla="*/ 66 h 174"/>
                <a:gd name="T64" fmla="*/ 54 w 65"/>
                <a:gd name="T65" fmla="*/ 95 h 17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5"/>
                <a:gd name="T100" fmla="*/ 0 h 174"/>
                <a:gd name="T101" fmla="*/ 65 w 65"/>
                <a:gd name="T102" fmla="*/ 174 h 17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5" h="174">
                  <a:moveTo>
                    <a:pt x="54" y="95"/>
                  </a:moveTo>
                  <a:lnTo>
                    <a:pt x="50" y="107"/>
                  </a:lnTo>
                  <a:lnTo>
                    <a:pt x="47" y="117"/>
                  </a:lnTo>
                  <a:lnTo>
                    <a:pt x="41" y="127"/>
                  </a:lnTo>
                  <a:lnTo>
                    <a:pt x="34" y="137"/>
                  </a:lnTo>
                  <a:lnTo>
                    <a:pt x="27" y="146"/>
                  </a:lnTo>
                  <a:lnTo>
                    <a:pt x="19" y="155"/>
                  </a:lnTo>
                  <a:lnTo>
                    <a:pt x="11" y="162"/>
                  </a:lnTo>
                  <a:lnTo>
                    <a:pt x="2" y="169"/>
                  </a:lnTo>
                  <a:lnTo>
                    <a:pt x="0" y="171"/>
                  </a:lnTo>
                  <a:lnTo>
                    <a:pt x="0" y="173"/>
                  </a:lnTo>
                  <a:lnTo>
                    <a:pt x="2" y="174"/>
                  </a:lnTo>
                  <a:lnTo>
                    <a:pt x="4" y="174"/>
                  </a:lnTo>
                  <a:lnTo>
                    <a:pt x="14" y="167"/>
                  </a:lnTo>
                  <a:lnTo>
                    <a:pt x="24" y="161"/>
                  </a:lnTo>
                  <a:lnTo>
                    <a:pt x="33" y="152"/>
                  </a:lnTo>
                  <a:lnTo>
                    <a:pt x="42" y="143"/>
                  </a:lnTo>
                  <a:lnTo>
                    <a:pt x="49" y="132"/>
                  </a:lnTo>
                  <a:lnTo>
                    <a:pt x="55" y="122"/>
                  </a:lnTo>
                  <a:lnTo>
                    <a:pt x="60" y="111"/>
                  </a:lnTo>
                  <a:lnTo>
                    <a:pt x="64" y="99"/>
                  </a:lnTo>
                  <a:lnTo>
                    <a:pt x="65" y="84"/>
                  </a:lnTo>
                  <a:lnTo>
                    <a:pt x="63" y="68"/>
                  </a:lnTo>
                  <a:lnTo>
                    <a:pt x="58" y="52"/>
                  </a:lnTo>
                  <a:lnTo>
                    <a:pt x="52" y="36"/>
                  </a:lnTo>
                  <a:lnTo>
                    <a:pt x="46" y="22"/>
                  </a:lnTo>
                  <a:lnTo>
                    <a:pt x="40" y="10"/>
                  </a:lnTo>
                  <a:lnTo>
                    <a:pt x="36" y="3"/>
                  </a:lnTo>
                  <a:lnTo>
                    <a:pt x="34" y="0"/>
                  </a:lnTo>
                  <a:lnTo>
                    <a:pt x="39" y="10"/>
                  </a:lnTo>
                  <a:lnTo>
                    <a:pt x="47" y="36"/>
                  </a:lnTo>
                  <a:lnTo>
                    <a:pt x="54" y="66"/>
                  </a:lnTo>
                  <a:lnTo>
                    <a:pt x="54" y="95"/>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49" name="Freeform 772">
              <a:extLst>
                <a:ext uri="{FF2B5EF4-FFF2-40B4-BE49-F238E27FC236}">
                  <a16:creationId xmlns:a16="http://schemas.microsoft.com/office/drawing/2014/main" id="{04F52D74-42BA-46A7-A3A3-5CD2AC567AFB}"/>
                </a:ext>
              </a:extLst>
            </p:cNvPr>
            <p:cNvSpPr>
              <a:spLocks/>
            </p:cNvSpPr>
            <p:nvPr/>
          </p:nvSpPr>
          <p:spPr bwMode="auto">
            <a:xfrm>
              <a:off x="2286" y="2755"/>
              <a:ext cx="275" cy="361"/>
            </a:xfrm>
            <a:custGeom>
              <a:avLst/>
              <a:gdLst>
                <a:gd name="T0" fmla="*/ 3 w 275"/>
                <a:gd name="T1" fmla="*/ 160 h 361"/>
                <a:gd name="T2" fmla="*/ 30 w 275"/>
                <a:gd name="T3" fmla="*/ 244 h 361"/>
                <a:gd name="T4" fmla="*/ 84 w 275"/>
                <a:gd name="T5" fmla="*/ 323 h 361"/>
                <a:gd name="T6" fmla="*/ 162 w 275"/>
                <a:gd name="T7" fmla="*/ 361 h 361"/>
                <a:gd name="T8" fmla="*/ 227 w 275"/>
                <a:gd name="T9" fmla="*/ 333 h 361"/>
                <a:gd name="T10" fmla="*/ 261 w 275"/>
                <a:gd name="T11" fmla="*/ 281 h 361"/>
                <a:gd name="T12" fmla="*/ 275 w 275"/>
                <a:gd name="T13" fmla="*/ 222 h 361"/>
                <a:gd name="T14" fmla="*/ 269 w 275"/>
                <a:gd name="T15" fmla="*/ 163 h 361"/>
                <a:gd name="T16" fmla="*/ 249 w 275"/>
                <a:gd name="T17" fmla="*/ 107 h 361"/>
                <a:gd name="T18" fmla="*/ 222 w 275"/>
                <a:gd name="T19" fmla="*/ 65 h 361"/>
                <a:gd name="T20" fmla="*/ 203 w 275"/>
                <a:gd name="T21" fmla="*/ 44 h 361"/>
                <a:gd name="T22" fmla="*/ 180 w 275"/>
                <a:gd name="T23" fmla="*/ 26 h 361"/>
                <a:gd name="T24" fmla="*/ 158 w 275"/>
                <a:gd name="T25" fmla="*/ 11 h 361"/>
                <a:gd name="T26" fmla="*/ 135 w 275"/>
                <a:gd name="T27" fmla="*/ 3 h 361"/>
                <a:gd name="T28" fmla="*/ 110 w 275"/>
                <a:gd name="T29" fmla="*/ 5 h 361"/>
                <a:gd name="T30" fmla="*/ 73 w 275"/>
                <a:gd name="T31" fmla="*/ 43 h 361"/>
                <a:gd name="T32" fmla="*/ 65 w 275"/>
                <a:gd name="T33" fmla="*/ 96 h 361"/>
                <a:gd name="T34" fmla="*/ 79 w 275"/>
                <a:gd name="T35" fmla="*/ 138 h 361"/>
                <a:gd name="T36" fmla="*/ 92 w 275"/>
                <a:gd name="T37" fmla="*/ 165 h 361"/>
                <a:gd name="T38" fmla="*/ 109 w 275"/>
                <a:gd name="T39" fmla="*/ 190 h 361"/>
                <a:gd name="T40" fmla="*/ 106 w 275"/>
                <a:gd name="T41" fmla="*/ 180 h 361"/>
                <a:gd name="T42" fmla="*/ 80 w 275"/>
                <a:gd name="T43" fmla="*/ 106 h 361"/>
                <a:gd name="T44" fmla="*/ 91 w 275"/>
                <a:gd name="T45" fmla="*/ 29 h 361"/>
                <a:gd name="T46" fmla="*/ 114 w 275"/>
                <a:gd name="T47" fmla="*/ 17 h 361"/>
                <a:gd name="T48" fmla="*/ 132 w 275"/>
                <a:gd name="T49" fmla="*/ 17 h 361"/>
                <a:gd name="T50" fmla="*/ 145 w 275"/>
                <a:gd name="T51" fmla="*/ 23 h 361"/>
                <a:gd name="T52" fmla="*/ 159 w 275"/>
                <a:gd name="T53" fmla="*/ 31 h 361"/>
                <a:gd name="T54" fmla="*/ 182 w 275"/>
                <a:gd name="T55" fmla="*/ 50 h 361"/>
                <a:gd name="T56" fmla="*/ 202 w 275"/>
                <a:gd name="T57" fmla="*/ 72 h 361"/>
                <a:gd name="T58" fmla="*/ 221 w 275"/>
                <a:gd name="T59" fmla="*/ 101 h 361"/>
                <a:gd name="T60" fmla="*/ 239 w 275"/>
                <a:gd name="T61" fmla="*/ 142 h 361"/>
                <a:gd name="T62" fmla="*/ 248 w 275"/>
                <a:gd name="T63" fmla="*/ 186 h 361"/>
                <a:gd name="T64" fmla="*/ 249 w 275"/>
                <a:gd name="T65" fmla="*/ 222 h 361"/>
                <a:gd name="T66" fmla="*/ 242 w 275"/>
                <a:gd name="T67" fmla="*/ 260 h 361"/>
                <a:gd name="T68" fmla="*/ 217 w 275"/>
                <a:gd name="T69" fmla="*/ 306 h 361"/>
                <a:gd name="T70" fmla="*/ 174 w 275"/>
                <a:gd name="T71" fmla="*/ 331 h 361"/>
                <a:gd name="T72" fmla="*/ 134 w 275"/>
                <a:gd name="T73" fmla="*/ 324 h 361"/>
                <a:gd name="T74" fmla="*/ 105 w 275"/>
                <a:gd name="T75" fmla="*/ 305 h 361"/>
                <a:gd name="T76" fmla="*/ 81 w 275"/>
                <a:gd name="T77" fmla="*/ 279 h 361"/>
                <a:gd name="T78" fmla="*/ 58 w 275"/>
                <a:gd name="T79" fmla="*/ 250 h 361"/>
                <a:gd name="T80" fmla="*/ 40 w 275"/>
                <a:gd name="T81" fmla="*/ 217 h 361"/>
                <a:gd name="T82" fmla="*/ 21 w 275"/>
                <a:gd name="T83" fmla="*/ 171 h 361"/>
                <a:gd name="T84" fmla="*/ 9 w 275"/>
                <a:gd name="T85" fmla="*/ 97 h 361"/>
                <a:gd name="T86" fmla="*/ 22 w 275"/>
                <a:gd name="T87" fmla="*/ 49 h 361"/>
                <a:gd name="T88" fmla="*/ 45 w 275"/>
                <a:gd name="T89" fmla="*/ 10 h 361"/>
                <a:gd name="T90" fmla="*/ 49 w 275"/>
                <a:gd name="T91" fmla="*/ 2 h 361"/>
                <a:gd name="T92" fmla="*/ 28 w 275"/>
                <a:gd name="T93" fmla="*/ 35 h 361"/>
                <a:gd name="T94" fmla="*/ 4 w 275"/>
                <a:gd name="T95" fmla="*/ 83 h 36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75"/>
                <a:gd name="T145" fmla="*/ 0 h 361"/>
                <a:gd name="T146" fmla="*/ 275 w 275"/>
                <a:gd name="T147" fmla="*/ 361 h 36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75" h="361">
                  <a:moveTo>
                    <a:pt x="1" y="99"/>
                  </a:moveTo>
                  <a:lnTo>
                    <a:pt x="0" y="129"/>
                  </a:lnTo>
                  <a:lnTo>
                    <a:pt x="3" y="160"/>
                  </a:lnTo>
                  <a:lnTo>
                    <a:pt x="9" y="189"/>
                  </a:lnTo>
                  <a:lnTo>
                    <a:pt x="19" y="218"/>
                  </a:lnTo>
                  <a:lnTo>
                    <a:pt x="30" y="244"/>
                  </a:lnTo>
                  <a:lnTo>
                    <a:pt x="45" y="272"/>
                  </a:lnTo>
                  <a:lnTo>
                    <a:pt x="63" y="299"/>
                  </a:lnTo>
                  <a:lnTo>
                    <a:pt x="84" y="323"/>
                  </a:lnTo>
                  <a:lnTo>
                    <a:pt x="108" y="343"/>
                  </a:lnTo>
                  <a:lnTo>
                    <a:pt x="134" y="357"/>
                  </a:lnTo>
                  <a:lnTo>
                    <a:pt x="162" y="361"/>
                  </a:lnTo>
                  <a:lnTo>
                    <a:pt x="194" y="355"/>
                  </a:lnTo>
                  <a:lnTo>
                    <a:pt x="212" y="346"/>
                  </a:lnTo>
                  <a:lnTo>
                    <a:pt x="227" y="333"/>
                  </a:lnTo>
                  <a:lnTo>
                    <a:pt x="241" y="317"/>
                  </a:lnTo>
                  <a:lnTo>
                    <a:pt x="252" y="301"/>
                  </a:lnTo>
                  <a:lnTo>
                    <a:pt x="261" y="281"/>
                  </a:lnTo>
                  <a:lnTo>
                    <a:pt x="268" y="262"/>
                  </a:lnTo>
                  <a:lnTo>
                    <a:pt x="272" y="242"/>
                  </a:lnTo>
                  <a:lnTo>
                    <a:pt x="275" y="222"/>
                  </a:lnTo>
                  <a:lnTo>
                    <a:pt x="275" y="201"/>
                  </a:lnTo>
                  <a:lnTo>
                    <a:pt x="272" y="182"/>
                  </a:lnTo>
                  <a:lnTo>
                    <a:pt x="269" y="163"/>
                  </a:lnTo>
                  <a:lnTo>
                    <a:pt x="263" y="144"/>
                  </a:lnTo>
                  <a:lnTo>
                    <a:pt x="257" y="125"/>
                  </a:lnTo>
                  <a:lnTo>
                    <a:pt x="249" y="107"/>
                  </a:lnTo>
                  <a:lnTo>
                    <a:pt x="239" y="90"/>
                  </a:lnTo>
                  <a:lnTo>
                    <a:pt x="227" y="73"/>
                  </a:lnTo>
                  <a:lnTo>
                    <a:pt x="222" y="65"/>
                  </a:lnTo>
                  <a:lnTo>
                    <a:pt x="216" y="57"/>
                  </a:lnTo>
                  <a:lnTo>
                    <a:pt x="209" y="50"/>
                  </a:lnTo>
                  <a:lnTo>
                    <a:pt x="203" y="44"/>
                  </a:lnTo>
                  <a:lnTo>
                    <a:pt x="196" y="37"/>
                  </a:lnTo>
                  <a:lnTo>
                    <a:pt x="188" y="31"/>
                  </a:lnTo>
                  <a:lnTo>
                    <a:pt x="180" y="26"/>
                  </a:lnTo>
                  <a:lnTo>
                    <a:pt x="172" y="20"/>
                  </a:lnTo>
                  <a:lnTo>
                    <a:pt x="165" y="16"/>
                  </a:lnTo>
                  <a:lnTo>
                    <a:pt x="158" y="11"/>
                  </a:lnTo>
                  <a:lnTo>
                    <a:pt x="151" y="8"/>
                  </a:lnTo>
                  <a:lnTo>
                    <a:pt x="143" y="4"/>
                  </a:lnTo>
                  <a:lnTo>
                    <a:pt x="135" y="3"/>
                  </a:lnTo>
                  <a:lnTo>
                    <a:pt x="126" y="2"/>
                  </a:lnTo>
                  <a:lnTo>
                    <a:pt x="118" y="3"/>
                  </a:lnTo>
                  <a:lnTo>
                    <a:pt x="110" y="5"/>
                  </a:lnTo>
                  <a:lnTo>
                    <a:pt x="93" y="14"/>
                  </a:lnTo>
                  <a:lnTo>
                    <a:pt x="81" y="27"/>
                  </a:lnTo>
                  <a:lnTo>
                    <a:pt x="73" y="43"/>
                  </a:lnTo>
                  <a:lnTo>
                    <a:pt x="67" y="58"/>
                  </a:lnTo>
                  <a:lnTo>
                    <a:pt x="65" y="76"/>
                  </a:lnTo>
                  <a:lnTo>
                    <a:pt x="65" y="96"/>
                  </a:lnTo>
                  <a:lnTo>
                    <a:pt x="69" y="112"/>
                  </a:lnTo>
                  <a:lnTo>
                    <a:pt x="74" y="129"/>
                  </a:lnTo>
                  <a:lnTo>
                    <a:pt x="79" y="138"/>
                  </a:lnTo>
                  <a:lnTo>
                    <a:pt x="82" y="147"/>
                  </a:lnTo>
                  <a:lnTo>
                    <a:pt x="88" y="156"/>
                  </a:lnTo>
                  <a:lnTo>
                    <a:pt x="92" y="165"/>
                  </a:lnTo>
                  <a:lnTo>
                    <a:pt x="98" y="173"/>
                  </a:lnTo>
                  <a:lnTo>
                    <a:pt x="104" y="182"/>
                  </a:lnTo>
                  <a:lnTo>
                    <a:pt x="109" y="190"/>
                  </a:lnTo>
                  <a:lnTo>
                    <a:pt x="115" y="198"/>
                  </a:lnTo>
                  <a:lnTo>
                    <a:pt x="113" y="194"/>
                  </a:lnTo>
                  <a:lnTo>
                    <a:pt x="106" y="180"/>
                  </a:lnTo>
                  <a:lnTo>
                    <a:pt x="97" y="159"/>
                  </a:lnTo>
                  <a:lnTo>
                    <a:pt x="88" y="134"/>
                  </a:lnTo>
                  <a:lnTo>
                    <a:pt x="80" y="106"/>
                  </a:lnTo>
                  <a:lnTo>
                    <a:pt x="76" y="77"/>
                  </a:lnTo>
                  <a:lnTo>
                    <a:pt x="80" y="50"/>
                  </a:lnTo>
                  <a:lnTo>
                    <a:pt x="91" y="29"/>
                  </a:lnTo>
                  <a:lnTo>
                    <a:pt x="98" y="23"/>
                  </a:lnTo>
                  <a:lnTo>
                    <a:pt x="105" y="19"/>
                  </a:lnTo>
                  <a:lnTo>
                    <a:pt x="114" y="17"/>
                  </a:lnTo>
                  <a:lnTo>
                    <a:pt x="122" y="16"/>
                  </a:lnTo>
                  <a:lnTo>
                    <a:pt x="126" y="16"/>
                  </a:lnTo>
                  <a:lnTo>
                    <a:pt x="132" y="17"/>
                  </a:lnTo>
                  <a:lnTo>
                    <a:pt x="136" y="19"/>
                  </a:lnTo>
                  <a:lnTo>
                    <a:pt x="141" y="21"/>
                  </a:lnTo>
                  <a:lnTo>
                    <a:pt x="145" y="23"/>
                  </a:lnTo>
                  <a:lnTo>
                    <a:pt x="150" y="26"/>
                  </a:lnTo>
                  <a:lnTo>
                    <a:pt x="154" y="29"/>
                  </a:lnTo>
                  <a:lnTo>
                    <a:pt x="159" y="31"/>
                  </a:lnTo>
                  <a:lnTo>
                    <a:pt x="167" y="37"/>
                  </a:lnTo>
                  <a:lnTo>
                    <a:pt x="174" y="44"/>
                  </a:lnTo>
                  <a:lnTo>
                    <a:pt x="182" y="50"/>
                  </a:lnTo>
                  <a:lnTo>
                    <a:pt x="189" y="57"/>
                  </a:lnTo>
                  <a:lnTo>
                    <a:pt x="195" y="65"/>
                  </a:lnTo>
                  <a:lnTo>
                    <a:pt x="202" y="72"/>
                  </a:lnTo>
                  <a:lnTo>
                    <a:pt x="207" y="81"/>
                  </a:lnTo>
                  <a:lnTo>
                    <a:pt x="213" y="89"/>
                  </a:lnTo>
                  <a:lnTo>
                    <a:pt x="221" y="101"/>
                  </a:lnTo>
                  <a:lnTo>
                    <a:pt x="227" y="115"/>
                  </a:lnTo>
                  <a:lnTo>
                    <a:pt x="233" y="128"/>
                  </a:lnTo>
                  <a:lnTo>
                    <a:pt x="239" y="142"/>
                  </a:lnTo>
                  <a:lnTo>
                    <a:pt x="242" y="156"/>
                  </a:lnTo>
                  <a:lnTo>
                    <a:pt x="245" y="171"/>
                  </a:lnTo>
                  <a:lnTo>
                    <a:pt x="248" y="186"/>
                  </a:lnTo>
                  <a:lnTo>
                    <a:pt x="249" y="200"/>
                  </a:lnTo>
                  <a:lnTo>
                    <a:pt x="249" y="212"/>
                  </a:lnTo>
                  <a:lnTo>
                    <a:pt x="249" y="222"/>
                  </a:lnTo>
                  <a:lnTo>
                    <a:pt x="248" y="233"/>
                  </a:lnTo>
                  <a:lnTo>
                    <a:pt x="247" y="244"/>
                  </a:lnTo>
                  <a:lnTo>
                    <a:pt x="242" y="260"/>
                  </a:lnTo>
                  <a:lnTo>
                    <a:pt x="235" y="277"/>
                  </a:lnTo>
                  <a:lnTo>
                    <a:pt x="227" y="293"/>
                  </a:lnTo>
                  <a:lnTo>
                    <a:pt x="217" y="306"/>
                  </a:lnTo>
                  <a:lnTo>
                    <a:pt x="205" y="317"/>
                  </a:lnTo>
                  <a:lnTo>
                    <a:pt x="190" y="326"/>
                  </a:lnTo>
                  <a:lnTo>
                    <a:pt x="174" y="331"/>
                  </a:lnTo>
                  <a:lnTo>
                    <a:pt x="156" y="331"/>
                  </a:lnTo>
                  <a:lnTo>
                    <a:pt x="145" y="329"/>
                  </a:lnTo>
                  <a:lnTo>
                    <a:pt x="134" y="324"/>
                  </a:lnTo>
                  <a:lnTo>
                    <a:pt x="124" y="319"/>
                  </a:lnTo>
                  <a:lnTo>
                    <a:pt x="114" y="312"/>
                  </a:lnTo>
                  <a:lnTo>
                    <a:pt x="105" y="305"/>
                  </a:lnTo>
                  <a:lnTo>
                    <a:pt x="96" y="296"/>
                  </a:lnTo>
                  <a:lnTo>
                    <a:pt x="88" y="288"/>
                  </a:lnTo>
                  <a:lnTo>
                    <a:pt x="81" y="279"/>
                  </a:lnTo>
                  <a:lnTo>
                    <a:pt x="73" y="270"/>
                  </a:lnTo>
                  <a:lnTo>
                    <a:pt x="65" y="260"/>
                  </a:lnTo>
                  <a:lnTo>
                    <a:pt x="58" y="250"/>
                  </a:lnTo>
                  <a:lnTo>
                    <a:pt x="52" y="239"/>
                  </a:lnTo>
                  <a:lnTo>
                    <a:pt x="46" y="228"/>
                  </a:lnTo>
                  <a:lnTo>
                    <a:pt x="40" y="217"/>
                  </a:lnTo>
                  <a:lnTo>
                    <a:pt x="35" y="206"/>
                  </a:lnTo>
                  <a:lnTo>
                    <a:pt x="29" y="195"/>
                  </a:lnTo>
                  <a:lnTo>
                    <a:pt x="21" y="171"/>
                  </a:lnTo>
                  <a:lnTo>
                    <a:pt x="15" y="146"/>
                  </a:lnTo>
                  <a:lnTo>
                    <a:pt x="11" y="121"/>
                  </a:lnTo>
                  <a:lnTo>
                    <a:pt x="9" y="97"/>
                  </a:lnTo>
                  <a:lnTo>
                    <a:pt x="11" y="82"/>
                  </a:lnTo>
                  <a:lnTo>
                    <a:pt x="16" y="66"/>
                  </a:lnTo>
                  <a:lnTo>
                    <a:pt x="22" y="49"/>
                  </a:lnTo>
                  <a:lnTo>
                    <a:pt x="30" y="35"/>
                  </a:lnTo>
                  <a:lnTo>
                    <a:pt x="38" y="21"/>
                  </a:lnTo>
                  <a:lnTo>
                    <a:pt x="45" y="10"/>
                  </a:lnTo>
                  <a:lnTo>
                    <a:pt x="51" y="2"/>
                  </a:lnTo>
                  <a:lnTo>
                    <a:pt x="52" y="0"/>
                  </a:lnTo>
                  <a:lnTo>
                    <a:pt x="49" y="2"/>
                  </a:lnTo>
                  <a:lnTo>
                    <a:pt x="44" y="10"/>
                  </a:lnTo>
                  <a:lnTo>
                    <a:pt x="37" y="21"/>
                  </a:lnTo>
                  <a:lnTo>
                    <a:pt x="28" y="35"/>
                  </a:lnTo>
                  <a:lnTo>
                    <a:pt x="19" y="50"/>
                  </a:lnTo>
                  <a:lnTo>
                    <a:pt x="10" y="67"/>
                  </a:lnTo>
                  <a:lnTo>
                    <a:pt x="4" y="83"/>
                  </a:lnTo>
                  <a:lnTo>
                    <a:pt x="1" y="99"/>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0" name="Freeform 773">
              <a:extLst>
                <a:ext uri="{FF2B5EF4-FFF2-40B4-BE49-F238E27FC236}">
                  <a16:creationId xmlns:a16="http://schemas.microsoft.com/office/drawing/2014/main" id="{9D2E7934-06F4-406A-B810-C4BB6F302D5A}"/>
                </a:ext>
              </a:extLst>
            </p:cNvPr>
            <p:cNvSpPr>
              <a:spLocks/>
            </p:cNvSpPr>
            <p:nvPr/>
          </p:nvSpPr>
          <p:spPr bwMode="auto">
            <a:xfrm>
              <a:off x="1257" y="2552"/>
              <a:ext cx="238" cy="688"/>
            </a:xfrm>
            <a:custGeom>
              <a:avLst/>
              <a:gdLst>
                <a:gd name="T0" fmla="*/ 9 w 238"/>
                <a:gd name="T1" fmla="*/ 112 h 688"/>
                <a:gd name="T2" fmla="*/ 26 w 238"/>
                <a:gd name="T3" fmla="*/ 152 h 688"/>
                <a:gd name="T4" fmla="*/ 48 w 238"/>
                <a:gd name="T5" fmla="*/ 191 h 688"/>
                <a:gd name="T6" fmla="*/ 71 w 238"/>
                <a:gd name="T7" fmla="*/ 230 h 688"/>
                <a:gd name="T8" fmla="*/ 97 w 238"/>
                <a:gd name="T9" fmla="*/ 268 h 688"/>
                <a:gd name="T10" fmla="*/ 122 w 238"/>
                <a:gd name="T11" fmla="*/ 308 h 688"/>
                <a:gd name="T12" fmla="*/ 139 w 238"/>
                <a:gd name="T13" fmla="*/ 337 h 688"/>
                <a:gd name="T14" fmla="*/ 150 w 238"/>
                <a:gd name="T15" fmla="*/ 357 h 688"/>
                <a:gd name="T16" fmla="*/ 160 w 238"/>
                <a:gd name="T17" fmla="*/ 379 h 688"/>
                <a:gd name="T18" fmla="*/ 169 w 238"/>
                <a:gd name="T19" fmla="*/ 400 h 688"/>
                <a:gd name="T20" fmla="*/ 176 w 238"/>
                <a:gd name="T21" fmla="*/ 422 h 688"/>
                <a:gd name="T22" fmla="*/ 186 w 238"/>
                <a:gd name="T23" fmla="*/ 444 h 688"/>
                <a:gd name="T24" fmla="*/ 194 w 238"/>
                <a:gd name="T25" fmla="*/ 466 h 688"/>
                <a:gd name="T26" fmla="*/ 201 w 238"/>
                <a:gd name="T27" fmla="*/ 488 h 688"/>
                <a:gd name="T28" fmla="*/ 216 w 238"/>
                <a:gd name="T29" fmla="*/ 545 h 688"/>
                <a:gd name="T30" fmla="*/ 229 w 238"/>
                <a:gd name="T31" fmla="*/ 640 h 688"/>
                <a:gd name="T32" fmla="*/ 235 w 238"/>
                <a:gd name="T33" fmla="*/ 688 h 688"/>
                <a:gd name="T34" fmla="*/ 237 w 238"/>
                <a:gd name="T35" fmla="*/ 687 h 688"/>
                <a:gd name="T36" fmla="*/ 235 w 238"/>
                <a:gd name="T37" fmla="*/ 641 h 688"/>
                <a:gd name="T38" fmla="*/ 223 w 238"/>
                <a:gd name="T39" fmla="*/ 551 h 688"/>
                <a:gd name="T40" fmla="*/ 209 w 238"/>
                <a:gd name="T41" fmla="*/ 486 h 688"/>
                <a:gd name="T42" fmla="*/ 195 w 238"/>
                <a:gd name="T43" fmla="*/ 442 h 688"/>
                <a:gd name="T44" fmla="*/ 183 w 238"/>
                <a:gd name="T45" fmla="*/ 409 h 688"/>
                <a:gd name="T46" fmla="*/ 175 w 238"/>
                <a:gd name="T47" fmla="*/ 388 h 688"/>
                <a:gd name="T48" fmla="*/ 166 w 238"/>
                <a:gd name="T49" fmla="*/ 365 h 688"/>
                <a:gd name="T50" fmla="*/ 156 w 238"/>
                <a:gd name="T51" fmla="*/ 344 h 688"/>
                <a:gd name="T52" fmla="*/ 139 w 238"/>
                <a:gd name="T53" fmla="*/ 314 h 688"/>
                <a:gd name="T54" fmla="*/ 114 w 238"/>
                <a:gd name="T55" fmla="*/ 276 h 688"/>
                <a:gd name="T56" fmla="*/ 89 w 238"/>
                <a:gd name="T57" fmla="*/ 239 h 688"/>
                <a:gd name="T58" fmla="*/ 65 w 238"/>
                <a:gd name="T59" fmla="*/ 201 h 688"/>
                <a:gd name="T60" fmla="*/ 47 w 238"/>
                <a:gd name="T61" fmla="*/ 171 h 688"/>
                <a:gd name="T62" fmla="*/ 35 w 238"/>
                <a:gd name="T63" fmla="*/ 152 h 688"/>
                <a:gd name="T64" fmla="*/ 25 w 238"/>
                <a:gd name="T65" fmla="*/ 131 h 688"/>
                <a:gd name="T66" fmla="*/ 17 w 238"/>
                <a:gd name="T67" fmla="*/ 110 h 688"/>
                <a:gd name="T68" fmla="*/ 6 w 238"/>
                <a:gd name="T69" fmla="*/ 70 h 688"/>
                <a:gd name="T70" fmla="*/ 0 w 238"/>
                <a:gd name="T71" fmla="*/ 11 h 688"/>
                <a:gd name="T72" fmla="*/ 0 w 238"/>
                <a:gd name="T73" fmla="*/ 10 h 688"/>
                <a:gd name="T74" fmla="*/ 0 w 238"/>
                <a:gd name="T75" fmla="*/ 64 h 6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8"/>
                <a:gd name="T115" fmla="*/ 0 h 688"/>
                <a:gd name="T116" fmla="*/ 238 w 238"/>
                <a:gd name="T117" fmla="*/ 688 h 6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8" h="688">
                  <a:moveTo>
                    <a:pt x="4" y="91"/>
                  </a:moveTo>
                  <a:lnTo>
                    <a:pt x="9" y="112"/>
                  </a:lnTo>
                  <a:lnTo>
                    <a:pt x="17" y="132"/>
                  </a:lnTo>
                  <a:lnTo>
                    <a:pt x="26" y="152"/>
                  </a:lnTo>
                  <a:lnTo>
                    <a:pt x="36" y="171"/>
                  </a:lnTo>
                  <a:lnTo>
                    <a:pt x="48" y="191"/>
                  </a:lnTo>
                  <a:lnTo>
                    <a:pt x="59" y="211"/>
                  </a:lnTo>
                  <a:lnTo>
                    <a:pt x="71" y="230"/>
                  </a:lnTo>
                  <a:lnTo>
                    <a:pt x="84" y="249"/>
                  </a:lnTo>
                  <a:lnTo>
                    <a:pt x="97" y="268"/>
                  </a:lnTo>
                  <a:lnTo>
                    <a:pt x="110" y="287"/>
                  </a:lnTo>
                  <a:lnTo>
                    <a:pt x="122" y="308"/>
                  </a:lnTo>
                  <a:lnTo>
                    <a:pt x="133" y="327"/>
                  </a:lnTo>
                  <a:lnTo>
                    <a:pt x="139" y="337"/>
                  </a:lnTo>
                  <a:lnTo>
                    <a:pt x="145" y="347"/>
                  </a:lnTo>
                  <a:lnTo>
                    <a:pt x="150" y="357"/>
                  </a:lnTo>
                  <a:lnTo>
                    <a:pt x="156" y="368"/>
                  </a:lnTo>
                  <a:lnTo>
                    <a:pt x="160" y="379"/>
                  </a:lnTo>
                  <a:lnTo>
                    <a:pt x="165" y="390"/>
                  </a:lnTo>
                  <a:lnTo>
                    <a:pt x="169" y="400"/>
                  </a:lnTo>
                  <a:lnTo>
                    <a:pt x="173" y="411"/>
                  </a:lnTo>
                  <a:lnTo>
                    <a:pt x="176" y="422"/>
                  </a:lnTo>
                  <a:lnTo>
                    <a:pt x="182" y="433"/>
                  </a:lnTo>
                  <a:lnTo>
                    <a:pt x="186" y="444"/>
                  </a:lnTo>
                  <a:lnTo>
                    <a:pt x="190" y="455"/>
                  </a:lnTo>
                  <a:lnTo>
                    <a:pt x="194" y="466"/>
                  </a:lnTo>
                  <a:lnTo>
                    <a:pt x="198" y="477"/>
                  </a:lnTo>
                  <a:lnTo>
                    <a:pt x="201" y="488"/>
                  </a:lnTo>
                  <a:lnTo>
                    <a:pt x="204" y="499"/>
                  </a:lnTo>
                  <a:lnTo>
                    <a:pt x="216" y="545"/>
                  </a:lnTo>
                  <a:lnTo>
                    <a:pt x="223" y="593"/>
                  </a:lnTo>
                  <a:lnTo>
                    <a:pt x="229" y="640"/>
                  </a:lnTo>
                  <a:lnTo>
                    <a:pt x="234" y="687"/>
                  </a:lnTo>
                  <a:lnTo>
                    <a:pt x="235" y="688"/>
                  </a:lnTo>
                  <a:lnTo>
                    <a:pt x="236" y="688"/>
                  </a:lnTo>
                  <a:lnTo>
                    <a:pt x="237" y="687"/>
                  </a:lnTo>
                  <a:lnTo>
                    <a:pt x="238" y="686"/>
                  </a:lnTo>
                  <a:lnTo>
                    <a:pt x="235" y="641"/>
                  </a:lnTo>
                  <a:lnTo>
                    <a:pt x="230" y="596"/>
                  </a:lnTo>
                  <a:lnTo>
                    <a:pt x="223" y="551"/>
                  </a:lnTo>
                  <a:lnTo>
                    <a:pt x="214" y="507"/>
                  </a:lnTo>
                  <a:lnTo>
                    <a:pt x="209" y="486"/>
                  </a:lnTo>
                  <a:lnTo>
                    <a:pt x="203" y="463"/>
                  </a:lnTo>
                  <a:lnTo>
                    <a:pt x="195" y="442"/>
                  </a:lnTo>
                  <a:lnTo>
                    <a:pt x="187" y="420"/>
                  </a:lnTo>
                  <a:lnTo>
                    <a:pt x="183" y="409"/>
                  </a:lnTo>
                  <a:lnTo>
                    <a:pt x="178" y="399"/>
                  </a:lnTo>
                  <a:lnTo>
                    <a:pt x="175" y="388"/>
                  </a:lnTo>
                  <a:lnTo>
                    <a:pt x="171" y="376"/>
                  </a:lnTo>
                  <a:lnTo>
                    <a:pt x="166" y="365"/>
                  </a:lnTo>
                  <a:lnTo>
                    <a:pt x="160" y="355"/>
                  </a:lnTo>
                  <a:lnTo>
                    <a:pt x="156" y="344"/>
                  </a:lnTo>
                  <a:lnTo>
                    <a:pt x="150" y="333"/>
                  </a:lnTo>
                  <a:lnTo>
                    <a:pt x="139" y="314"/>
                  </a:lnTo>
                  <a:lnTo>
                    <a:pt x="127" y="295"/>
                  </a:lnTo>
                  <a:lnTo>
                    <a:pt x="114" y="276"/>
                  </a:lnTo>
                  <a:lnTo>
                    <a:pt x="102" y="257"/>
                  </a:lnTo>
                  <a:lnTo>
                    <a:pt x="89" y="239"/>
                  </a:lnTo>
                  <a:lnTo>
                    <a:pt x="77" y="220"/>
                  </a:lnTo>
                  <a:lnTo>
                    <a:pt x="65" y="201"/>
                  </a:lnTo>
                  <a:lnTo>
                    <a:pt x="52" y="181"/>
                  </a:lnTo>
                  <a:lnTo>
                    <a:pt x="47" y="171"/>
                  </a:lnTo>
                  <a:lnTo>
                    <a:pt x="41" y="162"/>
                  </a:lnTo>
                  <a:lnTo>
                    <a:pt x="35" y="152"/>
                  </a:lnTo>
                  <a:lnTo>
                    <a:pt x="31" y="142"/>
                  </a:lnTo>
                  <a:lnTo>
                    <a:pt x="25" y="131"/>
                  </a:lnTo>
                  <a:lnTo>
                    <a:pt x="21" y="121"/>
                  </a:lnTo>
                  <a:lnTo>
                    <a:pt x="17" y="110"/>
                  </a:lnTo>
                  <a:lnTo>
                    <a:pt x="13" y="99"/>
                  </a:lnTo>
                  <a:lnTo>
                    <a:pt x="6" y="70"/>
                  </a:lnTo>
                  <a:lnTo>
                    <a:pt x="3" y="37"/>
                  </a:lnTo>
                  <a:lnTo>
                    <a:pt x="0" y="11"/>
                  </a:lnTo>
                  <a:lnTo>
                    <a:pt x="0" y="0"/>
                  </a:lnTo>
                  <a:lnTo>
                    <a:pt x="0" y="10"/>
                  </a:lnTo>
                  <a:lnTo>
                    <a:pt x="0" y="34"/>
                  </a:lnTo>
                  <a:lnTo>
                    <a:pt x="0" y="64"/>
                  </a:lnTo>
                  <a:lnTo>
                    <a:pt x="4" y="91"/>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1" name="Freeform 774">
              <a:extLst>
                <a:ext uri="{FF2B5EF4-FFF2-40B4-BE49-F238E27FC236}">
                  <a16:creationId xmlns:a16="http://schemas.microsoft.com/office/drawing/2014/main" id="{9473D7A9-5748-4B4F-9FC0-405C849920D2}"/>
                </a:ext>
              </a:extLst>
            </p:cNvPr>
            <p:cNvSpPr>
              <a:spLocks/>
            </p:cNvSpPr>
            <p:nvPr/>
          </p:nvSpPr>
          <p:spPr bwMode="auto">
            <a:xfrm>
              <a:off x="2056" y="3176"/>
              <a:ext cx="281" cy="291"/>
            </a:xfrm>
            <a:custGeom>
              <a:avLst/>
              <a:gdLst>
                <a:gd name="T0" fmla="*/ 8 w 281"/>
                <a:gd name="T1" fmla="*/ 281 h 291"/>
                <a:gd name="T2" fmla="*/ 25 w 281"/>
                <a:gd name="T3" fmla="*/ 263 h 291"/>
                <a:gd name="T4" fmla="*/ 45 w 281"/>
                <a:gd name="T5" fmla="*/ 248 h 291"/>
                <a:gd name="T6" fmla="*/ 65 w 281"/>
                <a:gd name="T7" fmla="*/ 236 h 291"/>
                <a:gd name="T8" fmla="*/ 82 w 281"/>
                <a:gd name="T9" fmla="*/ 225 h 291"/>
                <a:gd name="T10" fmla="*/ 92 w 281"/>
                <a:gd name="T11" fmla="*/ 220 h 291"/>
                <a:gd name="T12" fmla="*/ 103 w 281"/>
                <a:gd name="T13" fmla="*/ 213 h 291"/>
                <a:gd name="T14" fmla="*/ 114 w 281"/>
                <a:gd name="T15" fmla="*/ 206 h 291"/>
                <a:gd name="T16" fmla="*/ 125 w 281"/>
                <a:gd name="T17" fmla="*/ 202 h 291"/>
                <a:gd name="T18" fmla="*/ 136 w 281"/>
                <a:gd name="T19" fmla="*/ 195 h 291"/>
                <a:gd name="T20" fmla="*/ 148 w 281"/>
                <a:gd name="T21" fmla="*/ 187 h 291"/>
                <a:gd name="T22" fmla="*/ 157 w 281"/>
                <a:gd name="T23" fmla="*/ 179 h 291"/>
                <a:gd name="T24" fmla="*/ 168 w 281"/>
                <a:gd name="T25" fmla="*/ 166 h 291"/>
                <a:gd name="T26" fmla="*/ 188 w 281"/>
                <a:gd name="T27" fmla="*/ 132 h 291"/>
                <a:gd name="T28" fmla="*/ 213 w 281"/>
                <a:gd name="T29" fmla="*/ 89 h 291"/>
                <a:gd name="T30" fmla="*/ 232 w 281"/>
                <a:gd name="T31" fmla="*/ 55 h 291"/>
                <a:gd name="T32" fmla="*/ 242 w 281"/>
                <a:gd name="T33" fmla="*/ 40 h 291"/>
                <a:gd name="T34" fmla="*/ 252 w 281"/>
                <a:gd name="T35" fmla="*/ 27 h 291"/>
                <a:gd name="T36" fmla="*/ 263 w 281"/>
                <a:gd name="T37" fmla="*/ 17 h 291"/>
                <a:gd name="T38" fmla="*/ 275 w 281"/>
                <a:gd name="T39" fmla="*/ 7 h 291"/>
                <a:gd name="T40" fmla="*/ 281 w 281"/>
                <a:gd name="T41" fmla="*/ 0 h 291"/>
                <a:gd name="T42" fmla="*/ 281 w 281"/>
                <a:gd name="T43" fmla="*/ 0 h 291"/>
                <a:gd name="T44" fmla="*/ 275 w 281"/>
                <a:gd name="T45" fmla="*/ 3 h 291"/>
                <a:gd name="T46" fmla="*/ 265 w 281"/>
                <a:gd name="T47" fmla="*/ 11 h 291"/>
                <a:gd name="T48" fmla="*/ 256 w 281"/>
                <a:gd name="T49" fmla="*/ 19 h 291"/>
                <a:gd name="T50" fmla="*/ 248 w 281"/>
                <a:gd name="T51" fmla="*/ 28 h 291"/>
                <a:gd name="T52" fmla="*/ 237 w 281"/>
                <a:gd name="T53" fmla="*/ 42 h 291"/>
                <a:gd name="T54" fmla="*/ 212 w 281"/>
                <a:gd name="T55" fmla="*/ 79 h 291"/>
                <a:gd name="T56" fmla="*/ 181 w 281"/>
                <a:gd name="T57" fmla="*/ 124 h 291"/>
                <a:gd name="T58" fmla="*/ 158 w 281"/>
                <a:gd name="T59" fmla="*/ 158 h 291"/>
                <a:gd name="T60" fmla="*/ 147 w 281"/>
                <a:gd name="T61" fmla="*/ 169 h 291"/>
                <a:gd name="T62" fmla="*/ 135 w 281"/>
                <a:gd name="T63" fmla="*/ 177 h 291"/>
                <a:gd name="T64" fmla="*/ 124 w 281"/>
                <a:gd name="T65" fmla="*/ 184 h 291"/>
                <a:gd name="T66" fmla="*/ 112 w 281"/>
                <a:gd name="T67" fmla="*/ 191 h 291"/>
                <a:gd name="T68" fmla="*/ 100 w 281"/>
                <a:gd name="T69" fmla="*/ 197 h 291"/>
                <a:gd name="T70" fmla="*/ 90 w 281"/>
                <a:gd name="T71" fmla="*/ 204 h 291"/>
                <a:gd name="T72" fmla="*/ 79 w 281"/>
                <a:gd name="T73" fmla="*/ 212 h 291"/>
                <a:gd name="T74" fmla="*/ 69 w 281"/>
                <a:gd name="T75" fmla="*/ 220 h 291"/>
                <a:gd name="T76" fmla="*/ 54 w 281"/>
                <a:gd name="T77" fmla="*/ 230 h 291"/>
                <a:gd name="T78" fmla="*/ 36 w 281"/>
                <a:gd name="T79" fmla="*/ 246 h 291"/>
                <a:gd name="T80" fmla="*/ 20 w 281"/>
                <a:gd name="T81" fmla="*/ 263 h 291"/>
                <a:gd name="T82" fmla="*/ 7 w 281"/>
                <a:gd name="T83" fmla="*/ 281 h 291"/>
                <a:gd name="T84" fmla="*/ 0 w 281"/>
                <a:gd name="T85" fmla="*/ 291 h 291"/>
                <a:gd name="T86" fmla="*/ 1 w 281"/>
                <a:gd name="T87" fmla="*/ 291 h 291"/>
                <a:gd name="T88" fmla="*/ 1 w 281"/>
                <a:gd name="T89" fmla="*/ 291 h 2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81"/>
                <a:gd name="T136" fmla="*/ 0 h 291"/>
                <a:gd name="T137" fmla="*/ 281 w 281"/>
                <a:gd name="T138" fmla="*/ 291 h 29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81" h="291">
                  <a:moveTo>
                    <a:pt x="1" y="291"/>
                  </a:moveTo>
                  <a:lnTo>
                    <a:pt x="8" y="281"/>
                  </a:lnTo>
                  <a:lnTo>
                    <a:pt x="17" y="272"/>
                  </a:lnTo>
                  <a:lnTo>
                    <a:pt x="25" y="263"/>
                  </a:lnTo>
                  <a:lnTo>
                    <a:pt x="35" y="255"/>
                  </a:lnTo>
                  <a:lnTo>
                    <a:pt x="45" y="248"/>
                  </a:lnTo>
                  <a:lnTo>
                    <a:pt x="55" y="241"/>
                  </a:lnTo>
                  <a:lnTo>
                    <a:pt x="65" y="236"/>
                  </a:lnTo>
                  <a:lnTo>
                    <a:pt x="77" y="229"/>
                  </a:lnTo>
                  <a:lnTo>
                    <a:pt x="82" y="225"/>
                  </a:lnTo>
                  <a:lnTo>
                    <a:pt x="87" y="222"/>
                  </a:lnTo>
                  <a:lnTo>
                    <a:pt x="92" y="220"/>
                  </a:lnTo>
                  <a:lnTo>
                    <a:pt x="98" y="216"/>
                  </a:lnTo>
                  <a:lnTo>
                    <a:pt x="103" y="213"/>
                  </a:lnTo>
                  <a:lnTo>
                    <a:pt x="108" y="210"/>
                  </a:lnTo>
                  <a:lnTo>
                    <a:pt x="114" y="206"/>
                  </a:lnTo>
                  <a:lnTo>
                    <a:pt x="119" y="204"/>
                  </a:lnTo>
                  <a:lnTo>
                    <a:pt x="125" y="202"/>
                  </a:lnTo>
                  <a:lnTo>
                    <a:pt x="131" y="198"/>
                  </a:lnTo>
                  <a:lnTo>
                    <a:pt x="136" y="195"/>
                  </a:lnTo>
                  <a:lnTo>
                    <a:pt x="142" y="192"/>
                  </a:lnTo>
                  <a:lnTo>
                    <a:pt x="148" y="187"/>
                  </a:lnTo>
                  <a:lnTo>
                    <a:pt x="152" y="184"/>
                  </a:lnTo>
                  <a:lnTo>
                    <a:pt x="157" y="179"/>
                  </a:lnTo>
                  <a:lnTo>
                    <a:pt x="161" y="175"/>
                  </a:lnTo>
                  <a:lnTo>
                    <a:pt x="168" y="166"/>
                  </a:lnTo>
                  <a:lnTo>
                    <a:pt x="177" y="151"/>
                  </a:lnTo>
                  <a:lnTo>
                    <a:pt x="188" y="132"/>
                  </a:lnTo>
                  <a:lnTo>
                    <a:pt x="201" y="111"/>
                  </a:lnTo>
                  <a:lnTo>
                    <a:pt x="213" y="89"/>
                  </a:lnTo>
                  <a:lnTo>
                    <a:pt x="224" y="70"/>
                  </a:lnTo>
                  <a:lnTo>
                    <a:pt x="232" y="55"/>
                  </a:lnTo>
                  <a:lnTo>
                    <a:pt x="238" y="46"/>
                  </a:lnTo>
                  <a:lnTo>
                    <a:pt x="242" y="40"/>
                  </a:lnTo>
                  <a:lnTo>
                    <a:pt x="247" y="34"/>
                  </a:lnTo>
                  <a:lnTo>
                    <a:pt x="252" y="27"/>
                  </a:lnTo>
                  <a:lnTo>
                    <a:pt x="258" y="22"/>
                  </a:lnTo>
                  <a:lnTo>
                    <a:pt x="263" y="17"/>
                  </a:lnTo>
                  <a:lnTo>
                    <a:pt x="269" y="11"/>
                  </a:lnTo>
                  <a:lnTo>
                    <a:pt x="275" y="7"/>
                  </a:lnTo>
                  <a:lnTo>
                    <a:pt x="281" y="1"/>
                  </a:lnTo>
                  <a:lnTo>
                    <a:pt x="281" y="0"/>
                  </a:lnTo>
                  <a:lnTo>
                    <a:pt x="279" y="0"/>
                  </a:lnTo>
                  <a:lnTo>
                    <a:pt x="275" y="3"/>
                  </a:lnTo>
                  <a:lnTo>
                    <a:pt x="270" y="8"/>
                  </a:lnTo>
                  <a:lnTo>
                    <a:pt x="265" y="11"/>
                  </a:lnTo>
                  <a:lnTo>
                    <a:pt x="260" y="15"/>
                  </a:lnTo>
                  <a:lnTo>
                    <a:pt x="256" y="19"/>
                  </a:lnTo>
                  <a:lnTo>
                    <a:pt x="251" y="24"/>
                  </a:lnTo>
                  <a:lnTo>
                    <a:pt x="248" y="28"/>
                  </a:lnTo>
                  <a:lnTo>
                    <a:pt x="243" y="33"/>
                  </a:lnTo>
                  <a:lnTo>
                    <a:pt x="237" y="42"/>
                  </a:lnTo>
                  <a:lnTo>
                    <a:pt x="225" y="58"/>
                  </a:lnTo>
                  <a:lnTo>
                    <a:pt x="212" y="79"/>
                  </a:lnTo>
                  <a:lnTo>
                    <a:pt x="196" y="102"/>
                  </a:lnTo>
                  <a:lnTo>
                    <a:pt x="181" y="124"/>
                  </a:lnTo>
                  <a:lnTo>
                    <a:pt x="168" y="143"/>
                  </a:lnTo>
                  <a:lnTo>
                    <a:pt x="158" y="158"/>
                  </a:lnTo>
                  <a:lnTo>
                    <a:pt x="152" y="165"/>
                  </a:lnTo>
                  <a:lnTo>
                    <a:pt x="147" y="169"/>
                  </a:lnTo>
                  <a:lnTo>
                    <a:pt x="142" y="174"/>
                  </a:lnTo>
                  <a:lnTo>
                    <a:pt x="135" y="177"/>
                  </a:lnTo>
                  <a:lnTo>
                    <a:pt x="130" y="180"/>
                  </a:lnTo>
                  <a:lnTo>
                    <a:pt x="124" y="184"/>
                  </a:lnTo>
                  <a:lnTo>
                    <a:pt x="118" y="187"/>
                  </a:lnTo>
                  <a:lnTo>
                    <a:pt x="112" y="191"/>
                  </a:lnTo>
                  <a:lnTo>
                    <a:pt x="106" y="194"/>
                  </a:lnTo>
                  <a:lnTo>
                    <a:pt x="100" y="197"/>
                  </a:lnTo>
                  <a:lnTo>
                    <a:pt x="95" y="201"/>
                  </a:lnTo>
                  <a:lnTo>
                    <a:pt x="90" y="204"/>
                  </a:lnTo>
                  <a:lnTo>
                    <a:pt x="85" y="209"/>
                  </a:lnTo>
                  <a:lnTo>
                    <a:pt x="79" y="212"/>
                  </a:lnTo>
                  <a:lnTo>
                    <a:pt x="74" y="215"/>
                  </a:lnTo>
                  <a:lnTo>
                    <a:pt x="69" y="220"/>
                  </a:lnTo>
                  <a:lnTo>
                    <a:pt x="63" y="223"/>
                  </a:lnTo>
                  <a:lnTo>
                    <a:pt x="54" y="230"/>
                  </a:lnTo>
                  <a:lnTo>
                    <a:pt x="45" y="238"/>
                  </a:lnTo>
                  <a:lnTo>
                    <a:pt x="36" y="246"/>
                  </a:lnTo>
                  <a:lnTo>
                    <a:pt x="28" y="254"/>
                  </a:lnTo>
                  <a:lnTo>
                    <a:pt x="20" y="263"/>
                  </a:lnTo>
                  <a:lnTo>
                    <a:pt x="14" y="272"/>
                  </a:lnTo>
                  <a:lnTo>
                    <a:pt x="7" y="281"/>
                  </a:lnTo>
                  <a:lnTo>
                    <a:pt x="0" y="291"/>
                  </a:lnTo>
                  <a:lnTo>
                    <a:pt x="1" y="291"/>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2" name="Freeform 775">
              <a:extLst>
                <a:ext uri="{FF2B5EF4-FFF2-40B4-BE49-F238E27FC236}">
                  <a16:creationId xmlns:a16="http://schemas.microsoft.com/office/drawing/2014/main" id="{9B4143A4-2956-4089-BD26-665BB773FB1D}"/>
                </a:ext>
              </a:extLst>
            </p:cNvPr>
            <p:cNvSpPr>
              <a:spLocks/>
            </p:cNvSpPr>
            <p:nvPr/>
          </p:nvSpPr>
          <p:spPr bwMode="auto">
            <a:xfrm>
              <a:off x="951" y="1777"/>
              <a:ext cx="294" cy="92"/>
            </a:xfrm>
            <a:custGeom>
              <a:avLst/>
              <a:gdLst>
                <a:gd name="T0" fmla="*/ 0 w 294"/>
                <a:gd name="T1" fmla="*/ 27 h 92"/>
                <a:gd name="T2" fmla="*/ 1 w 294"/>
                <a:gd name="T3" fmla="*/ 26 h 92"/>
                <a:gd name="T4" fmla="*/ 6 w 294"/>
                <a:gd name="T5" fmla="*/ 25 h 92"/>
                <a:gd name="T6" fmla="*/ 14 w 294"/>
                <a:gd name="T7" fmla="*/ 21 h 92"/>
                <a:gd name="T8" fmla="*/ 23 w 294"/>
                <a:gd name="T9" fmla="*/ 19 h 92"/>
                <a:gd name="T10" fmla="*/ 35 w 294"/>
                <a:gd name="T11" fmla="*/ 16 h 92"/>
                <a:gd name="T12" fmla="*/ 50 w 294"/>
                <a:gd name="T13" fmla="*/ 13 h 92"/>
                <a:gd name="T14" fmla="*/ 67 w 294"/>
                <a:gd name="T15" fmla="*/ 11 h 92"/>
                <a:gd name="T16" fmla="*/ 86 w 294"/>
                <a:gd name="T17" fmla="*/ 11 h 92"/>
                <a:gd name="T18" fmla="*/ 106 w 294"/>
                <a:gd name="T19" fmla="*/ 12 h 92"/>
                <a:gd name="T20" fmla="*/ 128 w 294"/>
                <a:gd name="T21" fmla="*/ 15 h 92"/>
                <a:gd name="T22" fmla="*/ 152 w 294"/>
                <a:gd name="T23" fmla="*/ 20 h 92"/>
                <a:gd name="T24" fmla="*/ 177 w 294"/>
                <a:gd name="T25" fmla="*/ 27 h 92"/>
                <a:gd name="T26" fmla="*/ 203 w 294"/>
                <a:gd name="T27" fmla="*/ 38 h 92"/>
                <a:gd name="T28" fmla="*/ 230 w 294"/>
                <a:gd name="T29" fmla="*/ 52 h 92"/>
                <a:gd name="T30" fmla="*/ 258 w 294"/>
                <a:gd name="T31" fmla="*/ 70 h 92"/>
                <a:gd name="T32" fmla="*/ 287 w 294"/>
                <a:gd name="T33" fmla="*/ 92 h 92"/>
                <a:gd name="T34" fmla="*/ 290 w 294"/>
                <a:gd name="T35" fmla="*/ 92 h 92"/>
                <a:gd name="T36" fmla="*/ 294 w 294"/>
                <a:gd name="T37" fmla="*/ 91 h 92"/>
                <a:gd name="T38" fmla="*/ 293 w 294"/>
                <a:gd name="T39" fmla="*/ 87 h 92"/>
                <a:gd name="T40" fmla="*/ 281 w 294"/>
                <a:gd name="T41" fmla="*/ 75 h 92"/>
                <a:gd name="T42" fmla="*/ 274 w 294"/>
                <a:gd name="T43" fmla="*/ 71 h 92"/>
                <a:gd name="T44" fmla="*/ 265 w 294"/>
                <a:gd name="T45" fmla="*/ 64 h 92"/>
                <a:gd name="T46" fmla="*/ 252 w 294"/>
                <a:gd name="T47" fmla="*/ 57 h 92"/>
                <a:gd name="T48" fmla="*/ 239 w 294"/>
                <a:gd name="T49" fmla="*/ 48 h 92"/>
                <a:gd name="T50" fmla="*/ 223 w 294"/>
                <a:gd name="T51" fmla="*/ 40 h 92"/>
                <a:gd name="T52" fmla="*/ 206 w 294"/>
                <a:gd name="T53" fmla="*/ 31 h 92"/>
                <a:gd name="T54" fmla="*/ 187 w 294"/>
                <a:gd name="T55" fmla="*/ 22 h 92"/>
                <a:gd name="T56" fmla="*/ 168 w 294"/>
                <a:gd name="T57" fmla="*/ 16 h 92"/>
                <a:gd name="T58" fmla="*/ 148 w 294"/>
                <a:gd name="T59" fmla="*/ 9 h 92"/>
                <a:gd name="T60" fmla="*/ 126 w 294"/>
                <a:gd name="T61" fmla="*/ 3 h 92"/>
                <a:gd name="T62" fmla="*/ 105 w 294"/>
                <a:gd name="T63" fmla="*/ 1 h 92"/>
                <a:gd name="T64" fmla="*/ 82 w 294"/>
                <a:gd name="T65" fmla="*/ 0 h 92"/>
                <a:gd name="T66" fmla="*/ 61 w 294"/>
                <a:gd name="T67" fmla="*/ 2 h 92"/>
                <a:gd name="T68" fmla="*/ 41 w 294"/>
                <a:gd name="T69" fmla="*/ 7 h 92"/>
                <a:gd name="T70" fmla="*/ 19 w 294"/>
                <a:gd name="T71" fmla="*/ 15 h 92"/>
                <a:gd name="T72" fmla="*/ 0 w 294"/>
                <a:gd name="T73" fmla="*/ 27 h 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94"/>
                <a:gd name="T112" fmla="*/ 0 h 92"/>
                <a:gd name="T113" fmla="*/ 294 w 294"/>
                <a:gd name="T114" fmla="*/ 92 h 9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94" h="92">
                  <a:moveTo>
                    <a:pt x="0" y="27"/>
                  </a:moveTo>
                  <a:lnTo>
                    <a:pt x="1" y="26"/>
                  </a:lnTo>
                  <a:lnTo>
                    <a:pt x="6" y="25"/>
                  </a:lnTo>
                  <a:lnTo>
                    <a:pt x="14" y="21"/>
                  </a:lnTo>
                  <a:lnTo>
                    <a:pt x="23" y="19"/>
                  </a:lnTo>
                  <a:lnTo>
                    <a:pt x="35" y="16"/>
                  </a:lnTo>
                  <a:lnTo>
                    <a:pt x="50" y="13"/>
                  </a:lnTo>
                  <a:lnTo>
                    <a:pt x="67" y="11"/>
                  </a:lnTo>
                  <a:lnTo>
                    <a:pt x="86" y="11"/>
                  </a:lnTo>
                  <a:lnTo>
                    <a:pt x="106" y="12"/>
                  </a:lnTo>
                  <a:lnTo>
                    <a:pt x="128" y="15"/>
                  </a:lnTo>
                  <a:lnTo>
                    <a:pt x="152" y="20"/>
                  </a:lnTo>
                  <a:lnTo>
                    <a:pt x="177" y="27"/>
                  </a:lnTo>
                  <a:lnTo>
                    <a:pt x="203" y="38"/>
                  </a:lnTo>
                  <a:lnTo>
                    <a:pt x="230" y="52"/>
                  </a:lnTo>
                  <a:lnTo>
                    <a:pt x="258" y="70"/>
                  </a:lnTo>
                  <a:lnTo>
                    <a:pt x="287" y="92"/>
                  </a:lnTo>
                  <a:lnTo>
                    <a:pt x="290" y="92"/>
                  </a:lnTo>
                  <a:lnTo>
                    <a:pt x="294" y="91"/>
                  </a:lnTo>
                  <a:lnTo>
                    <a:pt x="293" y="87"/>
                  </a:lnTo>
                  <a:lnTo>
                    <a:pt x="281" y="75"/>
                  </a:lnTo>
                  <a:lnTo>
                    <a:pt x="274" y="71"/>
                  </a:lnTo>
                  <a:lnTo>
                    <a:pt x="265" y="64"/>
                  </a:lnTo>
                  <a:lnTo>
                    <a:pt x="252" y="57"/>
                  </a:lnTo>
                  <a:lnTo>
                    <a:pt x="239" y="48"/>
                  </a:lnTo>
                  <a:lnTo>
                    <a:pt x="223" y="40"/>
                  </a:lnTo>
                  <a:lnTo>
                    <a:pt x="206" y="31"/>
                  </a:lnTo>
                  <a:lnTo>
                    <a:pt x="187" y="22"/>
                  </a:lnTo>
                  <a:lnTo>
                    <a:pt x="168" y="16"/>
                  </a:lnTo>
                  <a:lnTo>
                    <a:pt x="148" y="9"/>
                  </a:lnTo>
                  <a:lnTo>
                    <a:pt x="126" y="3"/>
                  </a:lnTo>
                  <a:lnTo>
                    <a:pt x="105" y="1"/>
                  </a:lnTo>
                  <a:lnTo>
                    <a:pt x="82" y="0"/>
                  </a:lnTo>
                  <a:lnTo>
                    <a:pt x="61" y="2"/>
                  </a:lnTo>
                  <a:lnTo>
                    <a:pt x="41" y="7"/>
                  </a:lnTo>
                  <a:lnTo>
                    <a:pt x="19" y="15"/>
                  </a:lnTo>
                  <a:lnTo>
                    <a:pt x="0" y="27"/>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3" name="Freeform 776">
              <a:extLst>
                <a:ext uri="{FF2B5EF4-FFF2-40B4-BE49-F238E27FC236}">
                  <a16:creationId xmlns:a16="http://schemas.microsoft.com/office/drawing/2014/main" id="{EDF07591-B565-4A99-BE67-2F96D967C2F2}"/>
                </a:ext>
              </a:extLst>
            </p:cNvPr>
            <p:cNvSpPr>
              <a:spLocks/>
            </p:cNvSpPr>
            <p:nvPr/>
          </p:nvSpPr>
          <p:spPr bwMode="auto">
            <a:xfrm>
              <a:off x="947" y="1679"/>
              <a:ext cx="330" cy="177"/>
            </a:xfrm>
            <a:custGeom>
              <a:avLst/>
              <a:gdLst>
                <a:gd name="T0" fmla="*/ 0 w 330"/>
                <a:gd name="T1" fmla="*/ 10 h 177"/>
                <a:gd name="T2" fmla="*/ 2 w 330"/>
                <a:gd name="T3" fmla="*/ 10 h 177"/>
                <a:gd name="T4" fmla="*/ 10 w 330"/>
                <a:gd name="T5" fmla="*/ 9 h 177"/>
                <a:gd name="T6" fmla="*/ 21 w 330"/>
                <a:gd name="T7" fmla="*/ 8 h 177"/>
                <a:gd name="T8" fmla="*/ 37 w 330"/>
                <a:gd name="T9" fmla="*/ 8 h 177"/>
                <a:gd name="T10" fmla="*/ 55 w 330"/>
                <a:gd name="T11" fmla="*/ 8 h 177"/>
                <a:gd name="T12" fmla="*/ 76 w 330"/>
                <a:gd name="T13" fmla="*/ 9 h 177"/>
                <a:gd name="T14" fmla="*/ 100 w 330"/>
                <a:gd name="T15" fmla="*/ 11 h 177"/>
                <a:gd name="T16" fmla="*/ 125 w 330"/>
                <a:gd name="T17" fmla="*/ 17 h 177"/>
                <a:gd name="T18" fmla="*/ 152 w 330"/>
                <a:gd name="T19" fmla="*/ 24 h 177"/>
                <a:gd name="T20" fmla="*/ 178 w 330"/>
                <a:gd name="T21" fmla="*/ 34 h 177"/>
                <a:gd name="T22" fmla="*/ 205 w 330"/>
                <a:gd name="T23" fmla="*/ 46 h 177"/>
                <a:gd name="T24" fmla="*/ 232 w 330"/>
                <a:gd name="T25" fmla="*/ 63 h 177"/>
                <a:gd name="T26" fmla="*/ 257 w 330"/>
                <a:gd name="T27" fmla="*/ 83 h 177"/>
                <a:gd name="T28" fmla="*/ 281 w 330"/>
                <a:gd name="T29" fmla="*/ 108 h 177"/>
                <a:gd name="T30" fmla="*/ 304 w 330"/>
                <a:gd name="T31" fmla="*/ 137 h 177"/>
                <a:gd name="T32" fmla="*/ 323 w 330"/>
                <a:gd name="T33" fmla="*/ 172 h 177"/>
                <a:gd name="T34" fmla="*/ 325 w 330"/>
                <a:gd name="T35" fmla="*/ 174 h 177"/>
                <a:gd name="T36" fmla="*/ 328 w 330"/>
                <a:gd name="T37" fmla="*/ 177 h 177"/>
                <a:gd name="T38" fmla="*/ 330 w 330"/>
                <a:gd name="T39" fmla="*/ 173 h 177"/>
                <a:gd name="T40" fmla="*/ 325 w 330"/>
                <a:gd name="T41" fmla="*/ 159 h 177"/>
                <a:gd name="T42" fmla="*/ 322 w 330"/>
                <a:gd name="T43" fmla="*/ 152 h 177"/>
                <a:gd name="T44" fmla="*/ 316 w 330"/>
                <a:gd name="T45" fmla="*/ 142 h 177"/>
                <a:gd name="T46" fmla="*/ 308 w 330"/>
                <a:gd name="T47" fmla="*/ 129 h 177"/>
                <a:gd name="T48" fmla="*/ 298 w 330"/>
                <a:gd name="T49" fmla="*/ 116 h 177"/>
                <a:gd name="T50" fmla="*/ 286 w 330"/>
                <a:gd name="T51" fmla="*/ 100 h 177"/>
                <a:gd name="T52" fmla="*/ 271 w 330"/>
                <a:gd name="T53" fmla="*/ 84 h 177"/>
                <a:gd name="T54" fmla="*/ 254 w 330"/>
                <a:gd name="T55" fmla="*/ 69 h 177"/>
                <a:gd name="T56" fmla="*/ 235 w 330"/>
                <a:gd name="T57" fmla="*/ 54 h 177"/>
                <a:gd name="T58" fmla="*/ 214 w 330"/>
                <a:gd name="T59" fmla="*/ 39 h 177"/>
                <a:gd name="T60" fmla="*/ 191 w 330"/>
                <a:gd name="T61" fmla="*/ 26 h 177"/>
                <a:gd name="T62" fmla="*/ 165 w 330"/>
                <a:gd name="T63" fmla="*/ 16 h 177"/>
                <a:gd name="T64" fmla="*/ 137 w 330"/>
                <a:gd name="T65" fmla="*/ 7 h 177"/>
                <a:gd name="T66" fmla="*/ 105 w 330"/>
                <a:gd name="T67" fmla="*/ 2 h 177"/>
                <a:gd name="T68" fmla="*/ 73 w 330"/>
                <a:gd name="T69" fmla="*/ 0 h 177"/>
                <a:gd name="T70" fmla="*/ 38 w 330"/>
                <a:gd name="T71" fmla="*/ 3 h 177"/>
                <a:gd name="T72" fmla="*/ 0 w 330"/>
                <a:gd name="T73" fmla="*/ 10 h 1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30"/>
                <a:gd name="T112" fmla="*/ 0 h 177"/>
                <a:gd name="T113" fmla="*/ 330 w 330"/>
                <a:gd name="T114" fmla="*/ 177 h 1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30" h="177">
                  <a:moveTo>
                    <a:pt x="0" y="10"/>
                  </a:moveTo>
                  <a:lnTo>
                    <a:pt x="2" y="10"/>
                  </a:lnTo>
                  <a:lnTo>
                    <a:pt x="10" y="9"/>
                  </a:lnTo>
                  <a:lnTo>
                    <a:pt x="21" y="8"/>
                  </a:lnTo>
                  <a:lnTo>
                    <a:pt x="37" y="8"/>
                  </a:lnTo>
                  <a:lnTo>
                    <a:pt x="55" y="8"/>
                  </a:lnTo>
                  <a:lnTo>
                    <a:pt x="76" y="9"/>
                  </a:lnTo>
                  <a:lnTo>
                    <a:pt x="100" y="11"/>
                  </a:lnTo>
                  <a:lnTo>
                    <a:pt x="125" y="17"/>
                  </a:lnTo>
                  <a:lnTo>
                    <a:pt x="152" y="24"/>
                  </a:lnTo>
                  <a:lnTo>
                    <a:pt x="178" y="34"/>
                  </a:lnTo>
                  <a:lnTo>
                    <a:pt x="205" y="46"/>
                  </a:lnTo>
                  <a:lnTo>
                    <a:pt x="232" y="63"/>
                  </a:lnTo>
                  <a:lnTo>
                    <a:pt x="257" y="83"/>
                  </a:lnTo>
                  <a:lnTo>
                    <a:pt x="281" y="108"/>
                  </a:lnTo>
                  <a:lnTo>
                    <a:pt x="304" y="137"/>
                  </a:lnTo>
                  <a:lnTo>
                    <a:pt x="323" y="172"/>
                  </a:lnTo>
                  <a:lnTo>
                    <a:pt x="325" y="174"/>
                  </a:lnTo>
                  <a:lnTo>
                    <a:pt x="328" y="177"/>
                  </a:lnTo>
                  <a:lnTo>
                    <a:pt x="330" y="173"/>
                  </a:lnTo>
                  <a:lnTo>
                    <a:pt x="325" y="159"/>
                  </a:lnTo>
                  <a:lnTo>
                    <a:pt x="322" y="152"/>
                  </a:lnTo>
                  <a:lnTo>
                    <a:pt x="316" y="142"/>
                  </a:lnTo>
                  <a:lnTo>
                    <a:pt x="308" y="129"/>
                  </a:lnTo>
                  <a:lnTo>
                    <a:pt x="298" y="116"/>
                  </a:lnTo>
                  <a:lnTo>
                    <a:pt x="286" y="100"/>
                  </a:lnTo>
                  <a:lnTo>
                    <a:pt x="271" y="84"/>
                  </a:lnTo>
                  <a:lnTo>
                    <a:pt x="254" y="69"/>
                  </a:lnTo>
                  <a:lnTo>
                    <a:pt x="235" y="54"/>
                  </a:lnTo>
                  <a:lnTo>
                    <a:pt x="214" y="39"/>
                  </a:lnTo>
                  <a:lnTo>
                    <a:pt x="191" y="26"/>
                  </a:lnTo>
                  <a:lnTo>
                    <a:pt x="165" y="16"/>
                  </a:lnTo>
                  <a:lnTo>
                    <a:pt x="137" y="7"/>
                  </a:lnTo>
                  <a:lnTo>
                    <a:pt x="105" y="2"/>
                  </a:lnTo>
                  <a:lnTo>
                    <a:pt x="73" y="0"/>
                  </a:lnTo>
                  <a:lnTo>
                    <a:pt x="38" y="3"/>
                  </a:lnTo>
                  <a:lnTo>
                    <a:pt x="0" y="1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4" name="Freeform 777">
              <a:extLst>
                <a:ext uri="{FF2B5EF4-FFF2-40B4-BE49-F238E27FC236}">
                  <a16:creationId xmlns:a16="http://schemas.microsoft.com/office/drawing/2014/main" id="{7B747D68-8E49-4DEF-B299-73260E2CEFD0}"/>
                </a:ext>
              </a:extLst>
            </p:cNvPr>
            <p:cNvSpPr>
              <a:spLocks/>
            </p:cNvSpPr>
            <p:nvPr/>
          </p:nvSpPr>
          <p:spPr bwMode="auto">
            <a:xfrm>
              <a:off x="965" y="1553"/>
              <a:ext cx="451" cy="368"/>
            </a:xfrm>
            <a:custGeom>
              <a:avLst/>
              <a:gdLst>
                <a:gd name="T0" fmla="*/ 31 w 451"/>
                <a:gd name="T1" fmla="*/ 368 h 368"/>
                <a:gd name="T2" fmla="*/ 28 w 451"/>
                <a:gd name="T3" fmla="*/ 357 h 368"/>
                <a:gd name="T4" fmla="*/ 22 w 451"/>
                <a:gd name="T5" fmla="*/ 328 h 368"/>
                <a:gd name="T6" fmla="*/ 16 w 451"/>
                <a:gd name="T7" fmla="*/ 285 h 368"/>
                <a:gd name="T8" fmla="*/ 15 w 451"/>
                <a:gd name="T9" fmla="*/ 233 h 368"/>
                <a:gd name="T10" fmla="*/ 23 w 451"/>
                <a:gd name="T11" fmla="*/ 179 h 368"/>
                <a:gd name="T12" fmla="*/ 43 w 451"/>
                <a:gd name="T13" fmla="*/ 125 h 368"/>
                <a:gd name="T14" fmla="*/ 78 w 451"/>
                <a:gd name="T15" fmla="*/ 77 h 368"/>
                <a:gd name="T16" fmla="*/ 135 w 451"/>
                <a:gd name="T17" fmla="*/ 41 h 368"/>
                <a:gd name="T18" fmla="*/ 149 w 451"/>
                <a:gd name="T19" fmla="*/ 36 h 368"/>
                <a:gd name="T20" fmla="*/ 165 w 451"/>
                <a:gd name="T21" fmla="*/ 30 h 368"/>
                <a:gd name="T22" fmla="*/ 180 w 451"/>
                <a:gd name="T23" fmla="*/ 26 h 368"/>
                <a:gd name="T24" fmla="*/ 193 w 451"/>
                <a:gd name="T25" fmla="*/ 22 h 368"/>
                <a:gd name="T26" fmla="*/ 208 w 451"/>
                <a:gd name="T27" fmla="*/ 19 h 368"/>
                <a:gd name="T28" fmla="*/ 221 w 451"/>
                <a:gd name="T29" fmla="*/ 17 h 368"/>
                <a:gd name="T30" fmla="*/ 235 w 451"/>
                <a:gd name="T31" fmla="*/ 14 h 368"/>
                <a:gd name="T32" fmla="*/ 249 w 451"/>
                <a:gd name="T33" fmla="*/ 13 h 368"/>
                <a:gd name="T34" fmla="*/ 256 w 451"/>
                <a:gd name="T35" fmla="*/ 12 h 368"/>
                <a:gd name="T36" fmla="*/ 263 w 451"/>
                <a:gd name="T37" fmla="*/ 12 h 368"/>
                <a:gd name="T38" fmla="*/ 271 w 451"/>
                <a:gd name="T39" fmla="*/ 11 h 368"/>
                <a:gd name="T40" fmla="*/ 278 w 451"/>
                <a:gd name="T41" fmla="*/ 11 h 368"/>
                <a:gd name="T42" fmla="*/ 315 w 451"/>
                <a:gd name="T43" fmla="*/ 13 h 368"/>
                <a:gd name="T44" fmla="*/ 348 w 451"/>
                <a:gd name="T45" fmla="*/ 18 h 368"/>
                <a:gd name="T46" fmla="*/ 376 w 451"/>
                <a:gd name="T47" fmla="*/ 26 h 368"/>
                <a:gd name="T48" fmla="*/ 401 w 451"/>
                <a:gd name="T49" fmla="*/ 33 h 368"/>
                <a:gd name="T50" fmla="*/ 420 w 451"/>
                <a:gd name="T51" fmla="*/ 42 h 368"/>
                <a:gd name="T52" fmla="*/ 434 w 451"/>
                <a:gd name="T53" fmla="*/ 50 h 368"/>
                <a:gd name="T54" fmla="*/ 442 w 451"/>
                <a:gd name="T55" fmla="*/ 55 h 368"/>
                <a:gd name="T56" fmla="*/ 446 w 451"/>
                <a:gd name="T57" fmla="*/ 57 h 368"/>
                <a:gd name="T58" fmla="*/ 448 w 451"/>
                <a:gd name="T59" fmla="*/ 57 h 368"/>
                <a:gd name="T60" fmla="*/ 451 w 451"/>
                <a:gd name="T61" fmla="*/ 57 h 368"/>
                <a:gd name="T62" fmla="*/ 450 w 451"/>
                <a:gd name="T63" fmla="*/ 54 h 368"/>
                <a:gd name="T64" fmla="*/ 438 w 451"/>
                <a:gd name="T65" fmla="*/ 44 h 368"/>
                <a:gd name="T66" fmla="*/ 430 w 451"/>
                <a:gd name="T67" fmla="*/ 39 h 368"/>
                <a:gd name="T68" fmla="*/ 417 w 451"/>
                <a:gd name="T69" fmla="*/ 33 h 368"/>
                <a:gd name="T70" fmla="*/ 401 w 451"/>
                <a:gd name="T71" fmla="*/ 27 h 368"/>
                <a:gd name="T72" fmla="*/ 380 w 451"/>
                <a:gd name="T73" fmla="*/ 20 h 368"/>
                <a:gd name="T74" fmla="*/ 358 w 451"/>
                <a:gd name="T75" fmla="*/ 13 h 368"/>
                <a:gd name="T76" fmla="*/ 332 w 451"/>
                <a:gd name="T77" fmla="*/ 8 h 368"/>
                <a:gd name="T78" fmla="*/ 305 w 451"/>
                <a:gd name="T79" fmla="*/ 2 h 368"/>
                <a:gd name="T80" fmla="*/ 276 w 451"/>
                <a:gd name="T81" fmla="*/ 0 h 368"/>
                <a:gd name="T82" fmla="*/ 270 w 451"/>
                <a:gd name="T83" fmla="*/ 0 h 368"/>
                <a:gd name="T84" fmla="*/ 264 w 451"/>
                <a:gd name="T85" fmla="*/ 0 h 368"/>
                <a:gd name="T86" fmla="*/ 259 w 451"/>
                <a:gd name="T87" fmla="*/ 0 h 368"/>
                <a:gd name="T88" fmla="*/ 253 w 451"/>
                <a:gd name="T89" fmla="*/ 0 h 368"/>
                <a:gd name="T90" fmla="*/ 237 w 451"/>
                <a:gd name="T91" fmla="*/ 0 h 368"/>
                <a:gd name="T92" fmla="*/ 221 w 451"/>
                <a:gd name="T93" fmla="*/ 2 h 368"/>
                <a:gd name="T94" fmla="*/ 205 w 451"/>
                <a:gd name="T95" fmla="*/ 4 h 368"/>
                <a:gd name="T96" fmla="*/ 189 w 451"/>
                <a:gd name="T97" fmla="*/ 6 h 368"/>
                <a:gd name="T98" fmla="*/ 173 w 451"/>
                <a:gd name="T99" fmla="*/ 11 h 368"/>
                <a:gd name="T100" fmla="*/ 156 w 451"/>
                <a:gd name="T101" fmla="*/ 17 h 368"/>
                <a:gd name="T102" fmla="*/ 140 w 451"/>
                <a:gd name="T103" fmla="*/ 23 h 368"/>
                <a:gd name="T104" fmla="*/ 125 w 451"/>
                <a:gd name="T105" fmla="*/ 31 h 368"/>
                <a:gd name="T106" fmla="*/ 81 w 451"/>
                <a:gd name="T107" fmla="*/ 60 h 368"/>
                <a:gd name="T108" fmla="*/ 47 w 451"/>
                <a:gd name="T109" fmla="*/ 94 h 368"/>
                <a:gd name="T110" fmla="*/ 22 w 451"/>
                <a:gd name="T111" fmla="*/ 131 h 368"/>
                <a:gd name="T112" fmla="*/ 6 w 451"/>
                <a:gd name="T113" fmla="*/ 173 h 368"/>
                <a:gd name="T114" fmla="*/ 0 w 451"/>
                <a:gd name="T115" fmla="*/ 218 h 368"/>
                <a:gd name="T116" fmla="*/ 1 w 451"/>
                <a:gd name="T117" fmla="*/ 266 h 368"/>
                <a:gd name="T118" fmla="*/ 12 w 451"/>
                <a:gd name="T119" fmla="*/ 316 h 368"/>
                <a:gd name="T120" fmla="*/ 31 w 451"/>
                <a:gd name="T121" fmla="*/ 368 h 3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51"/>
                <a:gd name="T184" fmla="*/ 0 h 368"/>
                <a:gd name="T185" fmla="*/ 451 w 451"/>
                <a:gd name="T186" fmla="*/ 368 h 3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51" h="368">
                  <a:moveTo>
                    <a:pt x="31" y="368"/>
                  </a:moveTo>
                  <a:lnTo>
                    <a:pt x="28" y="357"/>
                  </a:lnTo>
                  <a:lnTo>
                    <a:pt x="22" y="328"/>
                  </a:lnTo>
                  <a:lnTo>
                    <a:pt x="16" y="285"/>
                  </a:lnTo>
                  <a:lnTo>
                    <a:pt x="15" y="233"/>
                  </a:lnTo>
                  <a:lnTo>
                    <a:pt x="23" y="179"/>
                  </a:lnTo>
                  <a:lnTo>
                    <a:pt x="43" y="125"/>
                  </a:lnTo>
                  <a:lnTo>
                    <a:pt x="78" y="77"/>
                  </a:lnTo>
                  <a:lnTo>
                    <a:pt x="135" y="41"/>
                  </a:lnTo>
                  <a:lnTo>
                    <a:pt x="149" y="36"/>
                  </a:lnTo>
                  <a:lnTo>
                    <a:pt x="165" y="30"/>
                  </a:lnTo>
                  <a:lnTo>
                    <a:pt x="180" y="26"/>
                  </a:lnTo>
                  <a:lnTo>
                    <a:pt x="193" y="22"/>
                  </a:lnTo>
                  <a:lnTo>
                    <a:pt x="208" y="19"/>
                  </a:lnTo>
                  <a:lnTo>
                    <a:pt x="221" y="17"/>
                  </a:lnTo>
                  <a:lnTo>
                    <a:pt x="235" y="14"/>
                  </a:lnTo>
                  <a:lnTo>
                    <a:pt x="249" y="13"/>
                  </a:lnTo>
                  <a:lnTo>
                    <a:pt x="256" y="12"/>
                  </a:lnTo>
                  <a:lnTo>
                    <a:pt x="263" y="12"/>
                  </a:lnTo>
                  <a:lnTo>
                    <a:pt x="271" y="11"/>
                  </a:lnTo>
                  <a:lnTo>
                    <a:pt x="278" y="11"/>
                  </a:lnTo>
                  <a:lnTo>
                    <a:pt x="315" y="13"/>
                  </a:lnTo>
                  <a:lnTo>
                    <a:pt x="348" y="18"/>
                  </a:lnTo>
                  <a:lnTo>
                    <a:pt x="376" y="26"/>
                  </a:lnTo>
                  <a:lnTo>
                    <a:pt x="401" y="33"/>
                  </a:lnTo>
                  <a:lnTo>
                    <a:pt x="420" y="42"/>
                  </a:lnTo>
                  <a:lnTo>
                    <a:pt x="434" y="50"/>
                  </a:lnTo>
                  <a:lnTo>
                    <a:pt x="442" y="55"/>
                  </a:lnTo>
                  <a:lnTo>
                    <a:pt x="446" y="57"/>
                  </a:lnTo>
                  <a:lnTo>
                    <a:pt x="448" y="57"/>
                  </a:lnTo>
                  <a:lnTo>
                    <a:pt x="451" y="57"/>
                  </a:lnTo>
                  <a:lnTo>
                    <a:pt x="450" y="54"/>
                  </a:lnTo>
                  <a:lnTo>
                    <a:pt x="438" y="44"/>
                  </a:lnTo>
                  <a:lnTo>
                    <a:pt x="430" y="39"/>
                  </a:lnTo>
                  <a:lnTo>
                    <a:pt x="417" y="33"/>
                  </a:lnTo>
                  <a:lnTo>
                    <a:pt x="401" y="27"/>
                  </a:lnTo>
                  <a:lnTo>
                    <a:pt x="380" y="20"/>
                  </a:lnTo>
                  <a:lnTo>
                    <a:pt x="358" y="13"/>
                  </a:lnTo>
                  <a:lnTo>
                    <a:pt x="332" y="8"/>
                  </a:lnTo>
                  <a:lnTo>
                    <a:pt x="305" y="2"/>
                  </a:lnTo>
                  <a:lnTo>
                    <a:pt x="276" y="0"/>
                  </a:lnTo>
                  <a:lnTo>
                    <a:pt x="270" y="0"/>
                  </a:lnTo>
                  <a:lnTo>
                    <a:pt x="264" y="0"/>
                  </a:lnTo>
                  <a:lnTo>
                    <a:pt x="259" y="0"/>
                  </a:lnTo>
                  <a:lnTo>
                    <a:pt x="253" y="0"/>
                  </a:lnTo>
                  <a:lnTo>
                    <a:pt x="237" y="0"/>
                  </a:lnTo>
                  <a:lnTo>
                    <a:pt x="221" y="2"/>
                  </a:lnTo>
                  <a:lnTo>
                    <a:pt x="205" y="4"/>
                  </a:lnTo>
                  <a:lnTo>
                    <a:pt x="189" y="6"/>
                  </a:lnTo>
                  <a:lnTo>
                    <a:pt x="173" y="11"/>
                  </a:lnTo>
                  <a:lnTo>
                    <a:pt x="156" y="17"/>
                  </a:lnTo>
                  <a:lnTo>
                    <a:pt x="140" y="23"/>
                  </a:lnTo>
                  <a:lnTo>
                    <a:pt x="125" y="31"/>
                  </a:lnTo>
                  <a:lnTo>
                    <a:pt x="81" y="60"/>
                  </a:lnTo>
                  <a:lnTo>
                    <a:pt x="47" y="94"/>
                  </a:lnTo>
                  <a:lnTo>
                    <a:pt x="22" y="131"/>
                  </a:lnTo>
                  <a:lnTo>
                    <a:pt x="6" y="173"/>
                  </a:lnTo>
                  <a:lnTo>
                    <a:pt x="0" y="218"/>
                  </a:lnTo>
                  <a:lnTo>
                    <a:pt x="1" y="266"/>
                  </a:lnTo>
                  <a:lnTo>
                    <a:pt x="12" y="316"/>
                  </a:lnTo>
                  <a:lnTo>
                    <a:pt x="31" y="36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5" name="Freeform 778">
              <a:extLst>
                <a:ext uri="{FF2B5EF4-FFF2-40B4-BE49-F238E27FC236}">
                  <a16:creationId xmlns:a16="http://schemas.microsoft.com/office/drawing/2014/main" id="{F4749346-B947-4235-B0A4-AABB81989E72}"/>
                </a:ext>
              </a:extLst>
            </p:cNvPr>
            <p:cNvSpPr>
              <a:spLocks/>
            </p:cNvSpPr>
            <p:nvPr/>
          </p:nvSpPr>
          <p:spPr bwMode="auto">
            <a:xfrm>
              <a:off x="1287" y="1604"/>
              <a:ext cx="126" cy="277"/>
            </a:xfrm>
            <a:custGeom>
              <a:avLst/>
              <a:gdLst>
                <a:gd name="T0" fmla="*/ 0 w 126"/>
                <a:gd name="T1" fmla="*/ 0 h 277"/>
                <a:gd name="T2" fmla="*/ 5 w 126"/>
                <a:gd name="T3" fmla="*/ 4 h 277"/>
                <a:gd name="T4" fmla="*/ 20 w 126"/>
                <a:gd name="T5" fmla="*/ 15 h 277"/>
                <a:gd name="T6" fmla="*/ 39 w 126"/>
                <a:gd name="T7" fmla="*/ 34 h 277"/>
                <a:gd name="T8" fmla="*/ 62 w 126"/>
                <a:gd name="T9" fmla="*/ 61 h 277"/>
                <a:gd name="T10" fmla="*/ 84 w 126"/>
                <a:gd name="T11" fmla="*/ 99 h 277"/>
                <a:gd name="T12" fmla="*/ 102 w 126"/>
                <a:gd name="T13" fmla="*/ 146 h 277"/>
                <a:gd name="T14" fmla="*/ 112 w 126"/>
                <a:gd name="T15" fmla="*/ 202 h 277"/>
                <a:gd name="T16" fmla="*/ 113 w 126"/>
                <a:gd name="T17" fmla="*/ 271 h 277"/>
                <a:gd name="T18" fmla="*/ 116 w 126"/>
                <a:gd name="T19" fmla="*/ 273 h 277"/>
                <a:gd name="T20" fmla="*/ 120 w 126"/>
                <a:gd name="T21" fmla="*/ 277 h 277"/>
                <a:gd name="T22" fmla="*/ 124 w 126"/>
                <a:gd name="T23" fmla="*/ 274 h 277"/>
                <a:gd name="T24" fmla="*/ 126 w 126"/>
                <a:gd name="T25" fmla="*/ 261 h 277"/>
                <a:gd name="T26" fmla="*/ 126 w 126"/>
                <a:gd name="T27" fmla="*/ 244 h 277"/>
                <a:gd name="T28" fmla="*/ 124 w 126"/>
                <a:gd name="T29" fmla="*/ 215 h 277"/>
                <a:gd name="T30" fmla="*/ 118 w 126"/>
                <a:gd name="T31" fmla="*/ 177 h 277"/>
                <a:gd name="T32" fmla="*/ 109 w 126"/>
                <a:gd name="T33" fmla="*/ 136 h 277"/>
                <a:gd name="T34" fmla="*/ 93 w 126"/>
                <a:gd name="T35" fmla="*/ 94 h 277"/>
                <a:gd name="T36" fmla="*/ 71 w 126"/>
                <a:gd name="T37" fmla="*/ 55 h 277"/>
                <a:gd name="T38" fmla="*/ 40 w 126"/>
                <a:gd name="T39" fmla="*/ 22 h 277"/>
                <a:gd name="T40" fmla="*/ 0 w 126"/>
                <a:gd name="T41" fmla="*/ 0 h 27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6"/>
                <a:gd name="T64" fmla="*/ 0 h 277"/>
                <a:gd name="T65" fmla="*/ 126 w 126"/>
                <a:gd name="T66" fmla="*/ 277 h 27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6" h="277">
                  <a:moveTo>
                    <a:pt x="0" y="0"/>
                  </a:moveTo>
                  <a:lnTo>
                    <a:pt x="5" y="4"/>
                  </a:lnTo>
                  <a:lnTo>
                    <a:pt x="20" y="15"/>
                  </a:lnTo>
                  <a:lnTo>
                    <a:pt x="39" y="34"/>
                  </a:lnTo>
                  <a:lnTo>
                    <a:pt x="62" y="61"/>
                  </a:lnTo>
                  <a:lnTo>
                    <a:pt x="84" y="99"/>
                  </a:lnTo>
                  <a:lnTo>
                    <a:pt x="102" y="146"/>
                  </a:lnTo>
                  <a:lnTo>
                    <a:pt x="112" y="202"/>
                  </a:lnTo>
                  <a:lnTo>
                    <a:pt x="113" y="271"/>
                  </a:lnTo>
                  <a:lnTo>
                    <a:pt x="116" y="273"/>
                  </a:lnTo>
                  <a:lnTo>
                    <a:pt x="120" y="277"/>
                  </a:lnTo>
                  <a:lnTo>
                    <a:pt x="124" y="274"/>
                  </a:lnTo>
                  <a:lnTo>
                    <a:pt x="126" y="261"/>
                  </a:lnTo>
                  <a:lnTo>
                    <a:pt x="126" y="244"/>
                  </a:lnTo>
                  <a:lnTo>
                    <a:pt x="124" y="215"/>
                  </a:lnTo>
                  <a:lnTo>
                    <a:pt x="118" y="177"/>
                  </a:lnTo>
                  <a:lnTo>
                    <a:pt x="109" y="136"/>
                  </a:lnTo>
                  <a:lnTo>
                    <a:pt x="93" y="94"/>
                  </a:lnTo>
                  <a:lnTo>
                    <a:pt x="71" y="55"/>
                  </a:lnTo>
                  <a:lnTo>
                    <a:pt x="40" y="22"/>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6" name="Freeform 779">
              <a:extLst>
                <a:ext uri="{FF2B5EF4-FFF2-40B4-BE49-F238E27FC236}">
                  <a16:creationId xmlns:a16="http://schemas.microsoft.com/office/drawing/2014/main" id="{5E6636F4-F76E-47DC-AD24-8705E21F5C15}"/>
                </a:ext>
              </a:extLst>
            </p:cNvPr>
            <p:cNvSpPr>
              <a:spLocks/>
            </p:cNvSpPr>
            <p:nvPr/>
          </p:nvSpPr>
          <p:spPr bwMode="auto">
            <a:xfrm>
              <a:off x="1423" y="1590"/>
              <a:ext cx="35" cy="270"/>
            </a:xfrm>
            <a:custGeom>
              <a:avLst/>
              <a:gdLst>
                <a:gd name="T0" fmla="*/ 0 w 35"/>
                <a:gd name="T1" fmla="*/ 0 h 270"/>
                <a:gd name="T2" fmla="*/ 2 w 35"/>
                <a:gd name="T3" fmla="*/ 4 h 270"/>
                <a:gd name="T4" fmla="*/ 8 w 35"/>
                <a:gd name="T5" fmla="*/ 19 h 270"/>
                <a:gd name="T6" fmla="*/ 15 w 35"/>
                <a:gd name="T7" fmla="*/ 43 h 270"/>
                <a:gd name="T8" fmla="*/ 23 w 35"/>
                <a:gd name="T9" fmla="*/ 74 h 270"/>
                <a:gd name="T10" fmla="*/ 29 w 35"/>
                <a:gd name="T11" fmla="*/ 111 h 270"/>
                <a:gd name="T12" fmla="*/ 34 w 35"/>
                <a:gd name="T13" fmla="*/ 156 h 270"/>
                <a:gd name="T14" fmla="*/ 35 w 35"/>
                <a:gd name="T15" fmla="*/ 206 h 270"/>
                <a:gd name="T16" fmla="*/ 30 w 35"/>
                <a:gd name="T17" fmla="*/ 260 h 270"/>
                <a:gd name="T18" fmla="*/ 29 w 35"/>
                <a:gd name="T19" fmla="*/ 265 h 270"/>
                <a:gd name="T20" fmla="*/ 26 w 35"/>
                <a:gd name="T21" fmla="*/ 270 h 270"/>
                <a:gd name="T22" fmla="*/ 23 w 35"/>
                <a:gd name="T23" fmla="*/ 269 h 270"/>
                <a:gd name="T24" fmla="*/ 23 w 35"/>
                <a:gd name="T25" fmla="*/ 250 h 270"/>
                <a:gd name="T26" fmla="*/ 24 w 35"/>
                <a:gd name="T27" fmla="*/ 233 h 270"/>
                <a:gd name="T28" fmla="*/ 26 w 35"/>
                <a:gd name="T29" fmla="*/ 211 h 270"/>
                <a:gd name="T30" fmla="*/ 26 w 35"/>
                <a:gd name="T31" fmla="*/ 185 h 270"/>
                <a:gd name="T32" fmla="*/ 26 w 35"/>
                <a:gd name="T33" fmla="*/ 155 h 270"/>
                <a:gd name="T34" fmla="*/ 24 w 35"/>
                <a:gd name="T35" fmla="*/ 122 h 270"/>
                <a:gd name="T36" fmla="*/ 19 w 35"/>
                <a:gd name="T37" fmla="*/ 84 h 270"/>
                <a:gd name="T38" fmla="*/ 11 w 35"/>
                <a:gd name="T39" fmla="*/ 44 h 270"/>
                <a:gd name="T40" fmla="*/ 0 w 35"/>
                <a:gd name="T41" fmla="*/ 0 h 2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5"/>
                <a:gd name="T64" fmla="*/ 0 h 270"/>
                <a:gd name="T65" fmla="*/ 35 w 35"/>
                <a:gd name="T66" fmla="*/ 270 h 2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5" h="270">
                  <a:moveTo>
                    <a:pt x="0" y="0"/>
                  </a:moveTo>
                  <a:lnTo>
                    <a:pt x="2" y="4"/>
                  </a:lnTo>
                  <a:lnTo>
                    <a:pt x="8" y="19"/>
                  </a:lnTo>
                  <a:lnTo>
                    <a:pt x="15" y="43"/>
                  </a:lnTo>
                  <a:lnTo>
                    <a:pt x="23" y="74"/>
                  </a:lnTo>
                  <a:lnTo>
                    <a:pt x="29" y="111"/>
                  </a:lnTo>
                  <a:lnTo>
                    <a:pt x="34" y="156"/>
                  </a:lnTo>
                  <a:lnTo>
                    <a:pt x="35" y="206"/>
                  </a:lnTo>
                  <a:lnTo>
                    <a:pt x="30" y="260"/>
                  </a:lnTo>
                  <a:lnTo>
                    <a:pt x="29" y="265"/>
                  </a:lnTo>
                  <a:lnTo>
                    <a:pt x="26" y="270"/>
                  </a:lnTo>
                  <a:lnTo>
                    <a:pt x="23" y="269"/>
                  </a:lnTo>
                  <a:lnTo>
                    <a:pt x="23" y="250"/>
                  </a:lnTo>
                  <a:lnTo>
                    <a:pt x="24" y="233"/>
                  </a:lnTo>
                  <a:lnTo>
                    <a:pt x="26" y="211"/>
                  </a:lnTo>
                  <a:lnTo>
                    <a:pt x="26" y="185"/>
                  </a:lnTo>
                  <a:lnTo>
                    <a:pt x="26" y="155"/>
                  </a:lnTo>
                  <a:lnTo>
                    <a:pt x="24" y="122"/>
                  </a:lnTo>
                  <a:lnTo>
                    <a:pt x="19" y="84"/>
                  </a:lnTo>
                  <a:lnTo>
                    <a:pt x="11" y="44"/>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7" name="Freeform 780">
              <a:extLst>
                <a:ext uri="{FF2B5EF4-FFF2-40B4-BE49-F238E27FC236}">
                  <a16:creationId xmlns:a16="http://schemas.microsoft.com/office/drawing/2014/main" id="{A4AA2AB4-5C00-4055-AF19-8EC2778F36A2}"/>
                </a:ext>
              </a:extLst>
            </p:cNvPr>
            <p:cNvSpPr>
              <a:spLocks/>
            </p:cNvSpPr>
            <p:nvPr/>
          </p:nvSpPr>
          <p:spPr bwMode="auto">
            <a:xfrm>
              <a:off x="1449" y="1627"/>
              <a:ext cx="66" cy="228"/>
            </a:xfrm>
            <a:custGeom>
              <a:avLst/>
              <a:gdLst>
                <a:gd name="T0" fmla="*/ 0 w 66"/>
                <a:gd name="T1" fmla="*/ 0 h 228"/>
                <a:gd name="T2" fmla="*/ 3 w 66"/>
                <a:gd name="T3" fmla="*/ 3 h 228"/>
                <a:gd name="T4" fmla="*/ 10 w 66"/>
                <a:gd name="T5" fmla="*/ 15 h 228"/>
                <a:gd name="T6" fmla="*/ 20 w 66"/>
                <a:gd name="T7" fmla="*/ 32 h 228"/>
                <a:gd name="T8" fmla="*/ 31 w 66"/>
                <a:gd name="T9" fmla="*/ 55 h 228"/>
                <a:gd name="T10" fmla="*/ 43 w 66"/>
                <a:gd name="T11" fmla="*/ 86 h 228"/>
                <a:gd name="T12" fmla="*/ 52 w 66"/>
                <a:gd name="T13" fmla="*/ 123 h 228"/>
                <a:gd name="T14" fmla="*/ 56 w 66"/>
                <a:gd name="T15" fmla="*/ 165 h 228"/>
                <a:gd name="T16" fmla="*/ 55 w 66"/>
                <a:gd name="T17" fmla="*/ 213 h 228"/>
                <a:gd name="T18" fmla="*/ 56 w 66"/>
                <a:gd name="T19" fmla="*/ 219 h 228"/>
                <a:gd name="T20" fmla="*/ 60 w 66"/>
                <a:gd name="T21" fmla="*/ 228 h 228"/>
                <a:gd name="T22" fmla="*/ 63 w 66"/>
                <a:gd name="T23" fmla="*/ 226 h 228"/>
                <a:gd name="T24" fmla="*/ 65 w 66"/>
                <a:gd name="T25" fmla="*/ 205 h 228"/>
                <a:gd name="T26" fmla="*/ 66 w 66"/>
                <a:gd name="T27" fmla="*/ 186 h 228"/>
                <a:gd name="T28" fmla="*/ 66 w 66"/>
                <a:gd name="T29" fmla="*/ 163 h 228"/>
                <a:gd name="T30" fmla="*/ 65 w 66"/>
                <a:gd name="T31" fmla="*/ 140 h 228"/>
                <a:gd name="T32" fmla="*/ 62 w 66"/>
                <a:gd name="T33" fmla="*/ 114 h 228"/>
                <a:gd name="T34" fmla="*/ 54 w 66"/>
                <a:gd name="T35" fmla="*/ 86 h 228"/>
                <a:gd name="T36" fmla="*/ 43 w 66"/>
                <a:gd name="T37" fmla="*/ 57 h 228"/>
                <a:gd name="T38" fmla="*/ 25 w 66"/>
                <a:gd name="T39" fmla="*/ 29 h 228"/>
                <a:gd name="T40" fmla="*/ 0 w 66"/>
                <a:gd name="T41" fmla="*/ 0 h 2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6"/>
                <a:gd name="T64" fmla="*/ 0 h 228"/>
                <a:gd name="T65" fmla="*/ 66 w 66"/>
                <a:gd name="T66" fmla="*/ 228 h 22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6" h="228">
                  <a:moveTo>
                    <a:pt x="0" y="0"/>
                  </a:moveTo>
                  <a:lnTo>
                    <a:pt x="3" y="3"/>
                  </a:lnTo>
                  <a:lnTo>
                    <a:pt x="10" y="15"/>
                  </a:lnTo>
                  <a:lnTo>
                    <a:pt x="20" y="32"/>
                  </a:lnTo>
                  <a:lnTo>
                    <a:pt x="31" y="55"/>
                  </a:lnTo>
                  <a:lnTo>
                    <a:pt x="43" y="86"/>
                  </a:lnTo>
                  <a:lnTo>
                    <a:pt x="52" y="123"/>
                  </a:lnTo>
                  <a:lnTo>
                    <a:pt x="56" y="165"/>
                  </a:lnTo>
                  <a:lnTo>
                    <a:pt x="55" y="213"/>
                  </a:lnTo>
                  <a:lnTo>
                    <a:pt x="56" y="219"/>
                  </a:lnTo>
                  <a:lnTo>
                    <a:pt x="60" y="228"/>
                  </a:lnTo>
                  <a:lnTo>
                    <a:pt x="63" y="226"/>
                  </a:lnTo>
                  <a:lnTo>
                    <a:pt x="65" y="205"/>
                  </a:lnTo>
                  <a:lnTo>
                    <a:pt x="66" y="186"/>
                  </a:lnTo>
                  <a:lnTo>
                    <a:pt x="66" y="163"/>
                  </a:lnTo>
                  <a:lnTo>
                    <a:pt x="65" y="140"/>
                  </a:lnTo>
                  <a:lnTo>
                    <a:pt x="62" y="114"/>
                  </a:lnTo>
                  <a:lnTo>
                    <a:pt x="54" y="86"/>
                  </a:lnTo>
                  <a:lnTo>
                    <a:pt x="43" y="57"/>
                  </a:lnTo>
                  <a:lnTo>
                    <a:pt x="25" y="29"/>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8" name="Freeform 781">
              <a:extLst>
                <a:ext uri="{FF2B5EF4-FFF2-40B4-BE49-F238E27FC236}">
                  <a16:creationId xmlns:a16="http://schemas.microsoft.com/office/drawing/2014/main" id="{CF899252-0AF8-492F-A360-7E472D9DFB86}"/>
                </a:ext>
              </a:extLst>
            </p:cNvPr>
            <p:cNvSpPr>
              <a:spLocks/>
            </p:cNvSpPr>
            <p:nvPr/>
          </p:nvSpPr>
          <p:spPr bwMode="auto">
            <a:xfrm>
              <a:off x="1108" y="1842"/>
              <a:ext cx="419" cy="68"/>
            </a:xfrm>
            <a:custGeom>
              <a:avLst/>
              <a:gdLst>
                <a:gd name="T0" fmla="*/ 0 w 419"/>
                <a:gd name="T1" fmla="*/ 41 h 68"/>
                <a:gd name="T2" fmla="*/ 3 w 419"/>
                <a:gd name="T3" fmla="*/ 42 h 68"/>
                <a:gd name="T4" fmla="*/ 12 w 419"/>
                <a:gd name="T5" fmla="*/ 44 h 68"/>
                <a:gd name="T6" fmla="*/ 26 w 419"/>
                <a:gd name="T7" fmla="*/ 48 h 68"/>
                <a:gd name="T8" fmla="*/ 45 w 419"/>
                <a:gd name="T9" fmla="*/ 51 h 68"/>
                <a:gd name="T10" fmla="*/ 67 w 419"/>
                <a:gd name="T11" fmla="*/ 55 h 68"/>
                <a:gd name="T12" fmla="*/ 94 w 419"/>
                <a:gd name="T13" fmla="*/ 60 h 68"/>
                <a:gd name="T14" fmla="*/ 122 w 419"/>
                <a:gd name="T15" fmla="*/ 63 h 68"/>
                <a:gd name="T16" fmla="*/ 154 w 419"/>
                <a:gd name="T17" fmla="*/ 66 h 68"/>
                <a:gd name="T18" fmla="*/ 188 w 419"/>
                <a:gd name="T19" fmla="*/ 68 h 68"/>
                <a:gd name="T20" fmla="*/ 222 w 419"/>
                <a:gd name="T21" fmla="*/ 67 h 68"/>
                <a:gd name="T22" fmla="*/ 256 w 419"/>
                <a:gd name="T23" fmla="*/ 64 h 68"/>
                <a:gd name="T24" fmla="*/ 291 w 419"/>
                <a:gd name="T25" fmla="*/ 59 h 68"/>
                <a:gd name="T26" fmla="*/ 325 w 419"/>
                <a:gd name="T27" fmla="*/ 51 h 68"/>
                <a:gd name="T28" fmla="*/ 358 w 419"/>
                <a:gd name="T29" fmla="*/ 40 h 68"/>
                <a:gd name="T30" fmla="*/ 388 w 419"/>
                <a:gd name="T31" fmla="*/ 25 h 68"/>
                <a:gd name="T32" fmla="*/ 416 w 419"/>
                <a:gd name="T33" fmla="*/ 6 h 68"/>
                <a:gd name="T34" fmla="*/ 416 w 419"/>
                <a:gd name="T35" fmla="*/ 5 h 68"/>
                <a:gd name="T36" fmla="*/ 418 w 419"/>
                <a:gd name="T37" fmla="*/ 4 h 68"/>
                <a:gd name="T38" fmla="*/ 419 w 419"/>
                <a:gd name="T39" fmla="*/ 1 h 68"/>
                <a:gd name="T40" fmla="*/ 419 w 419"/>
                <a:gd name="T41" fmla="*/ 0 h 68"/>
                <a:gd name="T42" fmla="*/ 416 w 419"/>
                <a:gd name="T43" fmla="*/ 0 h 68"/>
                <a:gd name="T44" fmla="*/ 412 w 419"/>
                <a:gd name="T45" fmla="*/ 1 h 68"/>
                <a:gd name="T46" fmla="*/ 405 w 419"/>
                <a:gd name="T47" fmla="*/ 6 h 68"/>
                <a:gd name="T48" fmla="*/ 394 w 419"/>
                <a:gd name="T49" fmla="*/ 13 h 68"/>
                <a:gd name="T50" fmla="*/ 386 w 419"/>
                <a:gd name="T51" fmla="*/ 17 h 68"/>
                <a:gd name="T52" fmla="*/ 377 w 419"/>
                <a:gd name="T53" fmla="*/ 22 h 68"/>
                <a:gd name="T54" fmla="*/ 365 w 419"/>
                <a:gd name="T55" fmla="*/ 26 h 68"/>
                <a:gd name="T56" fmla="*/ 351 w 419"/>
                <a:gd name="T57" fmla="*/ 32 h 68"/>
                <a:gd name="T58" fmla="*/ 335 w 419"/>
                <a:gd name="T59" fmla="*/ 36 h 68"/>
                <a:gd name="T60" fmla="*/ 317 w 419"/>
                <a:gd name="T61" fmla="*/ 40 h 68"/>
                <a:gd name="T62" fmla="*/ 297 w 419"/>
                <a:gd name="T63" fmla="*/ 44 h 68"/>
                <a:gd name="T64" fmla="*/ 274 w 419"/>
                <a:gd name="T65" fmla="*/ 46 h 68"/>
                <a:gd name="T66" fmla="*/ 249 w 419"/>
                <a:gd name="T67" fmla="*/ 50 h 68"/>
                <a:gd name="T68" fmla="*/ 222 w 419"/>
                <a:gd name="T69" fmla="*/ 51 h 68"/>
                <a:gd name="T70" fmla="*/ 191 w 419"/>
                <a:gd name="T71" fmla="*/ 52 h 68"/>
                <a:gd name="T72" fmla="*/ 158 w 419"/>
                <a:gd name="T73" fmla="*/ 52 h 68"/>
                <a:gd name="T74" fmla="*/ 122 w 419"/>
                <a:gd name="T75" fmla="*/ 52 h 68"/>
                <a:gd name="T76" fmla="*/ 84 w 419"/>
                <a:gd name="T77" fmla="*/ 50 h 68"/>
                <a:gd name="T78" fmla="*/ 44 w 419"/>
                <a:gd name="T79" fmla="*/ 45 h 68"/>
                <a:gd name="T80" fmla="*/ 0 w 419"/>
                <a:gd name="T81" fmla="*/ 41 h 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9"/>
                <a:gd name="T124" fmla="*/ 0 h 68"/>
                <a:gd name="T125" fmla="*/ 419 w 419"/>
                <a:gd name="T126" fmla="*/ 68 h 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9" h="68">
                  <a:moveTo>
                    <a:pt x="0" y="41"/>
                  </a:moveTo>
                  <a:lnTo>
                    <a:pt x="3" y="42"/>
                  </a:lnTo>
                  <a:lnTo>
                    <a:pt x="12" y="44"/>
                  </a:lnTo>
                  <a:lnTo>
                    <a:pt x="26" y="48"/>
                  </a:lnTo>
                  <a:lnTo>
                    <a:pt x="45" y="51"/>
                  </a:lnTo>
                  <a:lnTo>
                    <a:pt x="67" y="55"/>
                  </a:lnTo>
                  <a:lnTo>
                    <a:pt x="94" y="60"/>
                  </a:lnTo>
                  <a:lnTo>
                    <a:pt x="122" y="63"/>
                  </a:lnTo>
                  <a:lnTo>
                    <a:pt x="154" y="66"/>
                  </a:lnTo>
                  <a:lnTo>
                    <a:pt x="188" y="68"/>
                  </a:lnTo>
                  <a:lnTo>
                    <a:pt x="222" y="67"/>
                  </a:lnTo>
                  <a:lnTo>
                    <a:pt x="256" y="64"/>
                  </a:lnTo>
                  <a:lnTo>
                    <a:pt x="291" y="59"/>
                  </a:lnTo>
                  <a:lnTo>
                    <a:pt x="325" y="51"/>
                  </a:lnTo>
                  <a:lnTo>
                    <a:pt x="358" y="40"/>
                  </a:lnTo>
                  <a:lnTo>
                    <a:pt x="388" y="25"/>
                  </a:lnTo>
                  <a:lnTo>
                    <a:pt x="416" y="6"/>
                  </a:lnTo>
                  <a:lnTo>
                    <a:pt x="416" y="5"/>
                  </a:lnTo>
                  <a:lnTo>
                    <a:pt x="418" y="4"/>
                  </a:lnTo>
                  <a:lnTo>
                    <a:pt x="419" y="1"/>
                  </a:lnTo>
                  <a:lnTo>
                    <a:pt x="419" y="0"/>
                  </a:lnTo>
                  <a:lnTo>
                    <a:pt x="416" y="0"/>
                  </a:lnTo>
                  <a:lnTo>
                    <a:pt x="412" y="1"/>
                  </a:lnTo>
                  <a:lnTo>
                    <a:pt x="405" y="6"/>
                  </a:lnTo>
                  <a:lnTo>
                    <a:pt x="394" y="13"/>
                  </a:lnTo>
                  <a:lnTo>
                    <a:pt x="386" y="17"/>
                  </a:lnTo>
                  <a:lnTo>
                    <a:pt x="377" y="22"/>
                  </a:lnTo>
                  <a:lnTo>
                    <a:pt x="365" y="26"/>
                  </a:lnTo>
                  <a:lnTo>
                    <a:pt x="351" y="32"/>
                  </a:lnTo>
                  <a:lnTo>
                    <a:pt x="335" y="36"/>
                  </a:lnTo>
                  <a:lnTo>
                    <a:pt x="317" y="40"/>
                  </a:lnTo>
                  <a:lnTo>
                    <a:pt x="297" y="44"/>
                  </a:lnTo>
                  <a:lnTo>
                    <a:pt x="274" y="46"/>
                  </a:lnTo>
                  <a:lnTo>
                    <a:pt x="249" y="50"/>
                  </a:lnTo>
                  <a:lnTo>
                    <a:pt x="222" y="51"/>
                  </a:lnTo>
                  <a:lnTo>
                    <a:pt x="191" y="52"/>
                  </a:lnTo>
                  <a:lnTo>
                    <a:pt x="158" y="52"/>
                  </a:lnTo>
                  <a:lnTo>
                    <a:pt x="122" y="52"/>
                  </a:lnTo>
                  <a:lnTo>
                    <a:pt x="84" y="50"/>
                  </a:lnTo>
                  <a:lnTo>
                    <a:pt x="44" y="45"/>
                  </a:lnTo>
                  <a:lnTo>
                    <a:pt x="0" y="41"/>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59" name="Freeform 782">
              <a:extLst>
                <a:ext uri="{FF2B5EF4-FFF2-40B4-BE49-F238E27FC236}">
                  <a16:creationId xmlns:a16="http://schemas.microsoft.com/office/drawing/2014/main" id="{EAE0A509-B464-40A7-9869-6CDCD86B005E}"/>
                </a:ext>
              </a:extLst>
            </p:cNvPr>
            <p:cNvSpPr>
              <a:spLocks/>
            </p:cNvSpPr>
            <p:nvPr/>
          </p:nvSpPr>
          <p:spPr bwMode="auto">
            <a:xfrm>
              <a:off x="1014" y="1840"/>
              <a:ext cx="592" cy="120"/>
            </a:xfrm>
            <a:custGeom>
              <a:avLst/>
              <a:gdLst>
                <a:gd name="T0" fmla="*/ 0 w 592"/>
                <a:gd name="T1" fmla="*/ 48 h 120"/>
                <a:gd name="T2" fmla="*/ 4 w 592"/>
                <a:gd name="T3" fmla="*/ 50 h 120"/>
                <a:gd name="T4" fmla="*/ 14 w 592"/>
                <a:gd name="T5" fmla="*/ 52 h 120"/>
                <a:gd name="T6" fmla="*/ 31 w 592"/>
                <a:gd name="T7" fmla="*/ 56 h 120"/>
                <a:gd name="T8" fmla="*/ 52 w 592"/>
                <a:gd name="T9" fmla="*/ 62 h 120"/>
                <a:gd name="T10" fmla="*/ 79 w 592"/>
                <a:gd name="T11" fmla="*/ 69 h 120"/>
                <a:gd name="T12" fmla="*/ 108 w 592"/>
                <a:gd name="T13" fmla="*/ 77 h 120"/>
                <a:gd name="T14" fmla="*/ 142 w 592"/>
                <a:gd name="T15" fmla="*/ 84 h 120"/>
                <a:gd name="T16" fmla="*/ 178 w 592"/>
                <a:gd name="T17" fmla="*/ 91 h 120"/>
                <a:gd name="T18" fmla="*/ 216 w 592"/>
                <a:gd name="T19" fmla="*/ 99 h 120"/>
                <a:gd name="T20" fmla="*/ 256 w 592"/>
                <a:gd name="T21" fmla="*/ 106 h 120"/>
                <a:gd name="T22" fmla="*/ 295 w 592"/>
                <a:gd name="T23" fmla="*/ 111 h 120"/>
                <a:gd name="T24" fmla="*/ 335 w 592"/>
                <a:gd name="T25" fmla="*/ 116 h 120"/>
                <a:gd name="T26" fmla="*/ 374 w 592"/>
                <a:gd name="T27" fmla="*/ 119 h 120"/>
                <a:gd name="T28" fmla="*/ 411 w 592"/>
                <a:gd name="T29" fmla="*/ 120 h 120"/>
                <a:gd name="T30" fmla="*/ 446 w 592"/>
                <a:gd name="T31" fmla="*/ 119 h 120"/>
                <a:gd name="T32" fmla="*/ 478 w 592"/>
                <a:gd name="T33" fmla="*/ 116 h 120"/>
                <a:gd name="T34" fmla="*/ 530 w 592"/>
                <a:gd name="T35" fmla="*/ 106 h 120"/>
                <a:gd name="T36" fmla="*/ 566 w 592"/>
                <a:gd name="T37" fmla="*/ 92 h 120"/>
                <a:gd name="T38" fmla="*/ 586 w 592"/>
                <a:gd name="T39" fmla="*/ 79 h 120"/>
                <a:gd name="T40" fmla="*/ 592 w 592"/>
                <a:gd name="T41" fmla="*/ 63 h 120"/>
                <a:gd name="T42" fmla="*/ 583 w 592"/>
                <a:gd name="T43" fmla="*/ 47 h 120"/>
                <a:gd name="T44" fmla="*/ 561 w 592"/>
                <a:gd name="T45" fmla="*/ 30 h 120"/>
                <a:gd name="T46" fmla="*/ 525 w 592"/>
                <a:gd name="T47" fmla="*/ 15 h 120"/>
                <a:gd name="T48" fmla="*/ 478 w 592"/>
                <a:gd name="T49" fmla="*/ 0 h 120"/>
                <a:gd name="T50" fmla="*/ 475 w 592"/>
                <a:gd name="T51" fmla="*/ 1 h 120"/>
                <a:gd name="T52" fmla="*/ 472 w 592"/>
                <a:gd name="T53" fmla="*/ 4 h 120"/>
                <a:gd name="T54" fmla="*/ 472 w 592"/>
                <a:gd name="T55" fmla="*/ 8 h 120"/>
                <a:gd name="T56" fmla="*/ 480 w 592"/>
                <a:gd name="T57" fmla="*/ 10 h 120"/>
                <a:gd name="T58" fmla="*/ 489 w 592"/>
                <a:gd name="T59" fmla="*/ 11 h 120"/>
                <a:gd name="T60" fmla="*/ 504 w 592"/>
                <a:gd name="T61" fmla="*/ 15 h 120"/>
                <a:gd name="T62" fmla="*/ 519 w 592"/>
                <a:gd name="T63" fmla="*/ 20 h 120"/>
                <a:gd name="T64" fmla="*/ 537 w 592"/>
                <a:gd name="T65" fmla="*/ 27 h 120"/>
                <a:gd name="T66" fmla="*/ 553 w 592"/>
                <a:gd name="T67" fmla="*/ 35 h 120"/>
                <a:gd name="T68" fmla="*/ 566 w 592"/>
                <a:gd name="T69" fmla="*/ 45 h 120"/>
                <a:gd name="T70" fmla="*/ 573 w 592"/>
                <a:gd name="T71" fmla="*/ 57 h 120"/>
                <a:gd name="T72" fmla="*/ 575 w 592"/>
                <a:gd name="T73" fmla="*/ 71 h 120"/>
                <a:gd name="T74" fmla="*/ 572 w 592"/>
                <a:gd name="T75" fmla="*/ 78 h 120"/>
                <a:gd name="T76" fmla="*/ 566 w 592"/>
                <a:gd name="T77" fmla="*/ 84 h 120"/>
                <a:gd name="T78" fmla="*/ 557 w 592"/>
                <a:gd name="T79" fmla="*/ 90 h 120"/>
                <a:gd name="T80" fmla="*/ 543 w 592"/>
                <a:gd name="T81" fmla="*/ 95 h 120"/>
                <a:gd name="T82" fmla="*/ 526 w 592"/>
                <a:gd name="T83" fmla="*/ 99 h 120"/>
                <a:gd name="T84" fmla="*/ 505 w 592"/>
                <a:gd name="T85" fmla="*/ 102 h 120"/>
                <a:gd name="T86" fmla="*/ 479 w 592"/>
                <a:gd name="T87" fmla="*/ 105 h 120"/>
                <a:gd name="T88" fmla="*/ 448 w 592"/>
                <a:gd name="T89" fmla="*/ 106 h 120"/>
                <a:gd name="T90" fmla="*/ 412 w 592"/>
                <a:gd name="T91" fmla="*/ 105 h 120"/>
                <a:gd name="T92" fmla="*/ 371 w 592"/>
                <a:gd name="T93" fmla="*/ 102 h 120"/>
                <a:gd name="T94" fmla="*/ 325 w 592"/>
                <a:gd name="T95" fmla="*/ 99 h 120"/>
                <a:gd name="T96" fmla="*/ 273 w 592"/>
                <a:gd name="T97" fmla="*/ 93 h 120"/>
                <a:gd name="T98" fmla="*/ 214 w 592"/>
                <a:gd name="T99" fmla="*/ 86 h 120"/>
                <a:gd name="T100" fmla="*/ 149 w 592"/>
                <a:gd name="T101" fmla="*/ 75 h 120"/>
                <a:gd name="T102" fmla="*/ 78 w 592"/>
                <a:gd name="T103" fmla="*/ 63 h 120"/>
                <a:gd name="T104" fmla="*/ 0 w 592"/>
                <a:gd name="T105" fmla="*/ 48 h 12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92"/>
                <a:gd name="T160" fmla="*/ 0 h 120"/>
                <a:gd name="T161" fmla="*/ 592 w 592"/>
                <a:gd name="T162" fmla="*/ 120 h 12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92" h="120">
                  <a:moveTo>
                    <a:pt x="0" y="48"/>
                  </a:moveTo>
                  <a:lnTo>
                    <a:pt x="4" y="50"/>
                  </a:lnTo>
                  <a:lnTo>
                    <a:pt x="14" y="52"/>
                  </a:lnTo>
                  <a:lnTo>
                    <a:pt x="31" y="56"/>
                  </a:lnTo>
                  <a:lnTo>
                    <a:pt x="52" y="62"/>
                  </a:lnTo>
                  <a:lnTo>
                    <a:pt x="79" y="69"/>
                  </a:lnTo>
                  <a:lnTo>
                    <a:pt x="108" y="77"/>
                  </a:lnTo>
                  <a:lnTo>
                    <a:pt x="142" y="84"/>
                  </a:lnTo>
                  <a:lnTo>
                    <a:pt x="178" y="91"/>
                  </a:lnTo>
                  <a:lnTo>
                    <a:pt x="216" y="99"/>
                  </a:lnTo>
                  <a:lnTo>
                    <a:pt x="256" y="106"/>
                  </a:lnTo>
                  <a:lnTo>
                    <a:pt x="295" y="111"/>
                  </a:lnTo>
                  <a:lnTo>
                    <a:pt x="335" y="116"/>
                  </a:lnTo>
                  <a:lnTo>
                    <a:pt x="374" y="119"/>
                  </a:lnTo>
                  <a:lnTo>
                    <a:pt x="411" y="120"/>
                  </a:lnTo>
                  <a:lnTo>
                    <a:pt x="446" y="119"/>
                  </a:lnTo>
                  <a:lnTo>
                    <a:pt x="478" y="116"/>
                  </a:lnTo>
                  <a:lnTo>
                    <a:pt x="530" y="106"/>
                  </a:lnTo>
                  <a:lnTo>
                    <a:pt x="566" y="92"/>
                  </a:lnTo>
                  <a:lnTo>
                    <a:pt x="586" y="79"/>
                  </a:lnTo>
                  <a:lnTo>
                    <a:pt x="592" y="63"/>
                  </a:lnTo>
                  <a:lnTo>
                    <a:pt x="583" y="47"/>
                  </a:lnTo>
                  <a:lnTo>
                    <a:pt x="561" y="30"/>
                  </a:lnTo>
                  <a:lnTo>
                    <a:pt x="525" y="15"/>
                  </a:lnTo>
                  <a:lnTo>
                    <a:pt x="478" y="0"/>
                  </a:lnTo>
                  <a:lnTo>
                    <a:pt x="475" y="1"/>
                  </a:lnTo>
                  <a:lnTo>
                    <a:pt x="472" y="4"/>
                  </a:lnTo>
                  <a:lnTo>
                    <a:pt x="472" y="8"/>
                  </a:lnTo>
                  <a:lnTo>
                    <a:pt x="480" y="10"/>
                  </a:lnTo>
                  <a:lnTo>
                    <a:pt x="489" y="11"/>
                  </a:lnTo>
                  <a:lnTo>
                    <a:pt x="504" y="15"/>
                  </a:lnTo>
                  <a:lnTo>
                    <a:pt x="519" y="20"/>
                  </a:lnTo>
                  <a:lnTo>
                    <a:pt x="537" y="27"/>
                  </a:lnTo>
                  <a:lnTo>
                    <a:pt x="553" y="35"/>
                  </a:lnTo>
                  <a:lnTo>
                    <a:pt x="566" y="45"/>
                  </a:lnTo>
                  <a:lnTo>
                    <a:pt x="573" y="57"/>
                  </a:lnTo>
                  <a:lnTo>
                    <a:pt x="575" y="71"/>
                  </a:lnTo>
                  <a:lnTo>
                    <a:pt x="572" y="78"/>
                  </a:lnTo>
                  <a:lnTo>
                    <a:pt x="566" y="84"/>
                  </a:lnTo>
                  <a:lnTo>
                    <a:pt x="557" y="90"/>
                  </a:lnTo>
                  <a:lnTo>
                    <a:pt x="543" y="95"/>
                  </a:lnTo>
                  <a:lnTo>
                    <a:pt x="526" y="99"/>
                  </a:lnTo>
                  <a:lnTo>
                    <a:pt x="505" y="102"/>
                  </a:lnTo>
                  <a:lnTo>
                    <a:pt x="479" y="105"/>
                  </a:lnTo>
                  <a:lnTo>
                    <a:pt x="448" y="106"/>
                  </a:lnTo>
                  <a:lnTo>
                    <a:pt x="412" y="105"/>
                  </a:lnTo>
                  <a:lnTo>
                    <a:pt x="371" y="102"/>
                  </a:lnTo>
                  <a:lnTo>
                    <a:pt x="325" y="99"/>
                  </a:lnTo>
                  <a:lnTo>
                    <a:pt x="273" y="93"/>
                  </a:lnTo>
                  <a:lnTo>
                    <a:pt x="214" y="86"/>
                  </a:lnTo>
                  <a:lnTo>
                    <a:pt x="149" y="75"/>
                  </a:lnTo>
                  <a:lnTo>
                    <a:pt x="78" y="63"/>
                  </a:lnTo>
                  <a:lnTo>
                    <a:pt x="0" y="4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0" name="Freeform 783">
              <a:extLst>
                <a:ext uri="{FF2B5EF4-FFF2-40B4-BE49-F238E27FC236}">
                  <a16:creationId xmlns:a16="http://schemas.microsoft.com/office/drawing/2014/main" id="{A397CAF4-9F7D-4D39-B754-21A090E2BCD6}"/>
                </a:ext>
              </a:extLst>
            </p:cNvPr>
            <p:cNvSpPr>
              <a:spLocks/>
            </p:cNvSpPr>
            <p:nvPr/>
          </p:nvSpPr>
          <p:spPr bwMode="auto">
            <a:xfrm>
              <a:off x="994" y="1914"/>
              <a:ext cx="109" cy="187"/>
            </a:xfrm>
            <a:custGeom>
              <a:avLst/>
              <a:gdLst>
                <a:gd name="T0" fmla="*/ 99 w 109"/>
                <a:gd name="T1" fmla="*/ 83 h 187"/>
                <a:gd name="T2" fmla="*/ 98 w 109"/>
                <a:gd name="T3" fmla="*/ 79 h 187"/>
                <a:gd name="T4" fmla="*/ 97 w 109"/>
                <a:gd name="T5" fmla="*/ 71 h 187"/>
                <a:gd name="T6" fmla="*/ 92 w 109"/>
                <a:gd name="T7" fmla="*/ 61 h 187"/>
                <a:gd name="T8" fmla="*/ 87 w 109"/>
                <a:gd name="T9" fmla="*/ 48 h 187"/>
                <a:gd name="T10" fmla="*/ 80 w 109"/>
                <a:gd name="T11" fmla="*/ 36 h 187"/>
                <a:gd name="T12" fmla="*/ 70 w 109"/>
                <a:gd name="T13" fmla="*/ 25 h 187"/>
                <a:gd name="T14" fmla="*/ 58 w 109"/>
                <a:gd name="T15" fmla="*/ 18 h 187"/>
                <a:gd name="T16" fmla="*/ 44 w 109"/>
                <a:gd name="T17" fmla="*/ 17 h 187"/>
                <a:gd name="T18" fmla="*/ 30 w 109"/>
                <a:gd name="T19" fmla="*/ 22 h 187"/>
                <a:gd name="T20" fmla="*/ 21 w 109"/>
                <a:gd name="T21" fmla="*/ 31 h 187"/>
                <a:gd name="T22" fmla="*/ 16 w 109"/>
                <a:gd name="T23" fmla="*/ 43 h 187"/>
                <a:gd name="T24" fmla="*/ 16 w 109"/>
                <a:gd name="T25" fmla="*/ 59 h 187"/>
                <a:gd name="T26" fmla="*/ 19 w 109"/>
                <a:gd name="T27" fmla="*/ 77 h 187"/>
                <a:gd name="T28" fmla="*/ 26 w 109"/>
                <a:gd name="T29" fmla="*/ 95 h 187"/>
                <a:gd name="T30" fmla="*/ 37 w 109"/>
                <a:gd name="T31" fmla="*/ 114 h 187"/>
                <a:gd name="T32" fmla="*/ 53 w 109"/>
                <a:gd name="T33" fmla="*/ 133 h 187"/>
                <a:gd name="T34" fmla="*/ 69 w 109"/>
                <a:gd name="T35" fmla="*/ 150 h 187"/>
                <a:gd name="T36" fmla="*/ 83 w 109"/>
                <a:gd name="T37" fmla="*/ 163 h 187"/>
                <a:gd name="T38" fmla="*/ 94 w 109"/>
                <a:gd name="T39" fmla="*/ 173 h 187"/>
                <a:gd name="T40" fmla="*/ 103 w 109"/>
                <a:gd name="T41" fmla="*/ 179 h 187"/>
                <a:gd name="T42" fmla="*/ 108 w 109"/>
                <a:gd name="T43" fmla="*/ 185 h 187"/>
                <a:gd name="T44" fmla="*/ 109 w 109"/>
                <a:gd name="T45" fmla="*/ 187 h 187"/>
                <a:gd name="T46" fmla="*/ 105 w 109"/>
                <a:gd name="T47" fmla="*/ 187 h 187"/>
                <a:gd name="T48" fmla="*/ 96 w 109"/>
                <a:gd name="T49" fmla="*/ 186 h 187"/>
                <a:gd name="T50" fmla="*/ 82 w 109"/>
                <a:gd name="T51" fmla="*/ 183 h 187"/>
                <a:gd name="T52" fmla="*/ 69 w 109"/>
                <a:gd name="T53" fmla="*/ 175 h 187"/>
                <a:gd name="T54" fmla="*/ 54 w 109"/>
                <a:gd name="T55" fmla="*/ 164 h 187"/>
                <a:gd name="T56" fmla="*/ 39 w 109"/>
                <a:gd name="T57" fmla="*/ 149 h 187"/>
                <a:gd name="T58" fmla="*/ 26 w 109"/>
                <a:gd name="T59" fmla="*/ 131 h 187"/>
                <a:gd name="T60" fmla="*/ 14 w 109"/>
                <a:gd name="T61" fmla="*/ 110 h 187"/>
                <a:gd name="T62" fmla="*/ 5 w 109"/>
                <a:gd name="T63" fmla="*/ 86 h 187"/>
                <a:gd name="T64" fmla="*/ 0 w 109"/>
                <a:gd name="T65" fmla="*/ 60 h 187"/>
                <a:gd name="T66" fmla="*/ 1 w 109"/>
                <a:gd name="T67" fmla="*/ 35 h 187"/>
                <a:gd name="T68" fmla="*/ 9 w 109"/>
                <a:gd name="T69" fmla="*/ 16 h 187"/>
                <a:gd name="T70" fmla="*/ 22 w 109"/>
                <a:gd name="T71" fmla="*/ 5 h 187"/>
                <a:gd name="T72" fmla="*/ 39 w 109"/>
                <a:gd name="T73" fmla="*/ 0 h 187"/>
                <a:gd name="T74" fmla="*/ 57 w 109"/>
                <a:gd name="T75" fmla="*/ 6 h 187"/>
                <a:gd name="T76" fmla="*/ 75 w 109"/>
                <a:gd name="T77" fmla="*/ 21 h 187"/>
                <a:gd name="T78" fmla="*/ 90 w 109"/>
                <a:gd name="T79" fmla="*/ 45 h 187"/>
                <a:gd name="T80" fmla="*/ 99 w 109"/>
                <a:gd name="T81" fmla="*/ 83 h 1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9"/>
                <a:gd name="T124" fmla="*/ 0 h 187"/>
                <a:gd name="T125" fmla="*/ 109 w 109"/>
                <a:gd name="T126" fmla="*/ 187 h 18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9" h="187">
                  <a:moveTo>
                    <a:pt x="99" y="83"/>
                  </a:moveTo>
                  <a:lnTo>
                    <a:pt x="98" y="79"/>
                  </a:lnTo>
                  <a:lnTo>
                    <a:pt x="97" y="71"/>
                  </a:lnTo>
                  <a:lnTo>
                    <a:pt x="92" y="61"/>
                  </a:lnTo>
                  <a:lnTo>
                    <a:pt x="87" y="48"/>
                  </a:lnTo>
                  <a:lnTo>
                    <a:pt x="80" y="36"/>
                  </a:lnTo>
                  <a:lnTo>
                    <a:pt x="70" y="25"/>
                  </a:lnTo>
                  <a:lnTo>
                    <a:pt x="58" y="18"/>
                  </a:lnTo>
                  <a:lnTo>
                    <a:pt x="44" y="17"/>
                  </a:lnTo>
                  <a:lnTo>
                    <a:pt x="30" y="22"/>
                  </a:lnTo>
                  <a:lnTo>
                    <a:pt x="21" y="31"/>
                  </a:lnTo>
                  <a:lnTo>
                    <a:pt x="16" y="43"/>
                  </a:lnTo>
                  <a:lnTo>
                    <a:pt x="16" y="59"/>
                  </a:lnTo>
                  <a:lnTo>
                    <a:pt x="19" y="77"/>
                  </a:lnTo>
                  <a:lnTo>
                    <a:pt x="26" y="95"/>
                  </a:lnTo>
                  <a:lnTo>
                    <a:pt x="37" y="114"/>
                  </a:lnTo>
                  <a:lnTo>
                    <a:pt x="53" y="133"/>
                  </a:lnTo>
                  <a:lnTo>
                    <a:pt x="69" y="150"/>
                  </a:lnTo>
                  <a:lnTo>
                    <a:pt x="83" y="163"/>
                  </a:lnTo>
                  <a:lnTo>
                    <a:pt x="94" y="173"/>
                  </a:lnTo>
                  <a:lnTo>
                    <a:pt x="103" y="179"/>
                  </a:lnTo>
                  <a:lnTo>
                    <a:pt x="108" y="185"/>
                  </a:lnTo>
                  <a:lnTo>
                    <a:pt x="109" y="187"/>
                  </a:lnTo>
                  <a:lnTo>
                    <a:pt x="105" y="187"/>
                  </a:lnTo>
                  <a:lnTo>
                    <a:pt x="96" y="186"/>
                  </a:lnTo>
                  <a:lnTo>
                    <a:pt x="82" y="183"/>
                  </a:lnTo>
                  <a:lnTo>
                    <a:pt x="69" y="175"/>
                  </a:lnTo>
                  <a:lnTo>
                    <a:pt x="54" y="164"/>
                  </a:lnTo>
                  <a:lnTo>
                    <a:pt x="39" y="149"/>
                  </a:lnTo>
                  <a:lnTo>
                    <a:pt x="26" y="131"/>
                  </a:lnTo>
                  <a:lnTo>
                    <a:pt x="14" y="110"/>
                  </a:lnTo>
                  <a:lnTo>
                    <a:pt x="5" y="86"/>
                  </a:lnTo>
                  <a:lnTo>
                    <a:pt x="0" y="60"/>
                  </a:lnTo>
                  <a:lnTo>
                    <a:pt x="1" y="35"/>
                  </a:lnTo>
                  <a:lnTo>
                    <a:pt x="9" y="16"/>
                  </a:lnTo>
                  <a:lnTo>
                    <a:pt x="22" y="5"/>
                  </a:lnTo>
                  <a:lnTo>
                    <a:pt x="39" y="0"/>
                  </a:lnTo>
                  <a:lnTo>
                    <a:pt x="57" y="6"/>
                  </a:lnTo>
                  <a:lnTo>
                    <a:pt x="75" y="21"/>
                  </a:lnTo>
                  <a:lnTo>
                    <a:pt x="90" y="45"/>
                  </a:lnTo>
                  <a:lnTo>
                    <a:pt x="99" y="83"/>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1" name="Freeform 784">
              <a:extLst>
                <a:ext uri="{FF2B5EF4-FFF2-40B4-BE49-F238E27FC236}">
                  <a16:creationId xmlns:a16="http://schemas.microsoft.com/office/drawing/2014/main" id="{A116A856-0640-45AD-AC5E-324817B81287}"/>
                </a:ext>
              </a:extLst>
            </p:cNvPr>
            <p:cNvSpPr>
              <a:spLocks/>
            </p:cNvSpPr>
            <p:nvPr/>
          </p:nvSpPr>
          <p:spPr bwMode="auto">
            <a:xfrm>
              <a:off x="1097" y="1896"/>
              <a:ext cx="58" cy="141"/>
            </a:xfrm>
            <a:custGeom>
              <a:avLst/>
              <a:gdLst>
                <a:gd name="T0" fmla="*/ 19 w 58"/>
                <a:gd name="T1" fmla="*/ 0 h 141"/>
                <a:gd name="T2" fmla="*/ 17 w 58"/>
                <a:gd name="T3" fmla="*/ 4 h 141"/>
                <a:gd name="T4" fmla="*/ 15 w 58"/>
                <a:gd name="T5" fmla="*/ 12 h 141"/>
                <a:gd name="T6" fmla="*/ 14 w 58"/>
                <a:gd name="T7" fmla="*/ 25 h 141"/>
                <a:gd name="T8" fmla="*/ 13 w 58"/>
                <a:gd name="T9" fmla="*/ 41 h 141"/>
                <a:gd name="T10" fmla="*/ 14 w 58"/>
                <a:gd name="T11" fmla="*/ 60 h 141"/>
                <a:gd name="T12" fmla="*/ 19 w 58"/>
                <a:gd name="T13" fmla="*/ 79 h 141"/>
                <a:gd name="T14" fmla="*/ 26 w 58"/>
                <a:gd name="T15" fmla="*/ 99 h 141"/>
                <a:gd name="T16" fmla="*/ 41 w 58"/>
                <a:gd name="T17" fmla="*/ 119 h 141"/>
                <a:gd name="T18" fmla="*/ 53 w 58"/>
                <a:gd name="T19" fmla="*/ 132 h 141"/>
                <a:gd name="T20" fmla="*/ 58 w 58"/>
                <a:gd name="T21" fmla="*/ 140 h 141"/>
                <a:gd name="T22" fmla="*/ 57 w 58"/>
                <a:gd name="T23" fmla="*/ 141 h 141"/>
                <a:gd name="T24" fmla="*/ 51 w 58"/>
                <a:gd name="T25" fmla="*/ 138 h 141"/>
                <a:gd name="T26" fmla="*/ 42 w 58"/>
                <a:gd name="T27" fmla="*/ 132 h 141"/>
                <a:gd name="T28" fmla="*/ 32 w 58"/>
                <a:gd name="T29" fmla="*/ 124 h 141"/>
                <a:gd name="T30" fmla="*/ 23 w 58"/>
                <a:gd name="T31" fmla="*/ 116 h 141"/>
                <a:gd name="T32" fmla="*/ 15 w 58"/>
                <a:gd name="T33" fmla="*/ 108 h 141"/>
                <a:gd name="T34" fmla="*/ 5 w 58"/>
                <a:gd name="T35" fmla="*/ 90 h 141"/>
                <a:gd name="T36" fmla="*/ 0 w 58"/>
                <a:gd name="T37" fmla="*/ 64 h 141"/>
                <a:gd name="T38" fmla="*/ 4 w 58"/>
                <a:gd name="T39" fmla="*/ 34 h 141"/>
                <a:gd name="T40" fmla="*/ 19 w 58"/>
                <a:gd name="T41" fmla="*/ 0 h 14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141"/>
                <a:gd name="T65" fmla="*/ 58 w 58"/>
                <a:gd name="T66" fmla="*/ 141 h 14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141">
                  <a:moveTo>
                    <a:pt x="19" y="0"/>
                  </a:moveTo>
                  <a:lnTo>
                    <a:pt x="17" y="4"/>
                  </a:lnTo>
                  <a:lnTo>
                    <a:pt x="15" y="12"/>
                  </a:lnTo>
                  <a:lnTo>
                    <a:pt x="14" y="25"/>
                  </a:lnTo>
                  <a:lnTo>
                    <a:pt x="13" y="41"/>
                  </a:lnTo>
                  <a:lnTo>
                    <a:pt x="14" y="60"/>
                  </a:lnTo>
                  <a:lnTo>
                    <a:pt x="19" y="79"/>
                  </a:lnTo>
                  <a:lnTo>
                    <a:pt x="26" y="99"/>
                  </a:lnTo>
                  <a:lnTo>
                    <a:pt x="41" y="119"/>
                  </a:lnTo>
                  <a:lnTo>
                    <a:pt x="53" y="132"/>
                  </a:lnTo>
                  <a:lnTo>
                    <a:pt x="58" y="140"/>
                  </a:lnTo>
                  <a:lnTo>
                    <a:pt x="57" y="141"/>
                  </a:lnTo>
                  <a:lnTo>
                    <a:pt x="51" y="138"/>
                  </a:lnTo>
                  <a:lnTo>
                    <a:pt x="42" y="132"/>
                  </a:lnTo>
                  <a:lnTo>
                    <a:pt x="32" y="124"/>
                  </a:lnTo>
                  <a:lnTo>
                    <a:pt x="23" y="116"/>
                  </a:lnTo>
                  <a:lnTo>
                    <a:pt x="15" y="108"/>
                  </a:lnTo>
                  <a:lnTo>
                    <a:pt x="5" y="90"/>
                  </a:lnTo>
                  <a:lnTo>
                    <a:pt x="0" y="64"/>
                  </a:lnTo>
                  <a:lnTo>
                    <a:pt x="4" y="34"/>
                  </a:lnTo>
                  <a:lnTo>
                    <a:pt x="19"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2" name="Freeform 785">
              <a:extLst>
                <a:ext uri="{FF2B5EF4-FFF2-40B4-BE49-F238E27FC236}">
                  <a16:creationId xmlns:a16="http://schemas.microsoft.com/office/drawing/2014/main" id="{D34FE6B4-A042-4C34-91C3-503ABBD9A917}"/>
                </a:ext>
              </a:extLst>
            </p:cNvPr>
            <p:cNvSpPr>
              <a:spLocks/>
            </p:cNvSpPr>
            <p:nvPr/>
          </p:nvSpPr>
          <p:spPr bwMode="auto">
            <a:xfrm>
              <a:off x="1136" y="2119"/>
              <a:ext cx="304" cy="226"/>
            </a:xfrm>
            <a:custGeom>
              <a:avLst/>
              <a:gdLst>
                <a:gd name="T0" fmla="*/ 1 w 304"/>
                <a:gd name="T1" fmla="*/ 0 h 226"/>
                <a:gd name="T2" fmla="*/ 1 w 304"/>
                <a:gd name="T3" fmla="*/ 4 h 226"/>
                <a:gd name="T4" fmla="*/ 1 w 304"/>
                <a:gd name="T5" fmla="*/ 12 h 226"/>
                <a:gd name="T6" fmla="*/ 1 w 304"/>
                <a:gd name="T7" fmla="*/ 24 h 226"/>
                <a:gd name="T8" fmla="*/ 3 w 304"/>
                <a:gd name="T9" fmla="*/ 40 h 226"/>
                <a:gd name="T10" fmla="*/ 8 w 304"/>
                <a:gd name="T11" fmla="*/ 58 h 226"/>
                <a:gd name="T12" fmla="*/ 17 w 304"/>
                <a:gd name="T13" fmla="*/ 78 h 226"/>
                <a:gd name="T14" fmla="*/ 29 w 304"/>
                <a:gd name="T15" fmla="*/ 98 h 226"/>
                <a:gd name="T16" fmla="*/ 47 w 304"/>
                <a:gd name="T17" fmla="*/ 118 h 226"/>
                <a:gd name="T18" fmla="*/ 57 w 304"/>
                <a:gd name="T19" fmla="*/ 127 h 226"/>
                <a:gd name="T20" fmla="*/ 68 w 304"/>
                <a:gd name="T21" fmla="*/ 136 h 226"/>
                <a:gd name="T22" fmla="*/ 81 w 304"/>
                <a:gd name="T23" fmla="*/ 145 h 226"/>
                <a:gd name="T24" fmla="*/ 93 w 304"/>
                <a:gd name="T25" fmla="*/ 152 h 226"/>
                <a:gd name="T26" fmla="*/ 106 w 304"/>
                <a:gd name="T27" fmla="*/ 160 h 226"/>
                <a:gd name="T28" fmla="*/ 118 w 304"/>
                <a:gd name="T29" fmla="*/ 168 h 226"/>
                <a:gd name="T30" fmla="*/ 132 w 304"/>
                <a:gd name="T31" fmla="*/ 174 h 226"/>
                <a:gd name="T32" fmla="*/ 145 w 304"/>
                <a:gd name="T33" fmla="*/ 181 h 226"/>
                <a:gd name="T34" fmla="*/ 159 w 304"/>
                <a:gd name="T35" fmla="*/ 186 h 226"/>
                <a:gd name="T36" fmla="*/ 172 w 304"/>
                <a:gd name="T37" fmla="*/ 191 h 226"/>
                <a:gd name="T38" fmla="*/ 186 w 304"/>
                <a:gd name="T39" fmla="*/ 195 h 226"/>
                <a:gd name="T40" fmla="*/ 199 w 304"/>
                <a:gd name="T41" fmla="*/ 200 h 226"/>
                <a:gd name="T42" fmla="*/ 212 w 304"/>
                <a:gd name="T43" fmla="*/ 202 h 226"/>
                <a:gd name="T44" fmla="*/ 225 w 304"/>
                <a:gd name="T45" fmla="*/ 204 h 226"/>
                <a:gd name="T46" fmla="*/ 237 w 304"/>
                <a:gd name="T47" fmla="*/ 205 h 226"/>
                <a:gd name="T48" fmla="*/ 250 w 304"/>
                <a:gd name="T49" fmla="*/ 207 h 226"/>
                <a:gd name="T50" fmla="*/ 270 w 304"/>
                <a:gd name="T51" fmla="*/ 207 h 226"/>
                <a:gd name="T52" fmla="*/ 286 w 304"/>
                <a:gd name="T53" fmla="*/ 208 h 226"/>
                <a:gd name="T54" fmla="*/ 296 w 304"/>
                <a:gd name="T55" fmla="*/ 208 h 226"/>
                <a:gd name="T56" fmla="*/ 302 w 304"/>
                <a:gd name="T57" fmla="*/ 209 h 226"/>
                <a:gd name="T58" fmla="*/ 304 w 304"/>
                <a:gd name="T59" fmla="*/ 210 h 226"/>
                <a:gd name="T60" fmla="*/ 303 w 304"/>
                <a:gd name="T61" fmla="*/ 212 h 226"/>
                <a:gd name="T62" fmla="*/ 299 w 304"/>
                <a:gd name="T63" fmla="*/ 214 h 226"/>
                <a:gd name="T64" fmla="*/ 295 w 304"/>
                <a:gd name="T65" fmla="*/ 219 h 226"/>
                <a:gd name="T66" fmla="*/ 287 w 304"/>
                <a:gd name="T67" fmla="*/ 222 h 226"/>
                <a:gd name="T68" fmla="*/ 276 w 304"/>
                <a:gd name="T69" fmla="*/ 226 h 226"/>
                <a:gd name="T70" fmla="*/ 261 w 304"/>
                <a:gd name="T71" fmla="*/ 226 h 226"/>
                <a:gd name="T72" fmla="*/ 243 w 304"/>
                <a:gd name="T73" fmla="*/ 225 h 226"/>
                <a:gd name="T74" fmla="*/ 223 w 304"/>
                <a:gd name="T75" fmla="*/ 220 h 226"/>
                <a:gd name="T76" fmla="*/ 199 w 304"/>
                <a:gd name="T77" fmla="*/ 214 h 226"/>
                <a:gd name="T78" fmla="*/ 172 w 304"/>
                <a:gd name="T79" fmla="*/ 205 h 226"/>
                <a:gd name="T80" fmla="*/ 143 w 304"/>
                <a:gd name="T81" fmla="*/ 194 h 226"/>
                <a:gd name="T82" fmla="*/ 112 w 304"/>
                <a:gd name="T83" fmla="*/ 181 h 226"/>
                <a:gd name="T84" fmla="*/ 84 w 304"/>
                <a:gd name="T85" fmla="*/ 165 h 226"/>
                <a:gd name="T86" fmla="*/ 58 w 304"/>
                <a:gd name="T87" fmla="*/ 148 h 226"/>
                <a:gd name="T88" fmla="*/ 36 w 304"/>
                <a:gd name="T89" fmla="*/ 128 h 226"/>
                <a:gd name="T90" fmla="*/ 18 w 304"/>
                <a:gd name="T91" fmla="*/ 104 h 226"/>
                <a:gd name="T92" fmla="*/ 5 w 304"/>
                <a:gd name="T93" fmla="*/ 76 h 226"/>
                <a:gd name="T94" fmla="*/ 0 w 304"/>
                <a:gd name="T95" fmla="*/ 41 h 226"/>
                <a:gd name="T96" fmla="*/ 1 w 304"/>
                <a:gd name="T97" fmla="*/ 0 h 2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04"/>
                <a:gd name="T148" fmla="*/ 0 h 226"/>
                <a:gd name="T149" fmla="*/ 304 w 304"/>
                <a:gd name="T150" fmla="*/ 226 h 22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04" h="226">
                  <a:moveTo>
                    <a:pt x="1" y="0"/>
                  </a:moveTo>
                  <a:lnTo>
                    <a:pt x="1" y="4"/>
                  </a:lnTo>
                  <a:lnTo>
                    <a:pt x="1" y="12"/>
                  </a:lnTo>
                  <a:lnTo>
                    <a:pt x="1" y="24"/>
                  </a:lnTo>
                  <a:lnTo>
                    <a:pt x="3" y="40"/>
                  </a:lnTo>
                  <a:lnTo>
                    <a:pt x="8" y="58"/>
                  </a:lnTo>
                  <a:lnTo>
                    <a:pt x="17" y="78"/>
                  </a:lnTo>
                  <a:lnTo>
                    <a:pt x="29" y="98"/>
                  </a:lnTo>
                  <a:lnTo>
                    <a:pt x="47" y="118"/>
                  </a:lnTo>
                  <a:lnTo>
                    <a:pt x="57" y="127"/>
                  </a:lnTo>
                  <a:lnTo>
                    <a:pt x="68" y="136"/>
                  </a:lnTo>
                  <a:lnTo>
                    <a:pt x="81" y="145"/>
                  </a:lnTo>
                  <a:lnTo>
                    <a:pt x="93" y="152"/>
                  </a:lnTo>
                  <a:lnTo>
                    <a:pt x="106" y="160"/>
                  </a:lnTo>
                  <a:lnTo>
                    <a:pt x="118" y="168"/>
                  </a:lnTo>
                  <a:lnTo>
                    <a:pt x="132" y="174"/>
                  </a:lnTo>
                  <a:lnTo>
                    <a:pt x="145" y="181"/>
                  </a:lnTo>
                  <a:lnTo>
                    <a:pt x="159" y="186"/>
                  </a:lnTo>
                  <a:lnTo>
                    <a:pt x="172" y="191"/>
                  </a:lnTo>
                  <a:lnTo>
                    <a:pt x="186" y="195"/>
                  </a:lnTo>
                  <a:lnTo>
                    <a:pt x="199" y="200"/>
                  </a:lnTo>
                  <a:lnTo>
                    <a:pt x="212" y="202"/>
                  </a:lnTo>
                  <a:lnTo>
                    <a:pt x="225" y="204"/>
                  </a:lnTo>
                  <a:lnTo>
                    <a:pt x="237" y="205"/>
                  </a:lnTo>
                  <a:lnTo>
                    <a:pt x="250" y="207"/>
                  </a:lnTo>
                  <a:lnTo>
                    <a:pt x="270" y="207"/>
                  </a:lnTo>
                  <a:lnTo>
                    <a:pt x="286" y="208"/>
                  </a:lnTo>
                  <a:lnTo>
                    <a:pt x="296" y="208"/>
                  </a:lnTo>
                  <a:lnTo>
                    <a:pt x="302" y="209"/>
                  </a:lnTo>
                  <a:lnTo>
                    <a:pt x="304" y="210"/>
                  </a:lnTo>
                  <a:lnTo>
                    <a:pt x="303" y="212"/>
                  </a:lnTo>
                  <a:lnTo>
                    <a:pt x="299" y="214"/>
                  </a:lnTo>
                  <a:lnTo>
                    <a:pt x="295" y="219"/>
                  </a:lnTo>
                  <a:lnTo>
                    <a:pt x="287" y="222"/>
                  </a:lnTo>
                  <a:lnTo>
                    <a:pt x="276" y="226"/>
                  </a:lnTo>
                  <a:lnTo>
                    <a:pt x="261" y="226"/>
                  </a:lnTo>
                  <a:lnTo>
                    <a:pt x="243" y="225"/>
                  </a:lnTo>
                  <a:lnTo>
                    <a:pt x="223" y="220"/>
                  </a:lnTo>
                  <a:lnTo>
                    <a:pt x="199" y="214"/>
                  </a:lnTo>
                  <a:lnTo>
                    <a:pt x="172" y="205"/>
                  </a:lnTo>
                  <a:lnTo>
                    <a:pt x="143" y="194"/>
                  </a:lnTo>
                  <a:lnTo>
                    <a:pt x="112" y="181"/>
                  </a:lnTo>
                  <a:lnTo>
                    <a:pt x="84" y="165"/>
                  </a:lnTo>
                  <a:lnTo>
                    <a:pt x="58" y="148"/>
                  </a:lnTo>
                  <a:lnTo>
                    <a:pt x="36" y="128"/>
                  </a:lnTo>
                  <a:lnTo>
                    <a:pt x="18" y="104"/>
                  </a:lnTo>
                  <a:lnTo>
                    <a:pt x="5" y="76"/>
                  </a:lnTo>
                  <a:lnTo>
                    <a:pt x="0" y="41"/>
                  </a:lnTo>
                  <a:lnTo>
                    <a:pt x="1"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3" name="Freeform 786">
              <a:extLst>
                <a:ext uri="{FF2B5EF4-FFF2-40B4-BE49-F238E27FC236}">
                  <a16:creationId xmlns:a16="http://schemas.microsoft.com/office/drawing/2014/main" id="{6B0E7A79-9AF2-4D23-B223-4FD698203B09}"/>
                </a:ext>
              </a:extLst>
            </p:cNvPr>
            <p:cNvSpPr>
              <a:spLocks/>
            </p:cNvSpPr>
            <p:nvPr/>
          </p:nvSpPr>
          <p:spPr bwMode="auto">
            <a:xfrm>
              <a:off x="1456" y="1937"/>
              <a:ext cx="23" cy="173"/>
            </a:xfrm>
            <a:custGeom>
              <a:avLst/>
              <a:gdLst>
                <a:gd name="T0" fmla="*/ 23 w 23"/>
                <a:gd name="T1" fmla="*/ 0 h 173"/>
                <a:gd name="T2" fmla="*/ 20 w 23"/>
                <a:gd name="T3" fmla="*/ 3 h 173"/>
                <a:gd name="T4" fmla="*/ 11 w 23"/>
                <a:gd name="T5" fmla="*/ 13 h 173"/>
                <a:gd name="T6" fmla="*/ 3 w 23"/>
                <a:gd name="T7" fmla="*/ 34 h 173"/>
                <a:gd name="T8" fmla="*/ 0 w 23"/>
                <a:gd name="T9" fmla="*/ 65 h 173"/>
                <a:gd name="T10" fmla="*/ 2 w 23"/>
                <a:gd name="T11" fmla="*/ 101 h 173"/>
                <a:gd name="T12" fmla="*/ 3 w 23"/>
                <a:gd name="T13" fmla="*/ 132 h 173"/>
                <a:gd name="T14" fmla="*/ 4 w 23"/>
                <a:gd name="T15" fmla="*/ 156 h 173"/>
                <a:gd name="T16" fmla="*/ 3 w 23"/>
                <a:gd name="T17" fmla="*/ 173 h 173"/>
                <a:gd name="T18" fmla="*/ 4 w 23"/>
                <a:gd name="T19" fmla="*/ 169 h 173"/>
                <a:gd name="T20" fmla="*/ 6 w 23"/>
                <a:gd name="T21" fmla="*/ 155 h 173"/>
                <a:gd name="T22" fmla="*/ 9 w 23"/>
                <a:gd name="T23" fmla="*/ 135 h 173"/>
                <a:gd name="T24" fmla="*/ 6 w 23"/>
                <a:gd name="T25" fmla="*/ 108 h 173"/>
                <a:gd name="T26" fmla="*/ 4 w 23"/>
                <a:gd name="T27" fmla="*/ 78 h 173"/>
                <a:gd name="T28" fmla="*/ 5 w 23"/>
                <a:gd name="T29" fmla="*/ 49 h 173"/>
                <a:gd name="T30" fmla="*/ 11 w 23"/>
                <a:gd name="T31" fmla="*/ 22 h 173"/>
                <a:gd name="T32" fmla="*/ 23 w 23"/>
                <a:gd name="T33" fmla="*/ 0 h 1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173"/>
                <a:gd name="T53" fmla="*/ 23 w 23"/>
                <a:gd name="T54" fmla="*/ 173 h 17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173">
                  <a:moveTo>
                    <a:pt x="23" y="0"/>
                  </a:moveTo>
                  <a:lnTo>
                    <a:pt x="20" y="3"/>
                  </a:lnTo>
                  <a:lnTo>
                    <a:pt x="11" y="13"/>
                  </a:lnTo>
                  <a:lnTo>
                    <a:pt x="3" y="34"/>
                  </a:lnTo>
                  <a:lnTo>
                    <a:pt x="0" y="65"/>
                  </a:lnTo>
                  <a:lnTo>
                    <a:pt x="2" y="101"/>
                  </a:lnTo>
                  <a:lnTo>
                    <a:pt x="3" y="132"/>
                  </a:lnTo>
                  <a:lnTo>
                    <a:pt x="4" y="156"/>
                  </a:lnTo>
                  <a:lnTo>
                    <a:pt x="3" y="173"/>
                  </a:lnTo>
                  <a:lnTo>
                    <a:pt x="4" y="169"/>
                  </a:lnTo>
                  <a:lnTo>
                    <a:pt x="6" y="155"/>
                  </a:lnTo>
                  <a:lnTo>
                    <a:pt x="9" y="135"/>
                  </a:lnTo>
                  <a:lnTo>
                    <a:pt x="6" y="108"/>
                  </a:lnTo>
                  <a:lnTo>
                    <a:pt x="4" y="78"/>
                  </a:lnTo>
                  <a:lnTo>
                    <a:pt x="5" y="49"/>
                  </a:lnTo>
                  <a:lnTo>
                    <a:pt x="11" y="22"/>
                  </a:lnTo>
                  <a:lnTo>
                    <a:pt x="23"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4" name="Freeform 789">
              <a:extLst>
                <a:ext uri="{FF2B5EF4-FFF2-40B4-BE49-F238E27FC236}">
                  <a16:creationId xmlns:a16="http://schemas.microsoft.com/office/drawing/2014/main" id="{BA6DB686-FF32-478A-B763-74E093B5CEAF}"/>
                </a:ext>
              </a:extLst>
            </p:cNvPr>
            <p:cNvSpPr>
              <a:spLocks/>
            </p:cNvSpPr>
            <p:nvPr/>
          </p:nvSpPr>
          <p:spPr bwMode="auto">
            <a:xfrm>
              <a:off x="439" y="2111"/>
              <a:ext cx="661" cy="655"/>
            </a:xfrm>
            <a:custGeom>
              <a:avLst/>
              <a:gdLst>
                <a:gd name="T0" fmla="*/ 656 w 661"/>
                <a:gd name="T1" fmla="*/ 0 h 655"/>
                <a:gd name="T2" fmla="*/ 657 w 661"/>
                <a:gd name="T3" fmla="*/ 8 h 655"/>
                <a:gd name="T4" fmla="*/ 660 w 661"/>
                <a:gd name="T5" fmla="*/ 30 h 655"/>
                <a:gd name="T6" fmla="*/ 661 w 661"/>
                <a:gd name="T7" fmla="*/ 61 h 655"/>
                <a:gd name="T8" fmla="*/ 657 w 661"/>
                <a:gd name="T9" fmla="*/ 102 h 655"/>
                <a:gd name="T10" fmla="*/ 647 w 661"/>
                <a:gd name="T11" fmla="*/ 147 h 655"/>
                <a:gd name="T12" fmla="*/ 628 w 661"/>
                <a:gd name="T13" fmla="*/ 195 h 655"/>
                <a:gd name="T14" fmla="*/ 597 w 661"/>
                <a:gd name="T15" fmla="*/ 244 h 655"/>
                <a:gd name="T16" fmla="*/ 551 w 661"/>
                <a:gd name="T17" fmla="*/ 289 h 655"/>
                <a:gd name="T18" fmla="*/ 523 w 661"/>
                <a:gd name="T19" fmla="*/ 310 h 655"/>
                <a:gd name="T20" fmla="*/ 492 w 661"/>
                <a:gd name="T21" fmla="*/ 332 h 655"/>
                <a:gd name="T22" fmla="*/ 458 w 661"/>
                <a:gd name="T23" fmla="*/ 352 h 655"/>
                <a:gd name="T24" fmla="*/ 423 w 661"/>
                <a:gd name="T25" fmla="*/ 373 h 655"/>
                <a:gd name="T26" fmla="*/ 386 w 661"/>
                <a:gd name="T27" fmla="*/ 394 h 655"/>
                <a:gd name="T28" fmla="*/ 348 w 661"/>
                <a:gd name="T29" fmla="*/ 415 h 655"/>
                <a:gd name="T30" fmla="*/ 309 w 661"/>
                <a:gd name="T31" fmla="*/ 435 h 655"/>
                <a:gd name="T32" fmla="*/ 271 w 661"/>
                <a:gd name="T33" fmla="*/ 457 h 655"/>
                <a:gd name="T34" fmla="*/ 232 w 661"/>
                <a:gd name="T35" fmla="*/ 479 h 655"/>
                <a:gd name="T36" fmla="*/ 193 w 661"/>
                <a:gd name="T37" fmla="*/ 502 h 655"/>
                <a:gd name="T38" fmla="*/ 156 w 661"/>
                <a:gd name="T39" fmla="*/ 524 h 655"/>
                <a:gd name="T40" fmla="*/ 120 w 661"/>
                <a:gd name="T41" fmla="*/ 549 h 655"/>
                <a:gd name="T42" fmla="*/ 86 w 661"/>
                <a:gd name="T43" fmla="*/ 574 h 655"/>
                <a:gd name="T44" fmla="*/ 55 w 661"/>
                <a:gd name="T45" fmla="*/ 600 h 655"/>
                <a:gd name="T46" fmla="*/ 25 w 661"/>
                <a:gd name="T47" fmla="*/ 627 h 655"/>
                <a:gd name="T48" fmla="*/ 0 w 661"/>
                <a:gd name="T49" fmla="*/ 655 h 655"/>
                <a:gd name="T50" fmla="*/ 1 w 661"/>
                <a:gd name="T51" fmla="*/ 653 h 655"/>
                <a:gd name="T52" fmla="*/ 6 w 661"/>
                <a:gd name="T53" fmla="*/ 648 h 655"/>
                <a:gd name="T54" fmla="*/ 13 w 661"/>
                <a:gd name="T55" fmla="*/ 639 h 655"/>
                <a:gd name="T56" fmla="*/ 23 w 661"/>
                <a:gd name="T57" fmla="*/ 628 h 655"/>
                <a:gd name="T58" fmla="*/ 37 w 661"/>
                <a:gd name="T59" fmla="*/ 614 h 655"/>
                <a:gd name="T60" fmla="*/ 52 w 661"/>
                <a:gd name="T61" fmla="*/ 599 h 655"/>
                <a:gd name="T62" fmla="*/ 70 w 661"/>
                <a:gd name="T63" fmla="*/ 581 h 655"/>
                <a:gd name="T64" fmla="*/ 91 w 661"/>
                <a:gd name="T65" fmla="*/ 562 h 655"/>
                <a:gd name="T66" fmla="*/ 113 w 661"/>
                <a:gd name="T67" fmla="*/ 542 h 655"/>
                <a:gd name="T68" fmla="*/ 137 w 661"/>
                <a:gd name="T69" fmla="*/ 522 h 655"/>
                <a:gd name="T70" fmla="*/ 164 w 661"/>
                <a:gd name="T71" fmla="*/ 501 h 655"/>
                <a:gd name="T72" fmla="*/ 191 w 661"/>
                <a:gd name="T73" fmla="*/ 480 h 655"/>
                <a:gd name="T74" fmla="*/ 221 w 661"/>
                <a:gd name="T75" fmla="*/ 460 h 655"/>
                <a:gd name="T76" fmla="*/ 252 w 661"/>
                <a:gd name="T77" fmla="*/ 441 h 655"/>
                <a:gd name="T78" fmla="*/ 285 w 661"/>
                <a:gd name="T79" fmla="*/ 424 h 655"/>
                <a:gd name="T80" fmla="*/ 318 w 661"/>
                <a:gd name="T81" fmla="*/ 407 h 655"/>
                <a:gd name="T82" fmla="*/ 352 w 661"/>
                <a:gd name="T83" fmla="*/ 391 h 655"/>
                <a:gd name="T84" fmla="*/ 385 w 661"/>
                <a:gd name="T85" fmla="*/ 376 h 655"/>
                <a:gd name="T86" fmla="*/ 417 w 661"/>
                <a:gd name="T87" fmla="*/ 359 h 655"/>
                <a:gd name="T88" fmla="*/ 448 w 661"/>
                <a:gd name="T89" fmla="*/ 342 h 655"/>
                <a:gd name="T90" fmla="*/ 478 w 661"/>
                <a:gd name="T91" fmla="*/ 323 h 655"/>
                <a:gd name="T92" fmla="*/ 505 w 661"/>
                <a:gd name="T93" fmla="*/ 304 h 655"/>
                <a:gd name="T94" fmla="*/ 532 w 661"/>
                <a:gd name="T95" fmla="*/ 282 h 655"/>
                <a:gd name="T96" fmla="*/ 557 w 661"/>
                <a:gd name="T97" fmla="*/ 260 h 655"/>
                <a:gd name="T98" fmla="*/ 579 w 661"/>
                <a:gd name="T99" fmla="*/ 236 h 655"/>
                <a:gd name="T100" fmla="*/ 599 w 661"/>
                <a:gd name="T101" fmla="*/ 210 h 655"/>
                <a:gd name="T102" fmla="*/ 616 w 661"/>
                <a:gd name="T103" fmla="*/ 181 h 655"/>
                <a:gd name="T104" fmla="*/ 630 w 661"/>
                <a:gd name="T105" fmla="*/ 150 h 655"/>
                <a:gd name="T106" fmla="*/ 642 w 661"/>
                <a:gd name="T107" fmla="*/ 118 h 655"/>
                <a:gd name="T108" fmla="*/ 651 w 661"/>
                <a:gd name="T109" fmla="*/ 82 h 655"/>
                <a:gd name="T110" fmla="*/ 655 w 661"/>
                <a:gd name="T111" fmla="*/ 42 h 655"/>
                <a:gd name="T112" fmla="*/ 656 w 661"/>
                <a:gd name="T113" fmla="*/ 0 h 6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61"/>
                <a:gd name="T172" fmla="*/ 0 h 655"/>
                <a:gd name="T173" fmla="*/ 661 w 661"/>
                <a:gd name="T174" fmla="*/ 655 h 6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61" h="655">
                  <a:moveTo>
                    <a:pt x="656" y="0"/>
                  </a:moveTo>
                  <a:lnTo>
                    <a:pt x="657" y="8"/>
                  </a:lnTo>
                  <a:lnTo>
                    <a:pt x="660" y="30"/>
                  </a:lnTo>
                  <a:lnTo>
                    <a:pt x="661" y="61"/>
                  </a:lnTo>
                  <a:lnTo>
                    <a:pt x="657" y="102"/>
                  </a:lnTo>
                  <a:lnTo>
                    <a:pt x="647" y="147"/>
                  </a:lnTo>
                  <a:lnTo>
                    <a:pt x="628" y="195"/>
                  </a:lnTo>
                  <a:lnTo>
                    <a:pt x="597" y="244"/>
                  </a:lnTo>
                  <a:lnTo>
                    <a:pt x="551" y="289"/>
                  </a:lnTo>
                  <a:lnTo>
                    <a:pt x="523" y="310"/>
                  </a:lnTo>
                  <a:lnTo>
                    <a:pt x="492" y="332"/>
                  </a:lnTo>
                  <a:lnTo>
                    <a:pt x="458" y="352"/>
                  </a:lnTo>
                  <a:lnTo>
                    <a:pt x="423" y="373"/>
                  </a:lnTo>
                  <a:lnTo>
                    <a:pt x="386" y="394"/>
                  </a:lnTo>
                  <a:lnTo>
                    <a:pt x="348" y="415"/>
                  </a:lnTo>
                  <a:lnTo>
                    <a:pt x="309" y="435"/>
                  </a:lnTo>
                  <a:lnTo>
                    <a:pt x="271" y="457"/>
                  </a:lnTo>
                  <a:lnTo>
                    <a:pt x="232" y="479"/>
                  </a:lnTo>
                  <a:lnTo>
                    <a:pt x="193" y="502"/>
                  </a:lnTo>
                  <a:lnTo>
                    <a:pt x="156" y="524"/>
                  </a:lnTo>
                  <a:lnTo>
                    <a:pt x="120" y="549"/>
                  </a:lnTo>
                  <a:lnTo>
                    <a:pt x="86" y="574"/>
                  </a:lnTo>
                  <a:lnTo>
                    <a:pt x="55" y="600"/>
                  </a:lnTo>
                  <a:lnTo>
                    <a:pt x="25" y="627"/>
                  </a:lnTo>
                  <a:lnTo>
                    <a:pt x="0" y="655"/>
                  </a:lnTo>
                  <a:lnTo>
                    <a:pt x="1" y="653"/>
                  </a:lnTo>
                  <a:lnTo>
                    <a:pt x="6" y="648"/>
                  </a:lnTo>
                  <a:lnTo>
                    <a:pt x="13" y="639"/>
                  </a:lnTo>
                  <a:lnTo>
                    <a:pt x="23" y="628"/>
                  </a:lnTo>
                  <a:lnTo>
                    <a:pt x="37" y="614"/>
                  </a:lnTo>
                  <a:lnTo>
                    <a:pt x="52" y="599"/>
                  </a:lnTo>
                  <a:lnTo>
                    <a:pt x="70" y="581"/>
                  </a:lnTo>
                  <a:lnTo>
                    <a:pt x="91" y="562"/>
                  </a:lnTo>
                  <a:lnTo>
                    <a:pt x="113" y="542"/>
                  </a:lnTo>
                  <a:lnTo>
                    <a:pt x="137" y="522"/>
                  </a:lnTo>
                  <a:lnTo>
                    <a:pt x="164" y="501"/>
                  </a:lnTo>
                  <a:lnTo>
                    <a:pt x="191" y="480"/>
                  </a:lnTo>
                  <a:lnTo>
                    <a:pt x="221" y="460"/>
                  </a:lnTo>
                  <a:lnTo>
                    <a:pt x="252" y="441"/>
                  </a:lnTo>
                  <a:lnTo>
                    <a:pt x="285" y="424"/>
                  </a:lnTo>
                  <a:lnTo>
                    <a:pt x="318" y="407"/>
                  </a:lnTo>
                  <a:lnTo>
                    <a:pt x="352" y="391"/>
                  </a:lnTo>
                  <a:lnTo>
                    <a:pt x="385" y="376"/>
                  </a:lnTo>
                  <a:lnTo>
                    <a:pt x="417" y="359"/>
                  </a:lnTo>
                  <a:lnTo>
                    <a:pt x="448" y="342"/>
                  </a:lnTo>
                  <a:lnTo>
                    <a:pt x="478" y="323"/>
                  </a:lnTo>
                  <a:lnTo>
                    <a:pt x="505" y="304"/>
                  </a:lnTo>
                  <a:lnTo>
                    <a:pt x="532" y="282"/>
                  </a:lnTo>
                  <a:lnTo>
                    <a:pt x="557" y="260"/>
                  </a:lnTo>
                  <a:lnTo>
                    <a:pt x="579" y="236"/>
                  </a:lnTo>
                  <a:lnTo>
                    <a:pt x="599" y="210"/>
                  </a:lnTo>
                  <a:lnTo>
                    <a:pt x="616" y="181"/>
                  </a:lnTo>
                  <a:lnTo>
                    <a:pt x="630" y="150"/>
                  </a:lnTo>
                  <a:lnTo>
                    <a:pt x="642" y="118"/>
                  </a:lnTo>
                  <a:lnTo>
                    <a:pt x="651" y="82"/>
                  </a:lnTo>
                  <a:lnTo>
                    <a:pt x="655" y="42"/>
                  </a:lnTo>
                  <a:lnTo>
                    <a:pt x="656"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5" name="Freeform 790">
              <a:extLst>
                <a:ext uri="{FF2B5EF4-FFF2-40B4-BE49-F238E27FC236}">
                  <a16:creationId xmlns:a16="http://schemas.microsoft.com/office/drawing/2014/main" id="{AC4A0375-77BE-4BA9-A593-554D814BE985}"/>
                </a:ext>
              </a:extLst>
            </p:cNvPr>
            <p:cNvSpPr>
              <a:spLocks/>
            </p:cNvSpPr>
            <p:nvPr/>
          </p:nvSpPr>
          <p:spPr bwMode="auto">
            <a:xfrm>
              <a:off x="1019" y="2328"/>
              <a:ext cx="281" cy="222"/>
            </a:xfrm>
            <a:custGeom>
              <a:avLst/>
              <a:gdLst>
                <a:gd name="T0" fmla="*/ 0 w 281"/>
                <a:gd name="T1" fmla="*/ 0 h 222"/>
                <a:gd name="T2" fmla="*/ 0 w 281"/>
                <a:gd name="T3" fmla="*/ 2 h 222"/>
                <a:gd name="T4" fmla="*/ 0 w 281"/>
                <a:gd name="T5" fmla="*/ 8 h 222"/>
                <a:gd name="T6" fmla="*/ 1 w 281"/>
                <a:gd name="T7" fmla="*/ 17 h 222"/>
                <a:gd name="T8" fmla="*/ 2 w 281"/>
                <a:gd name="T9" fmla="*/ 28 h 222"/>
                <a:gd name="T10" fmla="*/ 5 w 281"/>
                <a:gd name="T11" fmla="*/ 41 h 222"/>
                <a:gd name="T12" fmla="*/ 11 w 281"/>
                <a:gd name="T13" fmla="*/ 57 h 222"/>
                <a:gd name="T14" fmla="*/ 19 w 281"/>
                <a:gd name="T15" fmla="*/ 75 h 222"/>
                <a:gd name="T16" fmla="*/ 30 w 281"/>
                <a:gd name="T17" fmla="*/ 92 h 222"/>
                <a:gd name="T18" fmla="*/ 44 w 281"/>
                <a:gd name="T19" fmla="*/ 111 h 222"/>
                <a:gd name="T20" fmla="*/ 62 w 281"/>
                <a:gd name="T21" fmla="*/ 129 h 222"/>
                <a:gd name="T22" fmla="*/ 83 w 281"/>
                <a:gd name="T23" fmla="*/ 147 h 222"/>
                <a:gd name="T24" fmla="*/ 110 w 281"/>
                <a:gd name="T25" fmla="*/ 164 h 222"/>
                <a:gd name="T26" fmla="*/ 142 w 281"/>
                <a:gd name="T27" fmla="*/ 180 h 222"/>
                <a:gd name="T28" fmla="*/ 179 w 281"/>
                <a:gd name="T29" fmla="*/ 194 h 222"/>
                <a:gd name="T30" fmla="*/ 223 w 281"/>
                <a:gd name="T31" fmla="*/ 205 h 222"/>
                <a:gd name="T32" fmla="*/ 272 w 281"/>
                <a:gd name="T33" fmla="*/ 213 h 222"/>
                <a:gd name="T34" fmla="*/ 276 w 281"/>
                <a:gd name="T35" fmla="*/ 215 h 222"/>
                <a:gd name="T36" fmla="*/ 281 w 281"/>
                <a:gd name="T37" fmla="*/ 218 h 222"/>
                <a:gd name="T38" fmla="*/ 281 w 281"/>
                <a:gd name="T39" fmla="*/ 222 h 222"/>
                <a:gd name="T40" fmla="*/ 272 w 281"/>
                <a:gd name="T41" fmla="*/ 222 h 222"/>
                <a:gd name="T42" fmla="*/ 265 w 281"/>
                <a:gd name="T43" fmla="*/ 222 h 222"/>
                <a:gd name="T44" fmla="*/ 253 w 281"/>
                <a:gd name="T45" fmla="*/ 219 h 222"/>
                <a:gd name="T46" fmla="*/ 237 w 281"/>
                <a:gd name="T47" fmla="*/ 217 h 222"/>
                <a:gd name="T48" fmla="*/ 218 w 281"/>
                <a:gd name="T49" fmla="*/ 214 h 222"/>
                <a:gd name="T50" fmla="*/ 197 w 281"/>
                <a:gd name="T51" fmla="*/ 209 h 222"/>
                <a:gd name="T52" fmla="*/ 173 w 281"/>
                <a:gd name="T53" fmla="*/ 203 h 222"/>
                <a:gd name="T54" fmla="*/ 148 w 281"/>
                <a:gd name="T55" fmla="*/ 195 h 222"/>
                <a:gd name="T56" fmla="*/ 124 w 281"/>
                <a:gd name="T57" fmla="*/ 183 h 222"/>
                <a:gd name="T58" fmla="*/ 99 w 281"/>
                <a:gd name="T59" fmla="*/ 171 h 222"/>
                <a:gd name="T60" fmla="*/ 75 w 281"/>
                <a:gd name="T61" fmla="*/ 156 h 222"/>
                <a:gd name="T62" fmla="*/ 54 w 281"/>
                <a:gd name="T63" fmla="*/ 138 h 222"/>
                <a:gd name="T64" fmla="*/ 35 w 281"/>
                <a:gd name="T65" fmla="*/ 117 h 222"/>
                <a:gd name="T66" fmla="*/ 19 w 281"/>
                <a:gd name="T67" fmla="*/ 93 h 222"/>
                <a:gd name="T68" fmla="*/ 8 w 281"/>
                <a:gd name="T69" fmla="*/ 65 h 222"/>
                <a:gd name="T70" fmla="*/ 1 w 281"/>
                <a:gd name="T71" fmla="*/ 35 h 222"/>
                <a:gd name="T72" fmla="*/ 0 w 281"/>
                <a:gd name="T73" fmla="*/ 0 h 22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1"/>
                <a:gd name="T112" fmla="*/ 0 h 222"/>
                <a:gd name="T113" fmla="*/ 281 w 281"/>
                <a:gd name="T114" fmla="*/ 222 h 22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1" h="222">
                  <a:moveTo>
                    <a:pt x="0" y="0"/>
                  </a:moveTo>
                  <a:lnTo>
                    <a:pt x="0" y="2"/>
                  </a:lnTo>
                  <a:lnTo>
                    <a:pt x="0" y="8"/>
                  </a:lnTo>
                  <a:lnTo>
                    <a:pt x="1" y="17"/>
                  </a:lnTo>
                  <a:lnTo>
                    <a:pt x="2" y="28"/>
                  </a:lnTo>
                  <a:lnTo>
                    <a:pt x="5" y="41"/>
                  </a:lnTo>
                  <a:lnTo>
                    <a:pt x="11" y="57"/>
                  </a:lnTo>
                  <a:lnTo>
                    <a:pt x="19" y="75"/>
                  </a:lnTo>
                  <a:lnTo>
                    <a:pt x="30" y="92"/>
                  </a:lnTo>
                  <a:lnTo>
                    <a:pt x="44" y="111"/>
                  </a:lnTo>
                  <a:lnTo>
                    <a:pt x="62" y="129"/>
                  </a:lnTo>
                  <a:lnTo>
                    <a:pt x="83" y="147"/>
                  </a:lnTo>
                  <a:lnTo>
                    <a:pt x="110" y="164"/>
                  </a:lnTo>
                  <a:lnTo>
                    <a:pt x="142" y="180"/>
                  </a:lnTo>
                  <a:lnTo>
                    <a:pt x="179" y="194"/>
                  </a:lnTo>
                  <a:lnTo>
                    <a:pt x="223" y="205"/>
                  </a:lnTo>
                  <a:lnTo>
                    <a:pt x="272" y="213"/>
                  </a:lnTo>
                  <a:lnTo>
                    <a:pt x="276" y="215"/>
                  </a:lnTo>
                  <a:lnTo>
                    <a:pt x="281" y="218"/>
                  </a:lnTo>
                  <a:lnTo>
                    <a:pt x="281" y="222"/>
                  </a:lnTo>
                  <a:lnTo>
                    <a:pt x="272" y="222"/>
                  </a:lnTo>
                  <a:lnTo>
                    <a:pt x="265" y="222"/>
                  </a:lnTo>
                  <a:lnTo>
                    <a:pt x="253" y="219"/>
                  </a:lnTo>
                  <a:lnTo>
                    <a:pt x="237" y="217"/>
                  </a:lnTo>
                  <a:lnTo>
                    <a:pt x="218" y="214"/>
                  </a:lnTo>
                  <a:lnTo>
                    <a:pt x="197" y="209"/>
                  </a:lnTo>
                  <a:lnTo>
                    <a:pt x="173" y="203"/>
                  </a:lnTo>
                  <a:lnTo>
                    <a:pt x="148" y="195"/>
                  </a:lnTo>
                  <a:lnTo>
                    <a:pt x="124" y="183"/>
                  </a:lnTo>
                  <a:lnTo>
                    <a:pt x="99" y="171"/>
                  </a:lnTo>
                  <a:lnTo>
                    <a:pt x="75" y="156"/>
                  </a:lnTo>
                  <a:lnTo>
                    <a:pt x="54" y="138"/>
                  </a:lnTo>
                  <a:lnTo>
                    <a:pt x="35" y="117"/>
                  </a:lnTo>
                  <a:lnTo>
                    <a:pt x="19" y="93"/>
                  </a:lnTo>
                  <a:lnTo>
                    <a:pt x="8" y="65"/>
                  </a:lnTo>
                  <a:lnTo>
                    <a:pt x="1" y="35"/>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6" name="Freeform 791">
              <a:extLst>
                <a:ext uri="{FF2B5EF4-FFF2-40B4-BE49-F238E27FC236}">
                  <a16:creationId xmlns:a16="http://schemas.microsoft.com/office/drawing/2014/main" id="{D6063B20-B8EA-48E0-B311-1332713AD59B}"/>
                </a:ext>
              </a:extLst>
            </p:cNvPr>
            <p:cNvSpPr>
              <a:spLocks/>
            </p:cNvSpPr>
            <p:nvPr/>
          </p:nvSpPr>
          <p:spPr bwMode="auto">
            <a:xfrm>
              <a:off x="939" y="2387"/>
              <a:ext cx="327" cy="425"/>
            </a:xfrm>
            <a:custGeom>
              <a:avLst/>
              <a:gdLst>
                <a:gd name="T0" fmla="*/ 2 w 327"/>
                <a:gd name="T1" fmla="*/ 5 h 425"/>
                <a:gd name="T2" fmla="*/ 2 w 327"/>
                <a:gd name="T3" fmla="*/ 8 h 425"/>
                <a:gd name="T4" fmla="*/ 1 w 327"/>
                <a:gd name="T5" fmla="*/ 16 h 425"/>
                <a:gd name="T6" fmla="*/ 0 w 327"/>
                <a:gd name="T7" fmla="*/ 31 h 425"/>
                <a:gd name="T8" fmla="*/ 0 w 327"/>
                <a:gd name="T9" fmla="*/ 49 h 425"/>
                <a:gd name="T10" fmla="*/ 1 w 327"/>
                <a:gd name="T11" fmla="*/ 71 h 425"/>
                <a:gd name="T12" fmla="*/ 5 w 327"/>
                <a:gd name="T13" fmla="*/ 97 h 425"/>
                <a:gd name="T14" fmla="*/ 12 w 327"/>
                <a:gd name="T15" fmla="*/ 127 h 425"/>
                <a:gd name="T16" fmla="*/ 23 w 327"/>
                <a:gd name="T17" fmla="*/ 157 h 425"/>
                <a:gd name="T18" fmla="*/ 38 w 327"/>
                <a:gd name="T19" fmla="*/ 191 h 425"/>
                <a:gd name="T20" fmla="*/ 58 w 327"/>
                <a:gd name="T21" fmla="*/ 225 h 425"/>
                <a:gd name="T22" fmla="*/ 84 w 327"/>
                <a:gd name="T23" fmla="*/ 260 h 425"/>
                <a:gd name="T24" fmla="*/ 117 w 327"/>
                <a:gd name="T25" fmla="*/ 295 h 425"/>
                <a:gd name="T26" fmla="*/ 157 w 327"/>
                <a:gd name="T27" fmla="*/ 329 h 425"/>
                <a:gd name="T28" fmla="*/ 205 w 327"/>
                <a:gd name="T29" fmla="*/ 363 h 425"/>
                <a:gd name="T30" fmla="*/ 261 w 327"/>
                <a:gd name="T31" fmla="*/ 395 h 425"/>
                <a:gd name="T32" fmla="*/ 327 w 327"/>
                <a:gd name="T33" fmla="*/ 425 h 425"/>
                <a:gd name="T34" fmla="*/ 326 w 327"/>
                <a:gd name="T35" fmla="*/ 424 h 425"/>
                <a:gd name="T36" fmla="*/ 321 w 327"/>
                <a:gd name="T37" fmla="*/ 422 h 425"/>
                <a:gd name="T38" fmla="*/ 314 w 327"/>
                <a:gd name="T39" fmla="*/ 418 h 425"/>
                <a:gd name="T40" fmla="*/ 304 w 327"/>
                <a:gd name="T41" fmla="*/ 413 h 425"/>
                <a:gd name="T42" fmla="*/ 293 w 327"/>
                <a:gd name="T43" fmla="*/ 406 h 425"/>
                <a:gd name="T44" fmla="*/ 279 w 327"/>
                <a:gd name="T45" fmla="*/ 399 h 425"/>
                <a:gd name="T46" fmla="*/ 264 w 327"/>
                <a:gd name="T47" fmla="*/ 390 h 425"/>
                <a:gd name="T48" fmla="*/ 247 w 327"/>
                <a:gd name="T49" fmla="*/ 381 h 425"/>
                <a:gd name="T50" fmla="*/ 232 w 327"/>
                <a:gd name="T51" fmla="*/ 370 h 425"/>
                <a:gd name="T52" fmla="*/ 214 w 327"/>
                <a:gd name="T53" fmla="*/ 360 h 425"/>
                <a:gd name="T54" fmla="*/ 197 w 327"/>
                <a:gd name="T55" fmla="*/ 347 h 425"/>
                <a:gd name="T56" fmla="*/ 180 w 327"/>
                <a:gd name="T57" fmla="*/ 335 h 425"/>
                <a:gd name="T58" fmla="*/ 163 w 327"/>
                <a:gd name="T59" fmla="*/ 323 h 425"/>
                <a:gd name="T60" fmla="*/ 147 w 327"/>
                <a:gd name="T61" fmla="*/ 310 h 425"/>
                <a:gd name="T62" fmla="*/ 133 w 327"/>
                <a:gd name="T63" fmla="*/ 297 h 425"/>
                <a:gd name="T64" fmla="*/ 120 w 327"/>
                <a:gd name="T65" fmla="*/ 283 h 425"/>
                <a:gd name="T66" fmla="*/ 98 w 327"/>
                <a:gd name="T67" fmla="*/ 256 h 425"/>
                <a:gd name="T68" fmla="*/ 79 w 327"/>
                <a:gd name="T69" fmla="*/ 228 h 425"/>
                <a:gd name="T70" fmla="*/ 62 w 327"/>
                <a:gd name="T71" fmla="*/ 200 h 425"/>
                <a:gd name="T72" fmla="*/ 48 w 327"/>
                <a:gd name="T73" fmla="*/ 172 h 425"/>
                <a:gd name="T74" fmla="*/ 36 w 327"/>
                <a:gd name="T75" fmla="*/ 144 h 425"/>
                <a:gd name="T76" fmla="*/ 27 w 327"/>
                <a:gd name="T77" fmla="*/ 117 h 425"/>
                <a:gd name="T78" fmla="*/ 21 w 327"/>
                <a:gd name="T79" fmla="*/ 91 h 425"/>
                <a:gd name="T80" fmla="*/ 17 w 327"/>
                <a:gd name="T81" fmla="*/ 67 h 425"/>
                <a:gd name="T82" fmla="*/ 13 w 327"/>
                <a:gd name="T83" fmla="*/ 30 h 425"/>
                <a:gd name="T84" fmla="*/ 12 w 327"/>
                <a:gd name="T85" fmla="*/ 8 h 425"/>
                <a:gd name="T86" fmla="*/ 9 w 327"/>
                <a:gd name="T87" fmla="*/ 0 h 425"/>
                <a:gd name="T88" fmla="*/ 2 w 327"/>
                <a:gd name="T89" fmla="*/ 5 h 42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27"/>
                <a:gd name="T136" fmla="*/ 0 h 425"/>
                <a:gd name="T137" fmla="*/ 327 w 327"/>
                <a:gd name="T138" fmla="*/ 425 h 42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27" h="425">
                  <a:moveTo>
                    <a:pt x="2" y="5"/>
                  </a:moveTo>
                  <a:lnTo>
                    <a:pt x="2" y="8"/>
                  </a:lnTo>
                  <a:lnTo>
                    <a:pt x="1" y="16"/>
                  </a:lnTo>
                  <a:lnTo>
                    <a:pt x="0" y="31"/>
                  </a:lnTo>
                  <a:lnTo>
                    <a:pt x="0" y="49"/>
                  </a:lnTo>
                  <a:lnTo>
                    <a:pt x="1" y="71"/>
                  </a:lnTo>
                  <a:lnTo>
                    <a:pt x="5" y="97"/>
                  </a:lnTo>
                  <a:lnTo>
                    <a:pt x="12" y="127"/>
                  </a:lnTo>
                  <a:lnTo>
                    <a:pt x="23" y="157"/>
                  </a:lnTo>
                  <a:lnTo>
                    <a:pt x="38" y="191"/>
                  </a:lnTo>
                  <a:lnTo>
                    <a:pt x="58" y="225"/>
                  </a:lnTo>
                  <a:lnTo>
                    <a:pt x="84" y="260"/>
                  </a:lnTo>
                  <a:lnTo>
                    <a:pt x="117" y="295"/>
                  </a:lnTo>
                  <a:lnTo>
                    <a:pt x="157" y="329"/>
                  </a:lnTo>
                  <a:lnTo>
                    <a:pt x="205" y="363"/>
                  </a:lnTo>
                  <a:lnTo>
                    <a:pt x="261" y="395"/>
                  </a:lnTo>
                  <a:lnTo>
                    <a:pt x="327" y="425"/>
                  </a:lnTo>
                  <a:lnTo>
                    <a:pt x="326" y="424"/>
                  </a:lnTo>
                  <a:lnTo>
                    <a:pt x="321" y="422"/>
                  </a:lnTo>
                  <a:lnTo>
                    <a:pt x="314" y="418"/>
                  </a:lnTo>
                  <a:lnTo>
                    <a:pt x="304" y="413"/>
                  </a:lnTo>
                  <a:lnTo>
                    <a:pt x="293" y="406"/>
                  </a:lnTo>
                  <a:lnTo>
                    <a:pt x="279" y="399"/>
                  </a:lnTo>
                  <a:lnTo>
                    <a:pt x="264" y="390"/>
                  </a:lnTo>
                  <a:lnTo>
                    <a:pt x="247" y="381"/>
                  </a:lnTo>
                  <a:lnTo>
                    <a:pt x="232" y="370"/>
                  </a:lnTo>
                  <a:lnTo>
                    <a:pt x="214" y="360"/>
                  </a:lnTo>
                  <a:lnTo>
                    <a:pt x="197" y="347"/>
                  </a:lnTo>
                  <a:lnTo>
                    <a:pt x="180" y="335"/>
                  </a:lnTo>
                  <a:lnTo>
                    <a:pt x="163" y="323"/>
                  </a:lnTo>
                  <a:lnTo>
                    <a:pt x="147" y="310"/>
                  </a:lnTo>
                  <a:lnTo>
                    <a:pt x="133" y="297"/>
                  </a:lnTo>
                  <a:lnTo>
                    <a:pt x="120" y="283"/>
                  </a:lnTo>
                  <a:lnTo>
                    <a:pt x="98" y="256"/>
                  </a:lnTo>
                  <a:lnTo>
                    <a:pt x="79" y="228"/>
                  </a:lnTo>
                  <a:lnTo>
                    <a:pt x="62" y="200"/>
                  </a:lnTo>
                  <a:lnTo>
                    <a:pt x="48" y="172"/>
                  </a:lnTo>
                  <a:lnTo>
                    <a:pt x="36" y="144"/>
                  </a:lnTo>
                  <a:lnTo>
                    <a:pt x="27" y="117"/>
                  </a:lnTo>
                  <a:lnTo>
                    <a:pt x="21" y="91"/>
                  </a:lnTo>
                  <a:lnTo>
                    <a:pt x="17" y="67"/>
                  </a:lnTo>
                  <a:lnTo>
                    <a:pt x="13" y="30"/>
                  </a:lnTo>
                  <a:lnTo>
                    <a:pt x="12" y="8"/>
                  </a:lnTo>
                  <a:lnTo>
                    <a:pt x="9" y="0"/>
                  </a:lnTo>
                  <a:lnTo>
                    <a:pt x="2" y="5"/>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7" name="Freeform 792">
              <a:extLst>
                <a:ext uri="{FF2B5EF4-FFF2-40B4-BE49-F238E27FC236}">
                  <a16:creationId xmlns:a16="http://schemas.microsoft.com/office/drawing/2014/main" id="{5F005114-9F2B-4D27-85FD-1B998FE172B4}"/>
                </a:ext>
              </a:extLst>
            </p:cNvPr>
            <p:cNvSpPr>
              <a:spLocks/>
            </p:cNvSpPr>
            <p:nvPr/>
          </p:nvSpPr>
          <p:spPr bwMode="auto">
            <a:xfrm>
              <a:off x="1228" y="2532"/>
              <a:ext cx="46" cy="299"/>
            </a:xfrm>
            <a:custGeom>
              <a:avLst/>
              <a:gdLst>
                <a:gd name="T0" fmla="*/ 46 w 46"/>
                <a:gd name="T1" fmla="*/ 0 h 299"/>
                <a:gd name="T2" fmla="*/ 42 w 46"/>
                <a:gd name="T3" fmla="*/ 6 h 299"/>
                <a:gd name="T4" fmla="*/ 32 w 46"/>
                <a:gd name="T5" fmla="*/ 23 h 299"/>
                <a:gd name="T6" fmla="*/ 19 w 46"/>
                <a:gd name="T7" fmla="*/ 52 h 299"/>
                <a:gd name="T8" fmla="*/ 7 w 46"/>
                <a:gd name="T9" fmla="*/ 89 h 299"/>
                <a:gd name="T10" fmla="*/ 0 w 46"/>
                <a:gd name="T11" fmla="*/ 134 h 299"/>
                <a:gd name="T12" fmla="*/ 1 w 46"/>
                <a:gd name="T13" fmla="*/ 184 h 299"/>
                <a:gd name="T14" fmla="*/ 14 w 46"/>
                <a:gd name="T15" fmla="*/ 240 h 299"/>
                <a:gd name="T16" fmla="*/ 41 w 46"/>
                <a:gd name="T17" fmla="*/ 299 h 299"/>
                <a:gd name="T18" fmla="*/ 37 w 46"/>
                <a:gd name="T19" fmla="*/ 293 h 299"/>
                <a:gd name="T20" fmla="*/ 31 w 46"/>
                <a:gd name="T21" fmla="*/ 275 h 299"/>
                <a:gd name="T22" fmla="*/ 22 w 46"/>
                <a:gd name="T23" fmla="*/ 246 h 299"/>
                <a:gd name="T24" fmla="*/ 14 w 46"/>
                <a:gd name="T25" fmla="*/ 208 h 299"/>
                <a:gd name="T26" fmla="*/ 9 w 46"/>
                <a:gd name="T27" fmla="*/ 164 h 299"/>
                <a:gd name="T28" fmla="*/ 11 w 46"/>
                <a:gd name="T29" fmla="*/ 113 h 299"/>
                <a:gd name="T30" fmla="*/ 23 w 46"/>
                <a:gd name="T31" fmla="*/ 58 h 299"/>
                <a:gd name="T32" fmla="*/ 46 w 46"/>
                <a:gd name="T33" fmla="*/ 0 h 2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299"/>
                <a:gd name="T53" fmla="*/ 46 w 46"/>
                <a:gd name="T54" fmla="*/ 299 h 29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299">
                  <a:moveTo>
                    <a:pt x="46" y="0"/>
                  </a:moveTo>
                  <a:lnTo>
                    <a:pt x="42" y="6"/>
                  </a:lnTo>
                  <a:lnTo>
                    <a:pt x="32" y="23"/>
                  </a:lnTo>
                  <a:lnTo>
                    <a:pt x="19" y="52"/>
                  </a:lnTo>
                  <a:lnTo>
                    <a:pt x="7" y="89"/>
                  </a:lnTo>
                  <a:lnTo>
                    <a:pt x="0" y="134"/>
                  </a:lnTo>
                  <a:lnTo>
                    <a:pt x="1" y="184"/>
                  </a:lnTo>
                  <a:lnTo>
                    <a:pt x="14" y="240"/>
                  </a:lnTo>
                  <a:lnTo>
                    <a:pt x="41" y="299"/>
                  </a:lnTo>
                  <a:lnTo>
                    <a:pt x="37" y="293"/>
                  </a:lnTo>
                  <a:lnTo>
                    <a:pt x="31" y="275"/>
                  </a:lnTo>
                  <a:lnTo>
                    <a:pt x="22" y="246"/>
                  </a:lnTo>
                  <a:lnTo>
                    <a:pt x="14" y="208"/>
                  </a:lnTo>
                  <a:lnTo>
                    <a:pt x="9" y="164"/>
                  </a:lnTo>
                  <a:lnTo>
                    <a:pt x="11" y="113"/>
                  </a:lnTo>
                  <a:lnTo>
                    <a:pt x="23" y="58"/>
                  </a:lnTo>
                  <a:lnTo>
                    <a:pt x="46"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8" name="Freeform 793">
              <a:extLst>
                <a:ext uri="{FF2B5EF4-FFF2-40B4-BE49-F238E27FC236}">
                  <a16:creationId xmlns:a16="http://schemas.microsoft.com/office/drawing/2014/main" id="{E1DF8139-8C28-4864-925C-AC4F04FFF837}"/>
                </a:ext>
              </a:extLst>
            </p:cNvPr>
            <p:cNvSpPr>
              <a:spLocks/>
            </p:cNvSpPr>
            <p:nvPr/>
          </p:nvSpPr>
          <p:spPr bwMode="auto">
            <a:xfrm>
              <a:off x="1317" y="2509"/>
              <a:ext cx="96" cy="352"/>
            </a:xfrm>
            <a:custGeom>
              <a:avLst/>
              <a:gdLst>
                <a:gd name="T0" fmla="*/ 0 w 96"/>
                <a:gd name="T1" fmla="*/ 0 h 352"/>
                <a:gd name="T2" fmla="*/ 6 w 96"/>
                <a:gd name="T3" fmla="*/ 6 h 352"/>
                <a:gd name="T4" fmla="*/ 19 w 96"/>
                <a:gd name="T5" fmla="*/ 24 h 352"/>
                <a:gd name="T6" fmla="*/ 37 w 96"/>
                <a:gd name="T7" fmla="*/ 53 h 352"/>
                <a:gd name="T8" fmla="*/ 58 w 96"/>
                <a:gd name="T9" fmla="*/ 94 h 352"/>
                <a:gd name="T10" fmla="*/ 74 w 96"/>
                <a:gd name="T11" fmla="*/ 144 h 352"/>
                <a:gd name="T12" fmla="*/ 87 w 96"/>
                <a:gd name="T13" fmla="*/ 204 h 352"/>
                <a:gd name="T14" fmla="*/ 89 w 96"/>
                <a:gd name="T15" fmla="*/ 274 h 352"/>
                <a:gd name="T16" fmla="*/ 79 w 96"/>
                <a:gd name="T17" fmla="*/ 352 h 352"/>
                <a:gd name="T18" fmla="*/ 81 w 96"/>
                <a:gd name="T19" fmla="*/ 343 h 352"/>
                <a:gd name="T20" fmla="*/ 88 w 96"/>
                <a:gd name="T21" fmla="*/ 317 h 352"/>
                <a:gd name="T22" fmla="*/ 94 w 96"/>
                <a:gd name="T23" fmla="*/ 278 h 352"/>
                <a:gd name="T24" fmla="*/ 96 w 96"/>
                <a:gd name="T25" fmla="*/ 230 h 352"/>
                <a:gd name="T26" fmla="*/ 91 w 96"/>
                <a:gd name="T27" fmla="*/ 175 h 352"/>
                <a:gd name="T28" fmla="*/ 76 w 96"/>
                <a:gd name="T29" fmla="*/ 115 h 352"/>
                <a:gd name="T30" fmla="*/ 46 w 96"/>
                <a:gd name="T31" fmla="*/ 56 h 352"/>
                <a:gd name="T32" fmla="*/ 0 w 96"/>
                <a:gd name="T33" fmla="*/ 0 h 3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6"/>
                <a:gd name="T52" fmla="*/ 0 h 352"/>
                <a:gd name="T53" fmla="*/ 96 w 96"/>
                <a:gd name="T54" fmla="*/ 352 h 3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6" h="352">
                  <a:moveTo>
                    <a:pt x="0" y="0"/>
                  </a:moveTo>
                  <a:lnTo>
                    <a:pt x="6" y="6"/>
                  </a:lnTo>
                  <a:lnTo>
                    <a:pt x="19" y="24"/>
                  </a:lnTo>
                  <a:lnTo>
                    <a:pt x="37" y="53"/>
                  </a:lnTo>
                  <a:lnTo>
                    <a:pt x="58" y="94"/>
                  </a:lnTo>
                  <a:lnTo>
                    <a:pt x="74" y="144"/>
                  </a:lnTo>
                  <a:lnTo>
                    <a:pt x="87" y="204"/>
                  </a:lnTo>
                  <a:lnTo>
                    <a:pt x="89" y="274"/>
                  </a:lnTo>
                  <a:lnTo>
                    <a:pt x="79" y="352"/>
                  </a:lnTo>
                  <a:lnTo>
                    <a:pt x="81" y="343"/>
                  </a:lnTo>
                  <a:lnTo>
                    <a:pt x="88" y="317"/>
                  </a:lnTo>
                  <a:lnTo>
                    <a:pt x="94" y="278"/>
                  </a:lnTo>
                  <a:lnTo>
                    <a:pt x="96" y="230"/>
                  </a:lnTo>
                  <a:lnTo>
                    <a:pt x="91" y="175"/>
                  </a:lnTo>
                  <a:lnTo>
                    <a:pt x="76" y="115"/>
                  </a:lnTo>
                  <a:lnTo>
                    <a:pt x="46" y="56"/>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69" name="Freeform 794">
              <a:extLst>
                <a:ext uri="{FF2B5EF4-FFF2-40B4-BE49-F238E27FC236}">
                  <a16:creationId xmlns:a16="http://schemas.microsoft.com/office/drawing/2014/main" id="{9CDA5076-3D7B-43D1-AB61-305B4B172CCD}"/>
                </a:ext>
              </a:extLst>
            </p:cNvPr>
            <p:cNvSpPr>
              <a:spLocks/>
            </p:cNvSpPr>
            <p:nvPr/>
          </p:nvSpPr>
          <p:spPr bwMode="auto">
            <a:xfrm>
              <a:off x="1406" y="2506"/>
              <a:ext cx="111" cy="312"/>
            </a:xfrm>
            <a:custGeom>
              <a:avLst/>
              <a:gdLst>
                <a:gd name="T0" fmla="*/ 13 w 111"/>
                <a:gd name="T1" fmla="*/ 312 h 312"/>
                <a:gd name="T2" fmla="*/ 15 w 111"/>
                <a:gd name="T3" fmla="*/ 308 h 312"/>
                <a:gd name="T4" fmla="*/ 19 w 111"/>
                <a:gd name="T5" fmla="*/ 298 h 312"/>
                <a:gd name="T6" fmla="*/ 25 w 111"/>
                <a:gd name="T7" fmla="*/ 283 h 312"/>
                <a:gd name="T8" fmla="*/ 32 w 111"/>
                <a:gd name="T9" fmla="*/ 259 h 312"/>
                <a:gd name="T10" fmla="*/ 36 w 111"/>
                <a:gd name="T11" fmla="*/ 230 h 312"/>
                <a:gd name="T12" fmla="*/ 37 w 111"/>
                <a:gd name="T13" fmla="*/ 195 h 312"/>
                <a:gd name="T14" fmla="*/ 35 w 111"/>
                <a:gd name="T15" fmla="*/ 153 h 312"/>
                <a:gd name="T16" fmla="*/ 27 w 111"/>
                <a:gd name="T17" fmla="*/ 105 h 312"/>
                <a:gd name="T18" fmla="*/ 26 w 111"/>
                <a:gd name="T19" fmla="*/ 101 h 312"/>
                <a:gd name="T20" fmla="*/ 22 w 111"/>
                <a:gd name="T21" fmla="*/ 92 h 312"/>
                <a:gd name="T22" fmla="*/ 17 w 111"/>
                <a:gd name="T23" fmla="*/ 80 h 312"/>
                <a:gd name="T24" fmla="*/ 11 w 111"/>
                <a:gd name="T25" fmla="*/ 64 h 312"/>
                <a:gd name="T26" fmla="*/ 6 w 111"/>
                <a:gd name="T27" fmla="*/ 47 h 312"/>
                <a:gd name="T28" fmla="*/ 2 w 111"/>
                <a:gd name="T29" fmla="*/ 31 h 312"/>
                <a:gd name="T30" fmla="*/ 0 w 111"/>
                <a:gd name="T31" fmla="*/ 19 h 312"/>
                <a:gd name="T32" fmla="*/ 2 w 111"/>
                <a:gd name="T33" fmla="*/ 9 h 312"/>
                <a:gd name="T34" fmla="*/ 6 w 111"/>
                <a:gd name="T35" fmla="*/ 3 h 312"/>
                <a:gd name="T36" fmla="*/ 9 w 111"/>
                <a:gd name="T37" fmla="*/ 0 h 312"/>
                <a:gd name="T38" fmla="*/ 13 w 111"/>
                <a:gd name="T39" fmla="*/ 0 h 312"/>
                <a:gd name="T40" fmla="*/ 16 w 111"/>
                <a:gd name="T41" fmla="*/ 2 h 312"/>
                <a:gd name="T42" fmla="*/ 20 w 111"/>
                <a:gd name="T43" fmla="*/ 5 h 312"/>
                <a:gd name="T44" fmla="*/ 26 w 111"/>
                <a:gd name="T45" fmla="*/ 11 h 312"/>
                <a:gd name="T46" fmla="*/ 33 w 111"/>
                <a:gd name="T47" fmla="*/ 19 h 312"/>
                <a:gd name="T48" fmla="*/ 41 w 111"/>
                <a:gd name="T49" fmla="*/ 27 h 312"/>
                <a:gd name="T50" fmla="*/ 50 w 111"/>
                <a:gd name="T51" fmla="*/ 37 h 312"/>
                <a:gd name="T52" fmla="*/ 60 w 111"/>
                <a:gd name="T53" fmla="*/ 48 h 312"/>
                <a:gd name="T54" fmla="*/ 69 w 111"/>
                <a:gd name="T55" fmla="*/ 63 h 312"/>
                <a:gd name="T56" fmla="*/ 78 w 111"/>
                <a:gd name="T57" fmla="*/ 80 h 312"/>
                <a:gd name="T58" fmla="*/ 87 w 111"/>
                <a:gd name="T59" fmla="*/ 100 h 312"/>
                <a:gd name="T60" fmla="*/ 95 w 111"/>
                <a:gd name="T61" fmla="*/ 125 h 312"/>
                <a:gd name="T62" fmla="*/ 103 w 111"/>
                <a:gd name="T63" fmla="*/ 153 h 312"/>
                <a:gd name="T64" fmla="*/ 111 w 111"/>
                <a:gd name="T65" fmla="*/ 186 h 312"/>
                <a:gd name="T66" fmla="*/ 109 w 111"/>
                <a:gd name="T67" fmla="*/ 187 h 312"/>
                <a:gd name="T68" fmla="*/ 107 w 111"/>
                <a:gd name="T69" fmla="*/ 189 h 312"/>
                <a:gd name="T70" fmla="*/ 104 w 111"/>
                <a:gd name="T71" fmla="*/ 187 h 312"/>
                <a:gd name="T72" fmla="*/ 103 w 111"/>
                <a:gd name="T73" fmla="*/ 178 h 312"/>
                <a:gd name="T74" fmla="*/ 102 w 111"/>
                <a:gd name="T75" fmla="*/ 168 h 312"/>
                <a:gd name="T76" fmla="*/ 97 w 111"/>
                <a:gd name="T77" fmla="*/ 152 h 312"/>
                <a:gd name="T78" fmla="*/ 91 w 111"/>
                <a:gd name="T79" fmla="*/ 134 h 312"/>
                <a:gd name="T80" fmla="*/ 83 w 111"/>
                <a:gd name="T81" fmla="*/ 114 h 312"/>
                <a:gd name="T82" fmla="*/ 74 w 111"/>
                <a:gd name="T83" fmla="*/ 94 h 312"/>
                <a:gd name="T84" fmla="*/ 65 w 111"/>
                <a:gd name="T85" fmla="*/ 75 h 312"/>
                <a:gd name="T86" fmla="*/ 56 w 111"/>
                <a:gd name="T87" fmla="*/ 59 h 312"/>
                <a:gd name="T88" fmla="*/ 47 w 111"/>
                <a:gd name="T89" fmla="*/ 47 h 312"/>
                <a:gd name="T90" fmla="*/ 40 w 111"/>
                <a:gd name="T91" fmla="*/ 38 h 312"/>
                <a:gd name="T92" fmla="*/ 32 w 111"/>
                <a:gd name="T93" fmla="*/ 31 h 312"/>
                <a:gd name="T94" fmla="*/ 26 w 111"/>
                <a:gd name="T95" fmla="*/ 27 h 312"/>
                <a:gd name="T96" fmla="*/ 22 w 111"/>
                <a:gd name="T97" fmla="*/ 25 h 312"/>
                <a:gd name="T98" fmla="*/ 18 w 111"/>
                <a:gd name="T99" fmla="*/ 26 h 312"/>
                <a:gd name="T100" fmla="*/ 17 w 111"/>
                <a:gd name="T101" fmla="*/ 29 h 312"/>
                <a:gd name="T102" fmla="*/ 18 w 111"/>
                <a:gd name="T103" fmla="*/ 35 h 312"/>
                <a:gd name="T104" fmla="*/ 20 w 111"/>
                <a:gd name="T105" fmla="*/ 45 h 312"/>
                <a:gd name="T106" fmla="*/ 26 w 111"/>
                <a:gd name="T107" fmla="*/ 62 h 312"/>
                <a:gd name="T108" fmla="*/ 34 w 111"/>
                <a:gd name="T109" fmla="*/ 89 h 312"/>
                <a:gd name="T110" fmla="*/ 42 w 111"/>
                <a:gd name="T111" fmla="*/ 124 h 312"/>
                <a:gd name="T112" fmla="*/ 47 w 111"/>
                <a:gd name="T113" fmla="*/ 162 h 312"/>
                <a:gd name="T114" fmla="*/ 49 w 111"/>
                <a:gd name="T115" fmla="*/ 203 h 312"/>
                <a:gd name="T116" fmla="*/ 45 w 111"/>
                <a:gd name="T117" fmla="*/ 243 h 312"/>
                <a:gd name="T118" fmla="*/ 34 w 111"/>
                <a:gd name="T119" fmla="*/ 280 h 312"/>
                <a:gd name="T120" fmla="*/ 13 w 111"/>
                <a:gd name="T121" fmla="*/ 312 h 31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1"/>
                <a:gd name="T184" fmla="*/ 0 h 312"/>
                <a:gd name="T185" fmla="*/ 111 w 111"/>
                <a:gd name="T186" fmla="*/ 312 h 31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1" h="312">
                  <a:moveTo>
                    <a:pt x="13" y="312"/>
                  </a:moveTo>
                  <a:lnTo>
                    <a:pt x="15" y="308"/>
                  </a:lnTo>
                  <a:lnTo>
                    <a:pt x="19" y="298"/>
                  </a:lnTo>
                  <a:lnTo>
                    <a:pt x="25" y="283"/>
                  </a:lnTo>
                  <a:lnTo>
                    <a:pt x="32" y="259"/>
                  </a:lnTo>
                  <a:lnTo>
                    <a:pt x="36" y="230"/>
                  </a:lnTo>
                  <a:lnTo>
                    <a:pt x="37" y="195"/>
                  </a:lnTo>
                  <a:lnTo>
                    <a:pt x="35" y="153"/>
                  </a:lnTo>
                  <a:lnTo>
                    <a:pt x="27" y="105"/>
                  </a:lnTo>
                  <a:lnTo>
                    <a:pt x="26" y="101"/>
                  </a:lnTo>
                  <a:lnTo>
                    <a:pt x="22" y="92"/>
                  </a:lnTo>
                  <a:lnTo>
                    <a:pt x="17" y="80"/>
                  </a:lnTo>
                  <a:lnTo>
                    <a:pt x="11" y="64"/>
                  </a:lnTo>
                  <a:lnTo>
                    <a:pt x="6" y="47"/>
                  </a:lnTo>
                  <a:lnTo>
                    <a:pt x="2" y="31"/>
                  </a:lnTo>
                  <a:lnTo>
                    <a:pt x="0" y="19"/>
                  </a:lnTo>
                  <a:lnTo>
                    <a:pt x="2" y="9"/>
                  </a:lnTo>
                  <a:lnTo>
                    <a:pt x="6" y="3"/>
                  </a:lnTo>
                  <a:lnTo>
                    <a:pt x="9" y="0"/>
                  </a:lnTo>
                  <a:lnTo>
                    <a:pt x="13" y="0"/>
                  </a:lnTo>
                  <a:lnTo>
                    <a:pt x="16" y="2"/>
                  </a:lnTo>
                  <a:lnTo>
                    <a:pt x="20" y="5"/>
                  </a:lnTo>
                  <a:lnTo>
                    <a:pt x="26" y="11"/>
                  </a:lnTo>
                  <a:lnTo>
                    <a:pt x="33" y="19"/>
                  </a:lnTo>
                  <a:lnTo>
                    <a:pt x="41" y="27"/>
                  </a:lnTo>
                  <a:lnTo>
                    <a:pt x="50" y="37"/>
                  </a:lnTo>
                  <a:lnTo>
                    <a:pt x="60" y="48"/>
                  </a:lnTo>
                  <a:lnTo>
                    <a:pt x="69" y="63"/>
                  </a:lnTo>
                  <a:lnTo>
                    <a:pt x="78" y="80"/>
                  </a:lnTo>
                  <a:lnTo>
                    <a:pt x="87" y="100"/>
                  </a:lnTo>
                  <a:lnTo>
                    <a:pt x="95" y="125"/>
                  </a:lnTo>
                  <a:lnTo>
                    <a:pt x="103" y="153"/>
                  </a:lnTo>
                  <a:lnTo>
                    <a:pt x="111" y="186"/>
                  </a:lnTo>
                  <a:lnTo>
                    <a:pt x="109" y="187"/>
                  </a:lnTo>
                  <a:lnTo>
                    <a:pt x="107" y="189"/>
                  </a:lnTo>
                  <a:lnTo>
                    <a:pt x="104" y="187"/>
                  </a:lnTo>
                  <a:lnTo>
                    <a:pt x="103" y="178"/>
                  </a:lnTo>
                  <a:lnTo>
                    <a:pt x="102" y="168"/>
                  </a:lnTo>
                  <a:lnTo>
                    <a:pt x="97" y="152"/>
                  </a:lnTo>
                  <a:lnTo>
                    <a:pt x="91" y="134"/>
                  </a:lnTo>
                  <a:lnTo>
                    <a:pt x="83" y="114"/>
                  </a:lnTo>
                  <a:lnTo>
                    <a:pt x="74" y="94"/>
                  </a:lnTo>
                  <a:lnTo>
                    <a:pt x="65" y="75"/>
                  </a:lnTo>
                  <a:lnTo>
                    <a:pt x="56" y="59"/>
                  </a:lnTo>
                  <a:lnTo>
                    <a:pt x="47" y="47"/>
                  </a:lnTo>
                  <a:lnTo>
                    <a:pt x="40" y="38"/>
                  </a:lnTo>
                  <a:lnTo>
                    <a:pt x="32" y="31"/>
                  </a:lnTo>
                  <a:lnTo>
                    <a:pt x="26" y="27"/>
                  </a:lnTo>
                  <a:lnTo>
                    <a:pt x="22" y="25"/>
                  </a:lnTo>
                  <a:lnTo>
                    <a:pt x="18" y="26"/>
                  </a:lnTo>
                  <a:lnTo>
                    <a:pt x="17" y="29"/>
                  </a:lnTo>
                  <a:lnTo>
                    <a:pt x="18" y="35"/>
                  </a:lnTo>
                  <a:lnTo>
                    <a:pt x="20" y="45"/>
                  </a:lnTo>
                  <a:lnTo>
                    <a:pt x="26" y="62"/>
                  </a:lnTo>
                  <a:lnTo>
                    <a:pt x="34" y="89"/>
                  </a:lnTo>
                  <a:lnTo>
                    <a:pt x="42" y="124"/>
                  </a:lnTo>
                  <a:lnTo>
                    <a:pt x="47" y="162"/>
                  </a:lnTo>
                  <a:lnTo>
                    <a:pt x="49" y="203"/>
                  </a:lnTo>
                  <a:lnTo>
                    <a:pt x="45" y="243"/>
                  </a:lnTo>
                  <a:lnTo>
                    <a:pt x="34" y="280"/>
                  </a:lnTo>
                  <a:lnTo>
                    <a:pt x="13" y="312"/>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0" name="Freeform 795">
              <a:extLst>
                <a:ext uri="{FF2B5EF4-FFF2-40B4-BE49-F238E27FC236}">
                  <a16:creationId xmlns:a16="http://schemas.microsoft.com/office/drawing/2014/main" id="{DFA9827A-F40A-460A-8434-1FFD4FC77572}"/>
                </a:ext>
              </a:extLst>
            </p:cNvPr>
            <p:cNvSpPr>
              <a:spLocks/>
            </p:cNvSpPr>
            <p:nvPr/>
          </p:nvSpPr>
          <p:spPr bwMode="auto">
            <a:xfrm>
              <a:off x="1336" y="2417"/>
              <a:ext cx="197" cy="189"/>
            </a:xfrm>
            <a:custGeom>
              <a:avLst/>
              <a:gdLst>
                <a:gd name="T0" fmla="*/ 0 w 197"/>
                <a:gd name="T1" fmla="*/ 0 h 189"/>
                <a:gd name="T2" fmla="*/ 1 w 197"/>
                <a:gd name="T3" fmla="*/ 0 h 189"/>
                <a:gd name="T4" fmla="*/ 6 w 197"/>
                <a:gd name="T5" fmla="*/ 2 h 189"/>
                <a:gd name="T6" fmla="*/ 13 w 197"/>
                <a:gd name="T7" fmla="*/ 4 h 189"/>
                <a:gd name="T8" fmla="*/ 21 w 197"/>
                <a:gd name="T9" fmla="*/ 9 h 189"/>
                <a:gd name="T10" fmla="*/ 32 w 197"/>
                <a:gd name="T11" fmla="*/ 14 h 189"/>
                <a:gd name="T12" fmla="*/ 44 w 197"/>
                <a:gd name="T13" fmla="*/ 21 h 189"/>
                <a:gd name="T14" fmla="*/ 58 w 197"/>
                <a:gd name="T15" fmla="*/ 29 h 189"/>
                <a:gd name="T16" fmla="*/ 72 w 197"/>
                <a:gd name="T17" fmla="*/ 39 h 189"/>
                <a:gd name="T18" fmla="*/ 87 w 197"/>
                <a:gd name="T19" fmla="*/ 52 h 189"/>
                <a:gd name="T20" fmla="*/ 103 w 197"/>
                <a:gd name="T21" fmla="*/ 65 h 189"/>
                <a:gd name="T22" fmla="*/ 120 w 197"/>
                <a:gd name="T23" fmla="*/ 80 h 189"/>
                <a:gd name="T24" fmla="*/ 135 w 197"/>
                <a:gd name="T25" fmla="*/ 98 h 189"/>
                <a:gd name="T26" fmla="*/ 151 w 197"/>
                <a:gd name="T27" fmla="*/ 117 h 189"/>
                <a:gd name="T28" fmla="*/ 166 w 197"/>
                <a:gd name="T29" fmla="*/ 138 h 189"/>
                <a:gd name="T30" fmla="*/ 181 w 197"/>
                <a:gd name="T31" fmla="*/ 163 h 189"/>
                <a:gd name="T32" fmla="*/ 194 w 197"/>
                <a:gd name="T33" fmla="*/ 189 h 189"/>
                <a:gd name="T34" fmla="*/ 195 w 197"/>
                <a:gd name="T35" fmla="*/ 189 h 189"/>
                <a:gd name="T36" fmla="*/ 197 w 197"/>
                <a:gd name="T37" fmla="*/ 188 h 189"/>
                <a:gd name="T38" fmla="*/ 196 w 197"/>
                <a:gd name="T39" fmla="*/ 180 h 189"/>
                <a:gd name="T40" fmla="*/ 188 w 197"/>
                <a:gd name="T41" fmla="*/ 161 h 189"/>
                <a:gd name="T42" fmla="*/ 185 w 197"/>
                <a:gd name="T43" fmla="*/ 154 h 189"/>
                <a:gd name="T44" fmla="*/ 179 w 197"/>
                <a:gd name="T45" fmla="*/ 145 h 189"/>
                <a:gd name="T46" fmla="*/ 174 w 197"/>
                <a:gd name="T47" fmla="*/ 135 h 189"/>
                <a:gd name="T48" fmla="*/ 166 w 197"/>
                <a:gd name="T49" fmla="*/ 124 h 189"/>
                <a:gd name="T50" fmla="*/ 157 w 197"/>
                <a:gd name="T51" fmla="*/ 112 h 189"/>
                <a:gd name="T52" fmla="*/ 148 w 197"/>
                <a:gd name="T53" fmla="*/ 100 h 189"/>
                <a:gd name="T54" fmla="*/ 137 w 197"/>
                <a:gd name="T55" fmla="*/ 87 h 189"/>
                <a:gd name="T56" fmla="*/ 125 w 197"/>
                <a:gd name="T57" fmla="*/ 74 h 189"/>
                <a:gd name="T58" fmla="*/ 113 w 197"/>
                <a:gd name="T59" fmla="*/ 62 h 189"/>
                <a:gd name="T60" fmla="*/ 99 w 197"/>
                <a:gd name="T61" fmla="*/ 49 h 189"/>
                <a:gd name="T62" fmla="*/ 85 w 197"/>
                <a:gd name="T63" fmla="*/ 38 h 189"/>
                <a:gd name="T64" fmla="*/ 69 w 197"/>
                <a:gd name="T65" fmla="*/ 27 h 189"/>
                <a:gd name="T66" fmla="*/ 53 w 197"/>
                <a:gd name="T67" fmla="*/ 18 h 189"/>
                <a:gd name="T68" fmla="*/ 36 w 197"/>
                <a:gd name="T69" fmla="*/ 10 h 189"/>
                <a:gd name="T70" fmla="*/ 18 w 197"/>
                <a:gd name="T71" fmla="*/ 4 h 189"/>
                <a:gd name="T72" fmla="*/ 0 w 197"/>
                <a:gd name="T73" fmla="*/ 0 h 1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7"/>
                <a:gd name="T112" fmla="*/ 0 h 189"/>
                <a:gd name="T113" fmla="*/ 197 w 197"/>
                <a:gd name="T114" fmla="*/ 189 h 1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7" h="189">
                  <a:moveTo>
                    <a:pt x="0" y="0"/>
                  </a:moveTo>
                  <a:lnTo>
                    <a:pt x="1" y="0"/>
                  </a:lnTo>
                  <a:lnTo>
                    <a:pt x="6" y="2"/>
                  </a:lnTo>
                  <a:lnTo>
                    <a:pt x="13" y="4"/>
                  </a:lnTo>
                  <a:lnTo>
                    <a:pt x="21" y="9"/>
                  </a:lnTo>
                  <a:lnTo>
                    <a:pt x="32" y="14"/>
                  </a:lnTo>
                  <a:lnTo>
                    <a:pt x="44" y="21"/>
                  </a:lnTo>
                  <a:lnTo>
                    <a:pt x="58" y="29"/>
                  </a:lnTo>
                  <a:lnTo>
                    <a:pt x="72" y="39"/>
                  </a:lnTo>
                  <a:lnTo>
                    <a:pt x="87" y="52"/>
                  </a:lnTo>
                  <a:lnTo>
                    <a:pt x="103" y="65"/>
                  </a:lnTo>
                  <a:lnTo>
                    <a:pt x="120" y="80"/>
                  </a:lnTo>
                  <a:lnTo>
                    <a:pt x="135" y="98"/>
                  </a:lnTo>
                  <a:lnTo>
                    <a:pt x="151" y="117"/>
                  </a:lnTo>
                  <a:lnTo>
                    <a:pt x="166" y="138"/>
                  </a:lnTo>
                  <a:lnTo>
                    <a:pt x="181" y="163"/>
                  </a:lnTo>
                  <a:lnTo>
                    <a:pt x="194" y="189"/>
                  </a:lnTo>
                  <a:lnTo>
                    <a:pt x="195" y="189"/>
                  </a:lnTo>
                  <a:lnTo>
                    <a:pt x="197" y="188"/>
                  </a:lnTo>
                  <a:lnTo>
                    <a:pt x="196" y="180"/>
                  </a:lnTo>
                  <a:lnTo>
                    <a:pt x="188" y="161"/>
                  </a:lnTo>
                  <a:lnTo>
                    <a:pt x="185" y="154"/>
                  </a:lnTo>
                  <a:lnTo>
                    <a:pt x="179" y="145"/>
                  </a:lnTo>
                  <a:lnTo>
                    <a:pt x="174" y="135"/>
                  </a:lnTo>
                  <a:lnTo>
                    <a:pt x="166" y="124"/>
                  </a:lnTo>
                  <a:lnTo>
                    <a:pt x="157" y="112"/>
                  </a:lnTo>
                  <a:lnTo>
                    <a:pt x="148" y="100"/>
                  </a:lnTo>
                  <a:lnTo>
                    <a:pt x="137" y="87"/>
                  </a:lnTo>
                  <a:lnTo>
                    <a:pt x="125" y="74"/>
                  </a:lnTo>
                  <a:lnTo>
                    <a:pt x="113" y="62"/>
                  </a:lnTo>
                  <a:lnTo>
                    <a:pt x="99" y="49"/>
                  </a:lnTo>
                  <a:lnTo>
                    <a:pt x="85" y="38"/>
                  </a:lnTo>
                  <a:lnTo>
                    <a:pt x="69" y="27"/>
                  </a:lnTo>
                  <a:lnTo>
                    <a:pt x="53" y="18"/>
                  </a:lnTo>
                  <a:lnTo>
                    <a:pt x="36" y="10"/>
                  </a:lnTo>
                  <a:lnTo>
                    <a:pt x="18" y="4"/>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1" name="Freeform 796">
              <a:extLst>
                <a:ext uri="{FF2B5EF4-FFF2-40B4-BE49-F238E27FC236}">
                  <a16:creationId xmlns:a16="http://schemas.microsoft.com/office/drawing/2014/main" id="{823F72EB-742B-4B73-B4E3-012D1D28B452}"/>
                </a:ext>
              </a:extLst>
            </p:cNvPr>
            <p:cNvSpPr>
              <a:spLocks/>
            </p:cNvSpPr>
            <p:nvPr/>
          </p:nvSpPr>
          <p:spPr bwMode="auto">
            <a:xfrm>
              <a:off x="1430" y="2492"/>
              <a:ext cx="316" cy="190"/>
            </a:xfrm>
            <a:custGeom>
              <a:avLst/>
              <a:gdLst>
                <a:gd name="T0" fmla="*/ 0 w 316"/>
                <a:gd name="T1" fmla="*/ 0 h 190"/>
                <a:gd name="T2" fmla="*/ 2 w 316"/>
                <a:gd name="T3" fmla="*/ 1 h 190"/>
                <a:gd name="T4" fmla="*/ 9 w 316"/>
                <a:gd name="T5" fmla="*/ 5 h 190"/>
                <a:gd name="T6" fmla="*/ 19 w 316"/>
                <a:gd name="T7" fmla="*/ 9 h 190"/>
                <a:gd name="T8" fmla="*/ 34 w 316"/>
                <a:gd name="T9" fmla="*/ 16 h 190"/>
                <a:gd name="T10" fmla="*/ 50 w 316"/>
                <a:gd name="T11" fmla="*/ 24 h 190"/>
                <a:gd name="T12" fmla="*/ 70 w 316"/>
                <a:gd name="T13" fmla="*/ 34 h 190"/>
                <a:gd name="T14" fmla="*/ 91 w 316"/>
                <a:gd name="T15" fmla="*/ 45 h 190"/>
                <a:gd name="T16" fmla="*/ 115 w 316"/>
                <a:gd name="T17" fmla="*/ 58 h 190"/>
                <a:gd name="T18" fmla="*/ 139 w 316"/>
                <a:gd name="T19" fmla="*/ 71 h 190"/>
                <a:gd name="T20" fmla="*/ 164 w 316"/>
                <a:gd name="T21" fmla="*/ 86 h 190"/>
                <a:gd name="T22" fmla="*/ 190 w 316"/>
                <a:gd name="T23" fmla="*/ 102 h 190"/>
                <a:gd name="T24" fmla="*/ 216 w 316"/>
                <a:gd name="T25" fmla="*/ 117 h 190"/>
                <a:gd name="T26" fmla="*/ 241 w 316"/>
                <a:gd name="T27" fmla="*/ 134 h 190"/>
                <a:gd name="T28" fmla="*/ 265 w 316"/>
                <a:gd name="T29" fmla="*/ 152 h 190"/>
                <a:gd name="T30" fmla="*/ 287 w 316"/>
                <a:gd name="T31" fmla="*/ 170 h 190"/>
                <a:gd name="T32" fmla="*/ 307 w 316"/>
                <a:gd name="T33" fmla="*/ 188 h 190"/>
                <a:gd name="T34" fmla="*/ 308 w 316"/>
                <a:gd name="T35" fmla="*/ 188 h 190"/>
                <a:gd name="T36" fmla="*/ 312 w 316"/>
                <a:gd name="T37" fmla="*/ 190 h 190"/>
                <a:gd name="T38" fmla="*/ 314 w 316"/>
                <a:gd name="T39" fmla="*/ 190 h 190"/>
                <a:gd name="T40" fmla="*/ 316 w 316"/>
                <a:gd name="T41" fmla="*/ 188 h 190"/>
                <a:gd name="T42" fmla="*/ 316 w 316"/>
                <a:gd name="T43" fmla="*/ 185 h 190"/>
                <a:gd name="T44" fmla="*/ 312 w 316"/>
                <a:gd name="T45" fmla="*/ 181 h 190"/>
                <a:gd name="T46" fmla="*/ 303 w 316"/>
                <a:gd name="T47" fmla="*/ 173 h 190"/>
                <a:gd name="T48" fmla="*/ 288 w 316"/>
                <a:gd name="T49" fmla="*/ 160 h 190"/>
                <a:gd name="T50" fmla="*/ 278 w 316"/>
                <a:gd name="T51" fmla="*/ 152 h 190"/>
                <a:gd name="T52" fmla="*/ 267 w 316"/>
                <a:gd name="T53" fmla="*/ 142 h 190"/>
                <a:gd name="T54" fmla="*/ 252 w 316"/>
                <a:gd name="T55" fmla="*/ 132 h 190"/>
                <a:gd name="T56" fmla="*/ 237 w 316"/>
                <a:gd name="T57" fmla="*/ 120 h 190"/>
                <a:gd name="T58" fmla="*/ 222 w 316"/>
                <a:gd name="T59" fmla="*/ 107 h 190"/>
                <a:gd name="T60" fmla="*/ 204 w 316"/>
                <a:gd name="T61" fmla="*/ 95 h 190"/>
                <a:gd name="T62" fmla="*/ 185 w 316"/>
                <a:gd name="T63" fmla="*/ 81 h 190"/>
                <a:gd name="T64" fmla="*/ 165 w 316"/>
                <a:gd name="T65" fmla="*/ 68 h 190"/>
                <a:gd name="T66" fmla="*/ 145 w 316"/>
                <a:gd name="T67" fmla="*/ 55 h 190"/>
                <a:gd name="T68" fmla="*/ 125 w 316"/>
                <a:gd name="T69" fmla="*/ 44 h 190"/>
                <a:gd name="T70" fmla="*/ 103 w 316"/>
                <a:gd name="T71" fmla="*/ 33 h 190"/>
                <a:gd name="T72" fmla="*/ 83 w 316"/>
                <a:gd name="T73" fmla="*/ 23 h 190"/>
                <a:gd name="T74" fmla="*/ 62 w 316"/>
                <a:gd name="T75" fmla="*/ 14 h 190"/>
                <a:gd name="T76" fmla="*/ 40 w 316"/>
                <a:gd name="T77" fmla="*/ 7 h 190"/>
                <a:gd name="T78" fmla="*/ 20 w 316"/>
                <a:gd name="T79" fmla="*/ 3 h 190"/>
                <a:gd name="T80" fmla="*/ 0 w 316"/>
                <a:gd name="T81" fmla="*/ 0 h 1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16"/>
                <a:gd name="T124" fmla="*/ 0 h 190"/>
                <a:gd name="T125" fmla="*/ 316 w 316"/>
                <a:gd name="T126" fmla="*/ 190 h 19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16" h="190">
                  <a:moveTo>
                    <a:pt x="0" y="0"/>
                  </a:moveTo>
                  <a:lnTo>
                    <a:pt x="2" y="1"/>
                  </a:lnTo>
                  <a:lnTo>
                    <a:pt x="9" y="5"/>
                  </a:lnTo>
                  <a:lnTo>
                    <a:pt x="19" y="9"/>
                  </a:lnTo>
                  <a:lnTo>
                    <a:pt x="34" y="16"/>
                  </a:lnTo>
                  <a:lnTo>
                    <a:pt x="50" y="24"/>
                  </a:lnTo>
                  <a:lnTo>
                    <a:pt x="70" y="34"/>
                  </a:lnTo>
                  <a:lnTo>
                    <a:pt x="91" y="45"/>
                  </a:lnTo>
                  <a:lnTo>
                    <a:pt x="115" y="58"/>
                  </a:lnTo>
                  <a:lnTo>
                    <a:pt x="139" y="71"/>
                  </a:lnTo>
                  <a:lnTo>
                    <a:pt x="164" y="86"/>
                  </a:lnTo>
                  <a:lnTo>
                    <a:pt x="190" y="102"/>
                  </a:lnTo>
                  <a:lnTo>
                    <a:pt x="216" y="117"/>
                  </a:lnTo>
                  <a:lnTo>
                    <a:pt x="241" y="134"/>
                  </a:lnTo>
                  <a:lnTo>
                    <a:pt x="265" y="152"/>
                  </a:lnTo>
                  <a:lnTo>
                    <a:pt x="287" y="170"/>
                  </a:lnTo>
                  <a:lnTo>
                    <a:pt x="307" y="188"/>
                  </a:lnTo>
                  <a:lnTo>
                    <a:pt x="308" y="188"/>
                  </a:lnTo>
                  <a:lnTo>
                    <a:pt x="312" y="190"/>
                  </a:lnTo>
                  <a:lnTo>
                    <a:pt x="314" y="190"/>
                  </a:lnTo>
                  <a:lnTo>
                    <a:pt x="316" y="188"/>
                  </a:lnTo>
                  <a:lnTo>
                    <a:pt x="316" y="185"/>
                  </a:lnTo>
                  <a:lnTo>
                    <a:pt x="312" y="181"/>
                  </a:lnTo>
                  <a:lnTo>
                    <a:pt x="303" y="173"/>
                  </a:lnTo>
                  <a:lnTo>
                    <a:pt x="288" y="160"/>
                  </a:lnTo>
                  <a:lnTo>
                    <a:pt x="278" y="152"/>
                  </a:lnTo>
                  <a:lnTo>
                    <a:pt x="267" y="142"/>
                  </a:lnTo>
                  <a:lnTo>
                    <a:pt x="252" y="132"/>
                  </a:lnTo>
                  <a:lnTo>
                    <a:pt x="237" y="120"/>
                  </a:lnTo>
                  <a:lnTo>
                    <a:pt x="222" y="107"/>
                  </a:lnTo>
                  <a:lnTo>
                    <a:pt x="204" y="95"/>
                  </a:lnTo>
                  <a:lnTo>
                    <a:pt x="185" y="81"/>
                  </a:lnTo>
                  <a:lnTo>
                    <a:pt x="165" y="68"/>
                  </a:lnTo>
                  <a:lnTo>
                    <a:pt x="145" y="55"/>
                  </a:lnTo>
                  <a:lnTo>
                    <a:pt x="125" y="44"/>
                  </a:lnTo>
                  <a:lnTo>
                    <a:pt x="103" y="33"/>
                  </a:lnTo>
                  <a:lnTo>
                    <a:pt x="83" y="23"/>
                  </a:lnTo>
                  <a:lnTo>
                    <a:pt x="62" y="14"/>
                  </a:lnTo>
                  <a:lnTo>
                    <a:pt x="40" y="7"/>
                  </a:lnTo>
                  <a:lnTo>
                    <a:pt x="20" y="3"/>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2" name="Freeform 797">
              <a:extLst>
                <a:ext uri="{FF2B5EF4-FFF2-40B4-BE49-F238E27FC236}">
                  <a16:creationId xmlns:a16="http://schemas.microsoft.com/office/drawing/2014/main" id="{A7CCA5FC-0985-48EA-9B0A-8E2B6A7C4AEC}"/>
                </a:ext>
              </a:extLst>
            </p:cNvPr>
            <p:cNvSpPr>
              <a:spLocks/>
            </p:cNvSpPr>
            <p:nvPr/>
          </p:nvSpPr>
          <p:spPr bwMode="auto">
            <a:xfrm>
              <a:off x="1597" y="2647"/>
              <a:ext cx="116" cy="255"/>
            </a:xfrm>
            <a:custGeom>
              <a:avLst/>
              <a:gdLst>
                <a:gd name="T0" fmla="*/ 0 w 116"/>
                <a:gd name="T1" fmla="*/ 0 h 255"/>
                <a:gd name="T2" fmla="*/ 4 w 116"/>
                <a:gd name="T3" fmla="*/ 5 h 255"/>
                <a:gd name="T4" fmla="*/ 14 w 116"/>
                <a:gd name="T5" fmla="*/ 21 h 255"/>
                <a:gd name="T6" fmla="*/ 31 w 116"/>
                <a:gd name="T7" fmla="*/ 47 h 255"/>
                <a:gd name="T8" fmla="*/ 49 w 116"/>
                <a:gd name="T9" fmla="*/ 80 h 255"/>
                <a:gd name="T10" fmla="*/ 69 w 116"/>
                <a:gd name="T11" fmla="*/ 118 h 255"/>
                <a:gd name="T12" fmla="*/ 88 w 116"/>
                <a:gd name="T13" fmla="*/ 161 h 255"/>
                <a:gd name="T14" fmla="*/ 104 w 116"/>
                <a:gd name="T15" fmla="*/ 208 h 255"/>
                <a:gd name="T16" fmla="*/ 116 w 116"/>
                <a:gd name="T17" fmla="*/ 255 h 255"/>
                <a:gd name="T18" fmla="*/ 113 w 116"/>
                <a:gd name="T19" fmla="*/ 247 h 255"/>
                <a:gd name="T20" fmla="*/ 105 w 116"/>
                <a:gd name="T21" fmla="*/ 227 h 255"/>
                <a:gd name="T22" fmla="*/ 93 w 116"/>
                <a:gd name="T23" fmla="*/ 197 h 255"/>
                <a:gd name="T24" fmla="*/ 78 w 116"/>
                <a:gd name="T25" fmla="*/ 158 h 255"/>
                <a:gd name="T26" fmla="*/ 60 w 116"/>
                <a:gd name="T27" fmla="*/ 117 h 255"/>
                <a:gd name="T28" fmla="*/ 40 w 116"/>
                <a:gd name="T29" fmla="*/ 75 h 255"/>
                <a:gd name="T30" fmla="*/ 20 w 116"/>
                <a:gd name="T31" fmla="*/ 35 h 255"/>
                <a:gd name="T32" fmla="*/ 0 w 116"/>
                <a:gd name="T33" fmla="*/ 0 h 2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6"/>
                <a:gd name="T52" fmla="*/ 0 h 255"/>
                <a:gd name="T53" fmla="*/ 116 w 116"/>
                <a:gd name="T54" fmla="*/ 255 h 2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6" h="255">
                  <a:moveTo>
                    <a:pt x="0" y="0"/>
                  </a:moveTo>
                  <a:lnTo>
                    <a:pt x="4" y="5"/>
                  </a:lnTo>
                  <a:lnTo>
                    <a:pt x="14" y="21"/>
                  </a:lnTo>
                  <a:lnTo>
                    <a:pt x="31" y="47"/>
                  </a:lnTo>
                  <a:lnTo>
                    <a:pt x="49" y="80"/>
                  </a:lnTo>
                  <a:lnTo>
                    <a:pt x="69" y="118"/>
                  </a:lnTo>
                  <a:lnTo>
                    <a:pt x="88" y="161"/>
                  </a:lnTo>
                  <a:lnTo>
                    <a:pt x="104" y="208"/>
                  </a:lnTo>
                  <a:lnTo>
                    <a:pt x="116" y="255"/>
                  </a:lnTo>
                  <a:lnTo>
                    <a:pt x="113" y="247"/>
                  </a:lnTo>
                  <a:lnTo>
                    <a:pt x="105" y="227"/>
                  </a:lnTo>
                  <a:lnTo>
                    <a:pt x="93" y="197"/>
                  </a:lnTo>
                  <a:lnTo>
                    <a:pt x="78" y="158"/>
                  </a:lnTo>
                  <a:lnTo>
                    <a:pt x="60" y="117"/>
                  </a:lnTo>
                  <a:lnTo>
                    <a:pt x="40" y="75"/>
                  </a:lnTo>
                  <a:lnTo>
                    <a:pt x="20" y="35"/>
                  </a:lnTo>
                  <a:lnTo>
                    <a:pt x="0"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3" name="Freeform 798">
              <a:extLst>
                <a:ext uri="{FF2B5EF4-FFF2-40B4-BE49-F238E27FC236}">
                  <a16:creationId xmlns:a16="http://schemas.microsoft.com/office/drawing/2014/main" id="{6CED8EC5-FC7F-4F05-AAC8-2F49C25576BF}"/>
                </a:ext>
              </a:extLst>
            </p:cNvPr>
            <p:cNvSpPr>
              <a:spLocks/>
            </p:cNvSpPr>
            <p:nvPr/>
          </p:nvSpPr>
          <p:spPr bwMode="auto">
            <a:xfrm>
              <a:off x="556" y="2704"/>
              <a:ext cx="573" cy="570"/>
            </a:xfrm>
            <a:custGeom>
              <a:avLst/>
              <a:gdLst>
                <a:gd name="T0" fmla="*/ 3 w 573"/>
                <a:gd name="T1" fmla="*/ 25 h 570"/>
                <a:gd name="T2" fmla="*/ 28 w 573"/>
                <a:gd name="T3" fmla="*/ 18 h 570"/>
                <a:gd name="T4" fmla="*/ 74 w 573"/>
                <a:gd name="T5" fmla="*/ 8 h 570"/>
                <a:gd name="T6" fmla="*/ 136 w 573"/>
                <a:gd name="T7" fmla="*/ 1 h 570"/>
                <a:gd name="T8" fmla="*/ 210 w 573"/>
                <a:gd name="T9" fmla="*/ 2 h 570"/>
                <a:gd name="T10" fmla="*/ 294 w 573"/>
                <a:gd name="T11" fmla="*/ 16 h 570"/>
                <a:gd name="T12" fmla="*/ 380 w 573"/>
                <a:gd name="T13" fmla="*/ 47 h 570"/>
                <a:gd name="T14" fmla="*/ 468 w 573"/>
                <a:gd name="T15" fmla="*/ 103 h 570"/>
                <a:gd name="T16" fmla="*/ 516 w 573"/>
                <a:gd name="T17" fmla="*/ 145 h 570"/>
                <a:gd name="T18" fmla="*/ 546 w 573"/>
                <a:gd name="T19" fmla="*/ 185 h 570"/>
                <a:gd name="T20" fmla="*/ 573 w 573"/>
                <a:gd name="T21" fmla="*/ 248 h 570"/>
                <a:gd name="T22" fmla="*/ 560 w 573"/>
                <a:gd name="T23" fmla="*/ 318 h 570"/>
                <a:gd name="T24" fmla="*/ 521 w 573"/>
                <a:gd name="T25" fmla="*/ 353 h 570"/>
                <a:gd name="T26" fmla="*/ 492 w 573"/>
                <a:gd name="T27" fmla="*/ 373 h 570"/>
                <a:gd name="T28" fmla="*/ 462 w 573"/>
                <a:gd name="T29" fmla="*/ 405 h 570"/>
                <a:gd name="T30" fmla="*/ 456 w 573"/>
                <a:gd name="T31" fmla="*/ 437 h 570"/>
                <a:gd name="T32" fmla="*/ 495 w 573"/>
                <a:gd name="T33" fmla="*/ 461 h 570"/>
                <a:gd name="T34" fmla="*/ 535 w 573"/>
                <a:gd name="T35" fmla="*/ 488 h 570"/>
                <a:gd name="T36" fmla="*/ 556 w 573"/>
                <a:gd name="T37" fmla="*/ 519 h 570"/>
                <a:gd name="T38" fmla="*/ 548 w 573"/>
                <a:gd name="T39" fmla="*/ 553 h 570"/>
                <a:gd name="T40" fmla="*/ 531 w 573"/>
                <a:gd name="T41" fmla="*/ 569 h 570"/>
                <a:gd name="T42" fmla="*/ 541 w 573"/>
                <a:gd name="T43" fmla="*/ 557 h 570"/>
                <a:gd name="T44" fmla="*/ 548 w 573"/>
                <a:gd name="T45" fmla="*/ 536 h 570"/>
                <a:gd name="T46" fmla="*/ 538 w 573"/>
                <a:gd name="T47" fmla="*/ 512 h 570"/>
                <a:gd name="T48" fmla="*/ 503 w 573"/>
                <a:gd name="T49" fmla="*/ 487 h 570"/>
                <a:gd name="T50" fmla="*/ 464 w 573"/>
                <a:gd name="T51" fmla="*/ 464 h 570"/>
                <a:gd name="T52" fmla="*/ 437 w 573"/>
                <a:gd name="T53" fmla="*/ 439 h 570"/>
                <a:gd name="T54" fmla="*/ 434 w 573"/>
                <a:gd name="T55" fmla="*/ 411 h 570"/>
                <a:gd name="T56" fmla="*/ 466 w 573"/>
                <a:gd name="T57" fmla="*/ 377 h 570"/>
                <a:gd name="T58" fmla="*/ 510 w 573"/>
                <a:gd name="T59" fmla="*/ 340 h 570"/>
                <a:gd name="T60" fmla="*/ 539 w 573"/>
                <a:gd name="T61" fmla="*/ 293 h 570"/>
                <a:gd name="T62" fmla="*/ 530 w 573"/>
                <a:gd name="T63" fmla="*/ 227 h 570"/>
                <a:gd name="T64" fmla="*/ 487 w 573"/>
                <a:gd name="T65" fmla="*/ 160 h 570"/>
                <a:gd name="T66" fmla="*/ 445 w 573"/>
                <a:gd name="T67" fmla="*/ 118 h 570"/>
                <a:gd name="T68" fmla="*/ 394 w 573"/>
                <a:gd name="T69" fmla="*/ 83 h 570"/>
                <a:gd name="T70" fmla="*/ 335 w 573"/>
                <a:gd name="T71" fmla="*/ 56 h 570"/>
                <a:gd name="T72" fmla="*/ 269 w 573"/>
                <a:gd name="T73" fmla="*/ 36 h 570"/>
                <a:gd name="T74" fmla="*/ 198 w 573"/>
                <a:gd name="T75" fmla="*/ 24 h 570"/>
                <a:gd name="T76" fmla="*/ 121 w 573"/>
                <a:gd name="T77" fmla="*/ 18 h 570"/>
                <a:gd name="T78" fmla="*/ 41 w 573"/>
                <a:gd name="T79" fmla="*/ 21 h 57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73"/>
                <a:gd name="T121" fmla="*/ 0 h 570"/>
                <a:gd name="T122" fmla="*/ 573 w 573"/>
                <a:gd name="T123" fmla="*/ 570 h 57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73" h="570">
                  <a:moveTo>
                    <a:pt x="0" y="26"/>
                  </a:moveTo>
                  <a:lnTo>
                    <a:pt x="3" y="25"/>
                  </a:lnTo>
                  <a:lnTo>
                    <a:pt x="12" y="21"/>
                  </a:lnTo>
                  <a:lnTo>
                    <a:pt x="28" y="18"/>
                  </a:lnTo>
                  <a:lnTo>
                    <a:pt x="48" y="12"/>
                  </a:lnTo>
                  <a:lnTo>
                    <a:pt x="74" y="8"/>
                  </a:lnTo>
                  <a:lnTo>
                    <a:pt x="103" y="5"/>
                  </a:lnTo>
                  <a:lnTo>
                    <a:pt x="136" y="1"/>
                  </a:lnTo>
                  <a:lnTo>
                    <a:pt x="172" y="0"/>
                  </a:lnTo>
                  <a:lnTo>
                    <a:pt x="210" y="2"/>
                  </a:lnTo>
                  <a:lnTo>
                    <a:pt x="252" y="7"/>
                  </a:lnTo>
                  <a:lnTo>
                    <a:pt x="294" y="16"/>
                  </a:lnTo>
                  <a:lnTo>
                    <a:pt x="338" y="29"/>
                  </a:lnTo>
                  <a:lnTo>
                    <a:pt x="380" y="47"/>
                  </a:lnTo>
                  <a:lnTo>
                    <a:pt x="424" y="72"/>
                  </a:lnTo>
                  <a:lnTo>
                    <a:pt x="468" y="103"/>
                  </a:lnTo>
                  <a:lnTo>
                    <a:pt x="510" y="140"/>
                  </a:lnTo>
                  <a:lnTo>
                    <a:pt x="516" y="145"/>
                  </a:lnTo>
                  <a:lnTo>
                    <a:pt x="529" y="161"/>
                  </a:lnTo>
                  <a:lnTo>
                    <a:pt x="546" y="185"/>
                  </a:lnTo>
                  <a:lnTo>
                    <a:pt x="562" y="214"/>
                  </a:lnTo>
                  <a:lnTo>
                    <a:pt x="573" y="248"/>
                  </a:lnTo>
                  <a:lnTo>
                    <a:pt x="573" y="283"/>
                  </a:lnTo>
                  <a:lnTo>
                    <a:pt x="560" y="318"/>
                  </a:lnTo>
                  <a:lnTo>
                    <a:pt x="526" y="349"/>
                  </a:lnTo>
                  <a:lnTo>
                    <a:pt x="521" y="353"/>
                  </a:lnTo>
                  <a:lnTo>
                    <a:pt x="509" y="361"/>
                  </a:lnTo>
                  <a:lnTo>
                    <a:pt x="492" y="373"/>
                  </a:lnTo>
                  <a:lnTo>
                    <a:pt x="475" y="389"/>
                  </a:lnTo>
                  <a:lnTo>
                    <a:pt x="462" y="405"/>
                  </a:lnTo>
                  <a:lnTo>
                    <a:pt x="454" y="421"/>
                  </a:lnTo>
                  <a:lnTo>
                    <a:pt x="456" y="437"/>
                  </a:lnTo>
                  <a:lnTo>
                    <a:pt x="472" y="450"/>
                  </a:lnTo>
                  <a:lnTo>
                    <a:pt x="495" y="461"/>
                  </a:lnTo>
                  <a:lnTo>
                    <a:pt x="517" y="474"/>
                  </a:lnTo>
                  <a:lnTo>
                    <a:pt x="535" y="488"/>
                  </a:lnTo>
                  <a:lnTo>
                    <a:pt x="549" y="504"/>
                  </a:lnTo>
                  <a:lnTo>
                    <a:pt x="556" y="519"/>
                  </a:lnTo>
                  <a:lnTo>
                    <a:pt x="557" y="536"/>
                  </a:lnTo>
                  <a:lnTo>
                    <a:pt x="548" y="553"/>
                  </a:lnTo>
                  <a:lnTo>
                    <a:pt x="529" y="570"/>
                  </a:lnTo>
                  <a:lnTo>
                    <a:pt x="531" y="569"/>
                  </a:lnTo>
                  <a:lnTo>
                    <a:pt x="536" y="563"/>
                  </a:lnTo>
                  <a:lnTo>
                    <a:pt x="541" y="557"/>
                  </a:lnTo>
                  <a:lnTo>
                    <a:pt x="546" y="548"/>
                  </a:lnTo>
                  <a:lnTo>
                    <a:pt x="548" y="536"/>
                  </a:lnTo>
                  <a:lnTo>
                    <a:pt x="546" y="524"/>
                  </a:lnTo>
                  <a:lnTo>
                    <a:pt x="538" y="512"/>
                  </a:lnTo>
                  <a:lnTo>
                    <a:pt x="523" y="499"/>
                  </a:lnTo>
                  <a:lnTo>
                    <a:pt x="503" y="487"/>
                  </a:lnTo>
                  <a:lnTo>
                    <a:pt x="483" y="475"/>
                  </a:lnTo>
                  <a:lnTo>
                    <a:pt x="464" y="464"/>
                  </a:lnTo>
                  <a:lnTo>
                    <a:pt x="448" y="452"/>
                  </a:lnTo>
                  <a:lnTo>
                    <a:pt x="437" y="439"/>
                  </a:lnTo>
                  <a:lnTo>
                    <a:pt x="431" y="426"/>
                  </a:lnTo>
                  <a:lnTo>
                    <a:pt x="434" y="411"/>
                  </a:lnTo>
                  <a:lnTo>
                    <a:pt x="447" y="394"/>
                  </a:lnTo>
                  <a:lnTo>
                    <a:pt x="466" y="377"/>
                  </a:lnTo>
                  <a:lnTo>
                    <a:pt x="489" y="359"/>
                  </a:lnTo>
                  <a:lnTo>
                    <a:pt x="510" y="340"/>
                  </a:lnTo>
                  <a:lnTo>
                    <a:pt x="527" y="319"/>
                  </a:lnTo>
                  <a:lnTo>
                    <a:pt x="539" y="293"/>
                  </a:lnTo>
                  <a:lnTo>
                    <a:pt x="540" y="263"/>
                  </a:lnTo>
                  <a:lnTo>
                    <a:pt x="530" y="227"/>
                  </a:lnTo>
                  <a:lnTo>
                    <a:pt x="505" y="183"/>
                  </a:lnTo>
                  <a:lnTo>
                    <a:pt x="487" y="160"/>
                  </a:lnTo>
                  <a:lnTo>
                    <a:pt x="467" y="139"/>
                  </a:lnTo>
                  <a:lnTo>
                    <a:pt x="445" y="118"/>
                  </a:lnTo>
                  <a:lnTo>
                    <a:pt x="420" y="100"/>
                  </a:lnTo>
                  <a:lnTo>
                    <a:pt x="394" y="83"/>
                  </a:lnTo>
                  <a:lnTo>
                    <a:pt x="365" y="70"/>
                  </a:lnTo>
                  <a:lnTo>
                    <a:pt x="335" y="56"/>
                  </a:lnTo>
                  <a:lnTo>
                    <a:pt x="303" y="45"/>
                  </a:lnTo>
                  <a:lnTo>
                    <a:pt x="269" y="36"/>
                  </a:lnTo>
                  <a:lnTo>
                    <a:pt x="234" y="29"/>
                  </a:lnTo>
                  <a:lnTo>
                    <a:pt x="198" y="24"/>
                  </a:lnTo>
                  <a:lnTo>
                    <a:pt x="161" y="20"/>
                  </a:lnTo>
                  <a:lnTo>
                    <a:pt x="121" y="18"/>
                  </a:lnTo>
                  <a:lnTo>
                    <a:pt x="82" y="19"/>
                  </a:lnTo>
                  <a:lnTo>
                    <a:pt x="41" y="21"/>
                  </a:lnTo>
                  <a:lnTo>
                    <a:pt x="0" y="26"/>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4" name="Freeform 799">
              <a:extLst>
                <a:ext uri="{FF2B5EF4-FFF2-40B4-BE49-F238E27FC236}">
                  <a16:creationId xmlns:a16="http://schemas.microsoft.com/office/drawing/2014/main" id="{34BD1669-E9AC-4F03-9BCC-D8B79CF37E94}"/>
                </a:ext>
              </a:extLst>
            </p:cNvPr>
            <p:cNvSpPr>
              <a:spLocks/>
            </p:cNvSpPr>
            <p:nvPr/>
          </p:nvSpPr>
          <p:spPr bwMode="auto">
            <a:xfrm>
              <a:off x="408" y="2810"/>
              <a:ext cx="471" cy="824"/>
            </a:xfrm>
            <a:custGeom>
              <a:avLst/>
              <a:gdLst>
                <a:gd name="T0" fmla="*/ 28 w 471"/>
                <a:gd name="T1" fmla="*/ 274 h 824"/>
                <a:gd name="T2" fmla="*/ 18 w 471"/>
                <a:gd name="T3" fmla="*/ 212 h 824"/>
                <a:gd name="T4" fmla="*/ 12 w 471"/>
                <a:gd name="T5" fmla="*/ 145 h 824"/>
                <a:gd name="T6" fmla="*/ 12 w 471"/>
                <a:gd name="T7" fmla="*/ 74 h 824"/>
                <a:gd name="T8" fmla="*/ 17 w 471"/>
                <a:gd name="T9" fmla="*/ 0 h 824"/>
                <a:gd name="T10" fmla="*/ 14 w 471"/>
                <a:gd name="T11" fmla="*/ 13 h 824"/>
                <a:gd name="T12" fmla="*/ 7 w 471"/>
                <a:gd name="T13" fmla="*/ 53 h 824"/>
                <a:gd name="T14" fmla="*/ 1 w 471"/>
                <a:gd name="T15" fmla="*/ 113 h 824"/>
                <a:gd name="T16" fmla="*/ 0 w 471"/>
                <a:gd name="T17" fmla="*/ 189 h 824"/>
                <a:gd name="T18" fmla="*/ 2 w 471"/>
                <a:gd name="T19" fmla="*/ 225 h 824"/>
                <a:gd name="T20" fmla="*/ 7 w 471"/>
                <a:gd name="T21" fmla="*/ 262 h 824"/>
                <a:gd name="T22" fmla="*/ 14 w 471"/>
                <a:gd name="T23" fmla="*/ 302 h 824"/>
                <a:gd name="T24" fmla="*/ 24 w 471"/>
                <a:gd name="T25" fmla="*/ 342 h 824"/>
                <a:gd name="T26" fmla="*/ 36 w 471"/>
                <a:gd name="T27" fmla="*/ 384 h 824"/>
                <a:gd name="T28" fmla="*/ 52 w 471"/>
                <a:gd name="T29" fmla="*/ 426 h 824"/>
                <a:gd name="T30" fmla="*/ 71 w 471"/>
                <a:gd name="T31" fmla="*/ 469 h 824"/>
                <a:gd name="T32" fmla="*/ 96 w 471"/>
                <a:gd name="T33" fmla="*/ 511 h 824"/>
                <a:gd name="T34" fmla="*/ 123 w 471"/>
                <a:gd name="T35" fmla="*/ 554 h 824"/>
                <a:gd name="T36" fmla="*/ 157 w 471"/>
                <a:gd name="T37" fmla="*/ 597 h 824"/>
                <a:gd name="T38" fmla="*/ 194 w 471"/>
                <a:gd name="T39" fmla="*/ 639 h 824"/>
                <a:gd name="T40" fmla="*/ 238 w 471"/>
                <a:gd name="T41" fmla="*/ 678 h 824"/>
                <a:gd name="T42" fmla="*/ 286 w 471"/>
                <a:gd name="T43" fmla="*/ 718 h 824"/>
                <a:gd name="T44" fmla="*/ 341 w 471"/>
                <a:gd name="T45" fmla="*/ 755 h 824"/>
                <a:gd name="T46" fmla="*/ 403 w 471"/>
                <a:gd name="T47" fmla="*/ 791 h 824"/>
                <a:gd name="T48" fmla="*/ 471 w 471"/>
                <a:gd name="T49" fmla="*/ 824 h 824"/>
                <a:gd name="T50" fmla="*/ 466 w 471"/>
                <a:gd name="T51" fmla="*/ 822 h 824"/>
                <a:gd name="T52" fmla="*/ 455 w 471"/>
                <a:gd name="T53" fmla="*/ 817 h 824"/>
                <a:gd name="T54" fmla="*/ 437 w 471"/>
                <a:gd name="T55" fmla="*/ 808 h 824"/>
                <a:gd name="T56" fmla="*/ 414 w 471"/>
                <a:gd name="T57" fmla="*/ 795 h 824"/>
                <a:gd name="T58" fmla="*/ 385 w 471"/>
                <a:gd name="T59" fmla="*/ 778 h 824"/>
                <a:gd name="T60" fmla="*/ 353 w 471"/>
                <a:gd name="T61" fmla="*/ 758 h 824"/>
                <a:gd name="T62" fmla="*/ 318 w 471"/>
                <a:gd name="T63" fmla="*/ 732 h 824"/>
                <a:gd name="T64" fmla="*/ 281 w 471"/>
                <a:gd name="T65" fmla="*/ 702 h 824"/>
                <a:gd name="T66" fmla="*/ 242 w 471"/>
                <a:gd name="T67" fmla="*/ 668 h 824"/>
                <a:gd name="T68" fmla="*/ 204 w 471"/>
                <a:gd name="T69" fmla="*/ 627 h 824"/>
                <a:gd name="T70" fmla="*/ 167 w 471"/>
                <a:gd name="T71" fmla="*/ 582 h 824"/>
                <a:gd name="T72" fmla="*/ 132 w 471"/>
                <a:gd name="T73" fmla="*/ 533 h 824"/>
                <a:gd name="T74" fmla="*/ 99 w 471"/>
                <a:gd name="T75" fmla="*/ 477 h 824"/>
                <a:gd name="T76" fmla="*/ 71 w 471"/>
                <a:gd name="T77" fmla="*/ 415 h 824"/>
                <a:gd name="T78" fmla="*/ 46 w 471"/>
                <a:gd name="T79" fmla="*/ 347 h 824"/>
                <a:gd name="T80" fmla="*/ 28 w 471"/>
                <a:gd name="T81" fmla="*/ 274 h 82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1"/>
                <a:gd name="T124" fmla="*/ 0 h 824"/>
                <a:gd name="T125" fmla="*/ 471 w 471"/>
                <a:gd name="T126" fmla="*/ 824 h 82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1" h="824">
                  <a:moveTo>
                    <a:pt x="28" y="274"/>
                  </a:moveTo>
                  <a:lnTo>
                    <a:pt x="18" y="212"/>
                  </a:lnTo>
                  <a:lnTo>
                    <a:pt x="12" y="145"/>
                  </a:lnTo>
                  <a:lnTo>
                    <a:pt x="12" y="74"/>
                  </a:lnTo>
                  <a:lnTo>
                    <a:pt x="17" y="0"/>
                  </a:lnTo>
                  <a:lnTo>
                    <a:pt x="14" y="13"/>
                  </a:lnTo>
                  <a:lnTo>
                    <a:pt x="7" y="53"/>
                  </a:lnTo>
                  <a:lnTo>
                    <a:pt x="1" y="113"/>
                  </a:lnTo>
                  <a:lnTo>
                    <a:pt x="0" y="189"/>
                  </a:lnTo>
                  <a:lnTo>
                    <a:pt x="2" y="225"/>
                  </a:lnTo>
                  <a:lnTo>
                    <a:pt x="7" y="262"/>
                  </a:lnTo>
                  <a:lnTo>
                    <a:pt x="14" y="302"/>
                  </a:lnTo>
                  <a:lnTo>
                    <a:pt x="24" y="342"/>
                  </a:lnTo>
                  <a:lnTo>
                    <a:pt x="36" y="384"/>
                  </a:lnTo>
                  <a:lnTo>
                    <a:pt x="52" y="426"/>
                  </a:lnTo>
                  <a:lnTo>
                    <a:pt x="71" y="469"/>
                  </a:lnTo>
                  <a:lnTo>
                    <a:pt x="96" y="511"/>
                  </a:lnTo>
                  <a:lnTo>
                    <a:pt x="123" y="554"/>
                  </a:lnTo>
                  <a:lnTo>
                    <a:pt x="157" y="597"/>
                  </a:lnTo>
                  <a:lnTo>
                    <a:pt x="194" y="639"/>
                  </a:lnTo>
                  <a:lnTo>
                    <a:pt x="238" y="678"/>
                  </a:lnTo>
                  <a:lnTo>
                    <a:pt x="286" y="718"/>
                  </a:lnTo>
                  <a:lnTo>
                    <a:pt x="341" y="755"/>
                  </a:lnTo>
                  <a:lnTo>
                    <a:pt x="403" y="791"/>
                  </a:lnTo>
                  <a:lnTo>
                    <a:pt x="471" y="824"/>
                  </a:lnTo>
                  <a:lnTo>
                    <a:pt x="466" y="822"/>
                  </a:lnTo>
                  <a:lnTo>
                    <a:pt x="455" y="817"/>
                  </a:lnTo>
                  <a:lnTo>
                    <a:pt x="437" y="808"/>
                  </a:lnTo>
                  <a:lnTo>
                    <a:pt x="414" y="795"/>
                  </a:lnTo>
                  <a:lnTo>
                    <a:pt x="385" y="778"/>
                  </a:lnTo>
                  <a:lnTo>
                    <a:pt x="353" y="758"/>
                  </a:lnTo>
                  <a:lnTo>
                    <a:pt x="318" y="732"/>
                  </a:lnTo>
                  <a:lnTo>
                    <a:pt x="281" y="702"/>
                  </a:lnTo>
                  <a:lnTo>
                    <a:pt x="242" y="668"/>
                  </a:lnTo>
                  <a:lnTo>
                    <a:pt x="204" y="627"/>
                  </a:lnTo>
                  <a:lnTo>
                    <a:pt x="167" y="582"/>
                  </a:lnTo>
                  <a:lnTo>
                    <a:pt x="132" y="533"/>
                  </a:lnTo>
                  <a:lnTo>
                    <a:pt x="99" y="477"/>
                  </a:lnTo>
                  <a:lnTo>
                    <a:pt x="71" y="415"/>
                  </a:lnTo>
                  <a:lnTo>
                    <a:pt x="46" y="347"/>
                  </a:lnTo>
                  <a:lnTo>
                    <a:pt x="28" y="274"/>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5" name="Freeform 802">
              <a:extLst>
                <a:ext uri="{FF2B5EF4-FFF2-40B4-BE49-F238E27FC236}">
                  <a16:creationId xmlns:a16="http://schemas.microsoft.com/office/drawing/2014/main" id="{130A0521-4A4C-4878-A312-344CED3DE359}"/>
                </a:ext>
              </a:extLst>
            </p:cNvPr>
            <p:cNvSpPr>
              <a:spLocks/>
            </p:cNvSpPr>
            <p:nvPr/>
          </p:nvSpPr>
          <p:spPr bwMode="auto">
            <a:xfrm>
              <a:off x="1130" y="3362"/>
              <a:ext cx="774" cy="80"/>
            </a:xfrm>
            <a:custGeom>
              <a:avLst/>
              <a:gdLst>
                <a:gd name="T0" fmla="*/ 1 w 774"/>
                <a:gd name="T1" fmla="*/ 66 h 80"/>
                <a:gd name="T2" fmla="*/ 13 w 774"/>
                <a:gd name="T3" fmla="*/ 59 h 80"/>
                <a:gd name="T4" fmla="*/ 35 w 774"/>
                <a:gd name="T5" fmla="*/ 45 h 80"/>
                <a:gd name="T6" fmla="*/ 69 w 774"/>
                <a:gd name="T7" fmla="*/ 30 h 80"/>
                <a:gd name="T8" fmla="*/ 113 w 774"/>
                <a:gd name="T9" fmla="*/ 15 h 80"/>
                <a:gd name="T10" fmla="*/ 166 w 774"/>
                <a:gd name="T11" fmla="*/ 5 h 80"/>
                <a:gd name="T12" fmla="*/ 230 w 774"/>
                <a:gd name="T13" fmla="*/ 0 h 80"/>
                <a:gd name="T14" fmla="*/ 303 w 774"/>
                <a:gd name="T15" fmla="*/ 6 h 80"/>
                <a:gd name="T16" fmla="*/ 383 w 774"/>
                <a:gd name="T17" fmla="*/ 20 h 80"/>
                <a:gd name="T18" fmla="*/ 456 w 774"/>
                <a:gd name="T19" fmla="*/ 36 h 80"/>
                <a:gd name="T20" fmla="*/ 521 w 774"/>
                <a:gd name="T21" fmla="*/ 48 h 80"/>
                <a:gd name="T22" fmla="*/ 578 w 774"/>
                <a:gd name="T23" fmla="*/ 57 h 80"/>
                <a:gd name="T24" fmla="*/ 629 w 774"/>
                <a:gd name="T25" fmla="*/ 62 h 80"/>
                <a:gd name="T26" fmla="*/ 675 w 774"/>
                <a:gd name="T27" fmla="*/ 61 h 80"/>
                <a:gd name="T28" fmla="*/ 717 w 774"/>
                <a:gd name="T29" fmla="*/ 55 h 80"/>
                <a:gd name="T30" fmla="*/ 755 w 774"/>
                <a:gd name="T31" fmla="*/ 43 h 80"/>
                <a:gd name="T32" fmla="*/ 773 w 774"/>
                <a:gd name="T33" fmla="*/ 35 h 80"/>
                <a:gd name="T34" fmla="*/ 767 w 774"/>
                <a:gd name="T35" fmla="*/ 41 h 80"/>
                <a:gd name="T36" fmla="*/ 753 w 774"/>
                <a:gd name="T37" fmla="*/ 51 h 80"/>
                <a:gd name="T38" fmla="*/ 730 w 774"/>
                <a:gd name="T39" fmla="*/ 62 h 80"/>
                <a:gd name="T40" fmla="*/ 695 w 774"/>
                <a:gd name="T41" fmla="*/ 72 h 80"/>
                <a:gd name="T42" fmla="*/ 650 w 774"/>
                <a:gd name="T43" fmla="*/ 79 h 80"/>
                <a:gd name="T44" fmla="*/ 590 w 774"/>
                <a:gd name="T45" fmla="*/ 79 h 80"/>
                <a:gd name="T46" fmla="*/ 516 w 774"/>
                <a:gd name="T47" fmla="*/ 72 h 80"/>
                <a:gd name="T48" fmla="*/ 430 w 774"/>
                <a:gd name="T49" fmla="*/ 55 h 80"/>
                <a:gd name="T50" fmla="*/ 353 w 774"/>
                <a:gd name="T51" fmla="*/ 42 h 80"/>
                <a:gd name="T52" fmla="*/ 285 w 774"/>
                <a:gd name="T53" fmla="*/ 30 h 80"/>
                <a:gd name="T54" fmla="*/ 227 w 774"/>
                <a:gd name="T55" fmla="*/ 24 h 80"/>
                <a:gd name="T56" fmla="*/ 174 w 774"/>
                <a:gd name="T57" fmla="*/ 23 h 80"/>
                <a:gd name="T58" fmla="*/ 123 w 774"/>
                <a:gd name="T59" fmla="*/ 27 h 80"/>
                <a:gd name="T60" fmla="*/ 76 w 774"/>
                <a:gd name="T61" fmla="*/ 38 h 80"/>
                <a:gd name="T62" fmla="*/ 26 w 774"/>
                <a:gd name="T63" fmla="*/ 56 h 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74"/>
                <a:gd name="T97" fmla="*/ 0 h 80"/>
                <a:gd name="T98" fmla="*/ 774 w 774"/>
                <a:gd name="T99" fmla="*/ 80 h 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74" h="80">
                  <a:moveTo>
                    <a:pt x="0" y="68"/>
                  </a:moveTo>
                  <a:lnTo>
                    <a:pt x="1" y="66"/>
                  </a:lnTo>
                  <a:lnTo>
                    <a:pt x="6" y="63"/>
                  </a:lnTo>
                  <a:lnTo>
                    <a:pt x="13" y="59"/>
                  </a:lnTo>
                  <a:lnTo>
                    <a:pt x="23" y="52"/>
                  </a:lnTo>
                  <a:lnTo>
                    <a:pt x="35" y="45"/>
                  </a:lnTo>
                  <a:lnTo>
                    <a:pt x="51" y="37"/>
                  </a:lnTo>
                  <a:lnTo>
                    <a:pt x="69" y="30"/>
                  </a:lnTo>
                  <a:lnTo>
                    <a:pt x="89" y="23"/>
                  </a:lnTo>
                  <a:lnTo>
                    <a:pt x="113" y="15"/>
                  </a:lnTo>
                  <a:lnTo>
                    <a:pt x="138" y="9"/>
                  </a:lnTo>
                  <a:lnTo>
                    <a:pt x="166" y="5"/>
                  </a:lnTo>
                  <a:lnTo>
                    <a:pt x="197" y="1"/>
                  </a:lnTo>
                  <a:lnTo>
                    <a:pt x="230" y="0"/>
                  </a:lnTo>
                  <a:lnTo>
                    <a:pt x="266" y="1"/>
                  </a:lnTo>
                  <a:lnTo>
                    <a:pt x="303" y="6"/>
                  </a:lnTo>
                  <a:lnTo>
                    <a:pt x="344" y="12"/>
                  </a:lnTo>
                  <a:lnTo>
                    <a:pt x="383" y="20"/>
                  </a:lnTo>
                  <a:lnTo>
                    <a:pt x="421" y="28"/>
                  </a:lnTo>
                  <a:lnTo>
                    <a:pt x="456" y="36"/>
                  </a:lnTo>
                  <a:lnTo>
                    <a:pt x="490" y="43"/>
                  </a:lnTo>
                  <a:lnTo>
                    <a:pt x="521" y="48"/>
                  </a:lnTo>
                  <a:lnTo>
                    <a:pt x="550" y="53"/>
                  </a:lnTo>
                  <a:lnTo>
                    <a:pt x="578" y="57"/>
                  </a:lnTo>
                  <a:lnTo>
                    <a:pt x="604" y="60"/>
                  </a:lnTo>
                  <a:lnTo>
                    <a:pt x="629" y="62"/>
                  </a:lnTo>
                  <a:lnTo>
                    <a:pt x="652" y="62"/>
                  </a:lnTo>
                  <a:lnTo>
                    <a:pt x="675" y="61"/>
                  </a:lnTo>
                  <a:lnTo>
                    <a:pt x="696" y="59"/>
                  </a:lnTo>
                  <a:lnTo>
                    <a:pt x="717" y="55"/>
                  </a:lnTo>
                  <a:lnTo>
                    <a:pt x="736" y="50"/>
                  </a:lnTo>
                  <a:lnTo>
                    <a:pt x="755" y="43"/>
                  </a:lnTo>
                  <a:lnTo>
                    <a:pt x="774" y="34"/>
                  </a:lnTo>
                  <a:lnTo>
                    <a:pt x="773" y="35"/>
                  </a:lnTo>
                  <a:lnTo>
                    <a:pt x="771" y="37"/>
                  </a:lnTo>
                  <a:lnTo>
                    <a:pt x="767" y="41"/>
                  </a:lnTo>
                  <a:lnTo>
                    <a:pt x="761" y="45"/>
                  </a:lnTo>
                  <a:lnTo>
                    <a:pt x="753" y="51"/>
                  </a:lnTo>
                  <a:lnTo>
                    <a:pt x="742" y="56"/>
                  </a:lnTo>
                  <a:lnTo>
                    <a:pt x="730" y="62"/>
                  </a:lnTo>
                  <a:lnTo>
                    <a:pt x="714" y="68"/>
                  </a:lnTo>
                  <a:lnTo>
                    <a:pt x="695" y="72"/>
                  </a:lnTo>
                  <a:lnTo>
                    <a:pt x="675" y="75"/>
                  </a:lnTo>
                  <a:lnTo>
                    <a:pt x="650" y="79"/>
                  </a:lnTo>
                  <a:lnTo>
                    <a:pt x="622" y="80"/>
                  </a:lnTo>
                  <a:lnTo>
                    <a:pt x="590" y="79"/>
                  </a:lnTo>
                  <a:lnTo>
                    <a:pt x="555" y="77"/>
                  </a:lnTo>
                  <a:lnTo>
                    <a:pt x="516" y="72"/>
                  </a:lnTo>
                  <a:lnTo>
                    <a:pt x="473" y="64"/>
                  </a:lnTo>
                  <a:lnTo>
                    <a:pt x="430" y="55"/>
                  </a:lnTo>
                  <a:lnTo>
                    <a:pt x="390" y="48"/>
                  </a:lnTo>
                  <a:lnTo>
                    <a:pt x="353" y="42"/>
                  </a:lnTo>
                  <a:lnTo>
                    <a:pt x="318" y="35"/>
                  </a:lnTo>
                  <a:lnTo>
                    <a:pt x="285" y="30"/>
                  </a:lnTo>
                  <a:lnTo>
                    <a:pt x="255" y="27"/>
                  </a:lnTo>
                  <a:lnTo>
                    <a:pt x="227" y="24"/>
                  </a:lnTo>
                  <a:lnTo>
                    <a:pt x="200" y="23"/>
                  </a:lnTo>
                  <a:lnTo>
                    <a:pt x="174" y="23"/>
                  </a:lnTo>
                  <a:lnTo>
                    <a:pt x="148" y="25"/>
                  </a:lnTo>
                  <a:lnTo>
                    <a:pt x="123" y="27"/>
                  </a:lnTo>
                  <a:lnTo>
                    <a:pt x="99" y="32"/>
                  </a:lnTo>
                  <a:lnTo>
                    <a:pt x="76" y="38"/>
                  </a:lnTo>
                  <a:lnTo>
                    <a:pt x="51" y="46"/>
                  </a:lnTo>
                  <a:lnTo>
                    <a:pt x="26" y="56"/>
                  </a:lnTo>
                  <a:lnTo>
                    <a:pt x="0" y="6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6" name="Freeform 804">
              <a:extLst>
                <a:ext uri="{FF2B5EF4-FFF2-40B4-BE49-F238E27FC236}">
                  <a16:creationId xmlns:a16="http://schemas.microsoft.com/office/drawing/2014/main" id="{E6943D06-1E1C-4A92-BBBF-6D3D5A233A6A}"/>
                </a:ext>
              </a:extLst>
            </p:cNvPr>
            <p:cNvSpPr>
              <a:spLocks/>
            </p:cNvSpPr>
            <p:nvPr/>
          </p:nvSpPr>
          <p:spPr bwMode="auto">
            <a:xfrm>
              <a:off x="2068" y="2149"/>
              <a:ext cx="84" cy="189"/>
            </a:xfrm>
            <a:custGeom>
              <a:avLst/>
              <a:gdLst>
                <a:gd name="T0" fmla="*/ 84 w 84"/>
                <a:gd name="T1" fmla="*/ 0 h 189"/>
                <a:gd name="T2" fmla="*/ 80 w 84"/>
                <a:gd name="T3" fmla="*/ 4 h 189"/>
                <a:gd name="T4" fmla="*/ 73 w 84"/>
                <a:gd name="T5" fmla="*/ 15 h 189"/>
                <a:gd name="T6" fmla="*/ 61 w 84"/>
                <a:gd name="T7" fmla="*/ 35 h 189"/>
                <a:gd name="T8" fmla="*/ 48 w 84"/>
                <a:gd name="T9" fmla="*/ 58 h 189"/>
                <a:gd name="T10" fmla="*/ 34 w 84"/>
                <a:gd name="T11" fmla="*/ 88 h 189"/>
                <a:gd name="T12" fmla="*/ 20 w 84"/>
                <a:gd name="T13" fmla="*/ 119 h 189"/>
                <a:gd name="T14" fmla="*/ 8 w 84"/>
                <a:gd name="T15" fmla="*/ 154 h 189"/>
                <a:gd name="T16" fmla="*/ 0 w 84"/>
                <a:gd name="T17" fmla="*/ 189 h 189"/>
                <a:gd name="T18" fmla="*/ 2 w 84"/>
                <a:gd name="T19" fmla="*/ 183 h 189"/>
                <a:gd name="T20" fmla="*/ 5 w 84"/>
                <a:gd name="T21" fmla="*/ 166 h 189"/>
                <a:gd name="T22" fmla="*/ 11 w 84"/>
                <a:gd name="T23" fmla="*/ 142 h 189"/>
                <a:gd name="T24" fmla="*/ 19 w 84"/>
                <a:gd name="T25" fmla="*/ 112 h 189"/>
                <a:gd name="T26" fmla="*/ 30 w 84"/>
                <a:gd name="T27" fmla="*/ 81 h 189"/>
                <a:gd name="T28" fmla="*/ 44 w 84"/>
                <a:gd name="T29" fmla="*/ 50 h 189"/>
                <a:gd name="T30" fmla="*/ 62 w 84"/>
                <a:gd name="T31" fmla="*/ 22 h 189"/>
                <a:gd name="T32" fmla="*/ 84 w 84"/>
                <a:gd name="T33" fmla="*/ 0 h 1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4"/>
                <a:gd name="T52" fmla="*/ 0 h 189"/>
                <a:gd name="T53" fmla="*/ 84 w 84"/>
                <a:gd name="T54" fmla="*/ 189 h 1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4" h="189">
                  <a:moveTo>
                    <a:pt x="84" y="0"/>
                  </a:moveTo>
                  <a:lnTo>
                    <a:pt x="80" y="4"/>
                  </a:lnTo>
                  <a:lnTo>
                    <a:pt x="73" y="15"/>
                  </a:lnTo>
                  <a:lnTo>
                    <a:pt x="61" y="35"/>
                  </a:lnTo>
                  <a:lnTo>
                    <a:pt x="48" y="58"/>
                  </a:lnTo>
                  <a:lnTo>
                    <a:pt x="34" y="88"/>
                  </a:lnTo>
                  <a:lnTo>
                    <a:pt x="20" y="119"/>
                  </a:lnTo>
                  <a:lnTo>
                    <a:pt x="8" y="154"/>
                  </a:lnTo>
                  <a:lnTo>
                    <a:pt x="0" y="189"/>
                  </a:lnTo>
                  <a:lnTo>
                    <a:pt x="2" y="183"/>
                  </a:lnTo>
                  <a:lnTo>
                    <a:pt x="5" y="166"/>
                  </a:lnTo>
                  <a:lnTo>
                    <a:pt x="11" y="142"/>
                  </a:lnTo>
                  <a:lnTo>
                    <a:pt x="19" y="112"/>
                  </a:lnTo>
                  <a:lnTo>
                    <a:pt x="30" y="81"/>
                  </a:lnTo>
                  <a:lnTo>
                    <a:pt x="44" y="50"/>
                  </a:lnTo>
                  <a:lnTo>
                    <a:pt x="62" y="22"/>
                  </a:lnTo>
                  <a:lnTo>
                    <a:pt x="84"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7" name="Freeform 805">
              <a:extLst>
                <a:ext uri="{FF2B5EF4-FFF2-40B4-BE49-F238E27FC236}">
                  <a16:creationId xmlns:a16="http://schemas.microsoft.com/office/drawing/2014/main" id="{92D3BEFE-DA67-4FB8-945A-4C1667520758}"/>
                </a:ext>
              </a:extLst>
            </p:cNvPr>
            <p:cNvSpPr>
              <a:spLocks/>
            </p:cNvSpPr>
            <p:nvPr/>
          </p:nvSpPr>
          <p:spPr bwMode="auto">
            <a:xfrm>
              <a:off x="1859" y="2291"/>
              <a:ext cx="176" cy="148"/>
            </a:xfrm>
            <a:custGeom>
              <a:avLst/>
              <a:gdLst>
                <a:gd name="T0" fmla="*/ 176 w 176"/>
                <a:gd name="T1" fmla="*/ 143 h 148"/>
                <a:gd name="T2" fmla="*/ 170 w 176"/>
                <a:gd name="T3" fmla="*/ 142 h 148"/>
                <a:gd name="T4" fmla="*/ 153 w 176"/>
                <a:gd name="T5" fmla="*/ 138 h 148"/>
                <a:gd name="T6" fmla="*/ 131 w 176"/>
                <a:gd name="T7" fmla="*/ 130 h 148"/>
                <a:gd name="T8" fmla="*/ 102 w 176"/>
                <a:gd name="T9" fmla="*/ 118 h 148"/>
                <a:gd name="T10" fmla="*/ 72 w 176"/>
                <a:gd name="T11" fmla="*/ 100 h 148"/>
                <a:gd name="T12" fmla="*/ 44 w 176"/>
                <a:gd name="T13" fmla="*/ 75 h 148"/>
                <a:gd name="T14" fmla="*/ 18 w 176"/>
                <a:gd name="T15" fmla="*/ 41 h 148"/>
                <a:gd name="T16" fmla="*/ 0 w 176"/>
                <a:gd name="T17" fmla="*/ 0 h 148"/>
                <a:gd name="T18" fmla="*/ 0 w 176"/>
                <a:gd name="T19" fmla="*/ 3 h 148"/>
                <a:gd name="T20" fmla="*/ 2 w 176"/>
                <a:gd name="T21" fmla="*/ 13 h 148"/>
                <a:gd name="T22" fmla="*/ 6 w 176"/>
                <a:gd name="T23" fmla="*/ 27 h 148"/>
                <a:gd name="T24" fmla="*/ 13 w 176"/>
                <a:gd name="T25" fmla="*/ 45 h 148"/>
                <a:gd name="T26" fmla="*/ 25 w 176"/>
                <a:gd name="T27" fmla="*/ 64 h 148"/>
                <a:gd name="T28" fmla="*/ 42 w 176"/>
                <a:gd name="T29" fmla="*/ 85 h 148"/>
                <a:gd name="T30" fmla="*/ 64 w 176"/>
                <a:gd name="T31" fmla="*/ 104 h 148"/>
                <a:gd name="T32" fmla="*/ 95 w 176"/>
                <a:gd name="T33" fmla="*/ 122 h 148"/>
                <a:gd name="T34" fmla="*/ 98 w 176"/>
                <a:gd name="T35" fmla="*/ 125 h 148"/>
                <a:gd name="T36" fmla="*/ 107 w 176"/>
                <a:gd name="T37" fmla="*/ 128 h 148"/>
                <a:gd name="T38" fmla="*/ 120 w 176"/>
                <a:gd name="T39" fmla="*/ 134 h 148"/>
                <a:gd name="T40" fmla="*/ 135 w 176"/>
                <a:gd name="T41" fmla="*/ 140 h 148"/>
                <a:gd name="T42" fmla="*/ 150 w 176"/>
                <a:gd name="T43" fmla="*/ 145 h 148"/>
                <a:gd name="T44" fmla="*/ 163 w 176"/>
                <a:gd name="T45" fmla="*/ 148 h 148"/>
                <a:gd name="T46" fmla="*/ 172 w 176"/>
                <a:gd name="T47" fmla="*/ 147 h 148"/>
                <a:gd name="T48" fmla="*/ 176 w 176"/>
                <a:gd name="T49" fmla="*/ 143 h 14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6"/>
                <a:gd name="T76" fmla="*/ 0 h 148"/>
                <a:gd name="T77" fmla="*/ 176 w 176"/>
                <a:gd name="T78" fmla="*/ 148 h 14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6" h="148">
                  <a:moveTo>
                    <a:pt x="176" y="143"/>
                  </a:moveTo>
                  <a:lnTo>
                    <a:pt x="170" y="142"/>
                  </a:lnTo>
                  <a:lnTo>
                    <a:pt x="153" y="138"/>
                  </a:lnTo>
                  <a:lnTo>
                    <a:pt x="131" y="130"/>
                  </a:lnTo>
                  <a:lnTo>
                    <a:pt x="102" y="118"/>
                  </a:lnTo>
                  <a:lnTo>
                    <a:pt x="72" y="100"/>
                  </a:lnTo>
                  <a:lnTo>
                    <a:pt x="44" y="75"/>
                  </a:lnTo>
                  <a:lnTo>
                    <a:pt x="18" y="41"/>
                  </a:lnTo>
                  <a:lnTo>
                    <a:pt x="0" y="0"/>
                  </a:lnTo>
                  <a:lnTo>
                    <a:pt x="0" y="3"/>
                  </a:lnTo>
                  <a:lnTo>
                    <a:pt x="2" y="13"/>
                  </a:lnTo>
                  <a:lnTo>
                    <a:pt x="6" y="27"/>
                  </a:lnTo>
                  <a:lnTo>
                    <a:pt x="13" y="45"/>
                  </a:lnTo>
                  <a:lnTo>
                    <a:pt x="25" y="64"/>
                  </a:lnTo>
                  <a:lnTo>
                    <a:pt x="42" y="85"/>
                  </a:lnTo>
                  <a:lnTo>
                    <a:pt x="64" y="104"/>
                  </a:lnTo>
                  <a:lnTo>
                    <a:pt x="95" y="122"/>
                  </a:lnTo>
                  <a:lnTo>
                    <a:pt x="98" y="125"/>
                  </a:lnTo>
                  <a:lnTo>
                    <a:pt x="107" y="128"/>
                  </a:lnTo>
                  <a:lnTo>
                    <a:pt x="120" y="134"/>
                  </a:lnTo>
                  <a:lnTo>
                    <a:pt x="135" y="140"/>
                  </a:lnTo>
                  <a:lnTo>
                    <a:pt x="150" y="145"/>
                  </a:lnTo>
                  <a:lnTo>
                    <a:pt x="163" y="148"/>
                  </a:lnTo>
                  <a:lnTo>
                    <a:pt x="172" y="147"/>
                  </a:lnTo>
                  <a:lnTo>
                    <a:pt x="176" y="143"/>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8" name="Freeform 806">
              <a:extLst>
                <a:ext uri="{FF2B5EF4-FFF2-40B4-BE49-F238E27FC236}">
                  <a16:creationId xmlns:a16="http://schemas.microsoft.com/office/drawing/2014/main" id="{C02A6E67-9DCE-428E-BD75-AE9637D9EEB9}"/>
                </a:ext>
              </a:extLst>
            </p:cNvPr>
            <p:cNvSpPr>
              <a:spLocks/>
            </p:cNvSpPr>
            <p:nvPr/>
          </p:nvSpPr>
          <p:spPr bwMode="auto">
            <a:xfrm>
              <a:off x="1868" y="2253"/>
              <a:ext cx="202" cy="95"/>
            </a:xfrm>
            <a:custGeom>
              <a:avLst/>
              <a:gdLst>
                <a:gd name="T0" fmla="*/ 33 w 202"/>
                <a:gd name="T1" fmla="*/ 95 h 95"/>
                <a:gd name="T2" fmla="*/ 30 w 202"/>
                <a:gd name="T3" fmla="*/ 93 h 95"/>
                <a:gd name="T4" fmla="*/ 24 w 202"/>
                <a:gd name="T5" fmla="*/ 85 h 95"/>
                <a:gd name="T6" fmla="*/ 17 w 202"/>
                <a:gd name="T7" fmla="*/ 75 h 95"/>
                <a:gd name="T8" fmla="*/ 10 w 202"/>
                <a:gd name="T9" fmla="*/ 61 h 95"/>
                <a:gd name="T10" fmla="*/ 7 w 202"/>
                <a:gd name="T11" fmla="*/ 48 h 95"/>
                <a:gd name="T12" fmla="*/ 9 w 202"/>
                <a:gd name="T13" fmla="*/ 34 h 95"/>
                <a:gd name="T14" fmla="*/ 19 w 202"/>
                <a:gd name="T15" fmla="*/ 23 h 95"/>
                <a:gd name="T16" fmla="*/ 38 w 202"/>
                <a:gd name="T17" fmla="*/ 14 h 95"/>
                <a:gd name="T18" fmla="*/ 64 w 202"/>
                <a:gd name="T19" fmla="*/ 11 h 95"/>
                <a:gd name="T20" fmla="*/ 91 w 202"/>
                <a:gd name="T21" fmla="*/ 13 h 95"/>
                <a:gd name="T22" fmla="*/ 118 w 202"/>
                <a:gd name="T23" fmla="*/ 20 h 95"/>
                <a:gd name="T24" fmla="*/ 143 w 202"/>
                <a:gd name="T25" fmla="*/ 29 h 95"/>
                <a:gd name="T26" fmla="*/ 164 w 202"/>
                <a:gd name="T27" fmla="*/ 38 h 95"/>
                <a:gd name="T28" fmla="*/ 181 w 202"/>
                <a:gd name="T29" fmla="*/ 48 h 95"/>
                <a:gd name="T30" fmla="*/ 193 w 202"/>
                <a:gd name="T31" fmla="*/ 54 h 95"/>
                <a:gd name="T32" fmla="*/ 197 w 202"/>
                <a:gd name="T33" fmla="*/ 57 h 95"/>
                <a:gd name="T34" fmla="*/ 199 w 202"/>
                <a:gd name="T35" fmla="*/ 56 h 95"/>
                <a:gd name="T36" fmla="*/ 202 w 202"/>
                <a:gd name="T37" fmla="*/ 53 h 95"/>
                <a:gd name="T38" fmla="*/ 200 w 202"/>
                <a:gd name="T39" fmla="*/ 48 h 95"/>
                <a:gd name="T40" fmla="*/ 190 w 202"/>
                <a:gd name="T41" fmla="*/ 39 h 95"/>
                <a:gd name="T42" fmla="*/ 180 w 202"/>
                <a:gd name="T43" fmla="*/ 32 h 95"/>
                <a:gd name="T44" fmla="*/ 166 w 202"/>
                <a:gd name="T45" fmla="*/ 25 h 95"/>
                <a:gd name="T46" fmla="*/ 149 w 202"/>
                <a:gd name="T47" fmla="*/ 17 h 95"/>
                <a:gd name="T48" fmla="*/ 130 w 202"/>
                <a:gd name="T49" fmla="*/ 11 h 95"/>
                <a:gd name="T50" fmla="*/ 108 w 202"/>
                <a:gd name="T51" fmla="*/ 5 h 95"/>
                <a:gd name="T52" fmla="*/ 87 w 202"/>
                <a:gd name="T53" fmla="*/ 2 h 95"/>
                <a:gd name="T54" fmla="*/ 65 w 202"/>
                <a:gd name="T55" fmla="*/ 0 h 95"/>
                <a:gd name="T56" fmla="*/ 45 w 202"/>
                <a:gd name="T57" fmla="*/ 3 h 95"/>
                <a:gd name="T58" fmla="*/ 27 w 202"/>
                <a:gd name="T59" fmla="*/ 8 h 95"/>
                <a:gd name="T60" fmla="*/ 13 w 202"/>
                <a:gd name="T61" fmla="*/ 15 h 95"/>
                <a:gd name="T62" fmla="*/ 4 w 202"/>
                <a:gd name="T63" fmla="*/ 25 h 95"/>
                <a:gd name="T64" fmla="*/ 0 w 202"/>
                <a:gd name="T65" fmla="*/ 36 h 95"/>
                <a:gd name="T66" fmla="*/ 0 w 202"/>
                <a:gd name="T67" fmla="*/ 50 h 95"/>
                <a:gd name="T68" fmla="*/ 6 w 202"/>
                <a:gd name="T69" fmla="*/ 65 h 95"/>
                <a:gd name="T70" fmla="*/ 16 w 202"/>
                <a:gd name="T71" fmla="*/ 79 h 95"/>
                <a:gd name="T72" fmla="*/ 33 w 202"/>
                <a:gd name="T73" fmla="*/ 95 h 9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02"/>
                <a:gd name="T112" fmla="*/ 0 h 95"/>
                <a:gd name="T113" fmla="*/ 202 w 202"/>
                <a:gd name="T114" fmla="*/ 95 h 9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02" h="95">
                  <a:moveTo>
                    <a:pt x="33" y="95"/>
                  </a:moveTo>
                  <a:lnTo>
                    <a:pt x="30" y="93"/>
                  </a:lnTo>
                  <a:lnTo>
                    <a:pt x="24" y="85"/>
                  </a:lnTo>
                  <a:lnTo>
                    <a:pt x="17" y="75"/>
                  </a:lnTo>
                  <a:lnTo>
                    <a:pt x="10" y="61"/>
                  </a:lnTo>
                  <a:lnTo>
                    <a:pt x="7" y="48"/>
                  </a:lnTo>
                  <a:lnTo>
                    <a:pt x="9" y="34"/>
                  </a:lnTo>
                  <a:lnTo>
                    <a:pt x="19" y="23"/>
                  </a:lnTo>
                  <a:lnTo>
                    <a:pt x="38" y="14"/>
                  </a:lnTo>
                  <a:lnTo>
                    <a:pt x="64" y="11"/>
                  </a:lnTo>
                  <a:lnTo>
                    <a:pt x="91" y="13"/>
                  </a:lnTo>
                  <a:lnTo>
                    <a:pt x="118" y="20"/>
                  </a:lnTo>
                  <a:lnTo>
                    <a:pt x="143" y="29"/>
                  </a:lnTo>
                  <a:lnTo>
                    <a:pt x="164" y="38"/>
                  </a:lnTo>
                  <a:lnTo>
                    <a:pt x="181" y="48"/>
                  </a:lnTo>
                  <a:lnTo>
                    <a:pt x="193" y="54"/>
                  </a:lnTo>
                  <a:lnTo>
                    <a:pt x="197" y="57"/>
                  </a:lnTo>
                  <a:lnTo>
                    <a:pt x="199" y="56"/>
                  </a:lnTo>
                  <a:lnTo>
                    <a:pt x="202" y="53"/>
                  </a:lnTo>
                  <a:lnTo>
                    <a:pt x="200" y="48"/>
                  </a:lnTo>
                  <a:lnTo>
                    <a:pt x="190" y="39"/>
                  </a:lnTo>
                  <a:lnTo>
                    <a:pt x="180" y="32"/>
                  </a:lnTo>
                  <a:lnTo>
                    <a:pt x="166" y="25"/>
                  </a:lnTo>
                  <a:lnTo>
                    <a:pt x="149" y="17"/>
                  </a:lnTo>
                  <a:lnTo>
                    <a:pt x="130" y="11"/>
                  </a:lnTo>
                  <a:lnTo>
                    <a:pt x="108" y="5"/>
                  </a:lnTo>
                  <a:lnTo>
                    <a:pt x="87" y="2"/>
                  </a:lnTo>
                  <a:lnTo>
                    <a:pt x="65" y="0"/>
                  </a:lnTo>
                  <a:lnTo>
                    <a:pt x="45" y="3"/>
                  </a:lnTo>
                  <a:lnTo>
                    <a:pt x="27" y="8"/>
                  </a:lnTo>
                  <a:lnTo>
                    <a:pt x="13" y="15"/>
                  </a:lnTo>
                  <a:lnTo>
                    <a:pt x="4" y="25"/>
                  </a:lnTo>
                  <a:lnTo>
                    <a:pt x="0" y="36"/>
                  </a:lnTo>
                  <a:lnTo>
                    <a:pt x="0" y="50"/>
                  </a:lnTo>
                  <a:lnTo>
                    <a:pt x="6" y="65"/>
                  </a:lnTo>
                  <a:lnTo>
                    <a:pt x="16" y="79"/>
                  </a:lnTo>
                  <a:lnTo>
                    <a:pt x="33" y="95"/>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79" name="Freeform 807">
              <a:extLst>
                <a:ext uri="{FF2B5EF4-FFF2-40B4-BE49-F238E27FC236}">
                  <a16:creationId xmlns:a16="http://schemas.microsoft.com/office/drawing/2014/main" id="{4A27A0A4-1CE8-41A9-B36F-1EFA3D1E7A57}"/>
                </a:ext>
              </a:extLst>
            </p:cNvPr>
            <p:cNvSpPr>
              <a:spLocks/>
            </p:cNvSpPr>
            <p:nvPr/>
          </p:nvSpPr>
          <p:spPr bwMode="auto">
            <a:xfrm>
              <a:off x="2041" y="2141"/>
              <a:ext cx="422" cy="346"/>
            </a:xfrm>
            <a:custGeom>
              <a:avLst/>
              <a:gdLst>
                <a:gd name="T0" fmla="*/ 0 w 422"/>
                <a:gd name="T1" fmla="*/ 22 h 346"/>
                <a:gd name="T2" fmla="*/ 4 w 422"/>
                <a:gd name="T3" fmla="*/ 52 h 346"/>
                <a:gd name="T4" fmla="*/ 24 w 422"/>
                <a:gd name="T5" fmla="*/ 103 h 346"/>
                <a:gd name="T6" fmla="*/ 75 w 422"/>
                <a:gd name="T7" fmla="*/ 172 h 346"/>
                <a:gd name="T8" fmla="*/ 140 w 422"/>
                <a:gd name="T9" fmla="*/ 228 h 346"/>
                <a:gd name="T10" fmla="*/ 185 w 422"/>
                <a:gd name="T11" fmla="*/ 261 h 346"/>
                <a:gd name="T12" fmla="*/ 228 w 422"/>
                <a:gd name="T13" fmla="*/ 287 h 346"/>
                <a:gd name="T14" fmla="*/ 269 w 422"/>
                <a:gd name="T15" fmla="*/ 307 h 346"/>
                <a:gd name="T16" fmla="*/ 306 w 422"/>
                <a:gd name="T17" fmla="*/ 319 h 346"/>
                <a:gd name="T18" fmla="*/ 338 w 422"/>
                <a:gd name="T19" fmla="*/ 323 h 346"/>
                <a:gd name="T20" fmla="*/ 365 w 422"/>
                <a:gd name="T21" fmla="*/ 319 h 346"/>
                <a:gd name="T22" fmla="*/ 388 w 422"/>
                <a:gd name="T23" fmla="*/ 306 h 346"/>
                <a:gd name="T24" fmla="*/ 405 w 422"/>
                <a:gd name="T25" fmla="*/ 271 h 346"/>
                <a:gd name="T26" fmla="*/ 390 w 422"/>
                <a:gd name="T27" fmla="*/ 208 h 346"/>
                <a:gd name="T28" fmla="*/ 349 w 422"/>
                <a:gd name="T29" fmla="*/ 141 h 346"/>
                <a:gd name="T30" fmla="*/ 298 w 422"/>
                <a:gd name="T31" fmla="*/ 84 h 346"/>
                <a:gd name="T32" fmla="*/ 252 w 422"/>
                <a:gd name="T33" fmla="*/ 50 h 346"/>
                <a:gd name="T34" fmla="*/ 194 w 422"/>
                <a:gd name="T35" fmla="*/ 25 h 346"/>
                <a:gd name="T36" fmla="*/ 140 w 422"/>
                <a:gd name="T37" fmla="*/ 17 h 346"/>
                <a:gd name="T38" fmla="*/ 107 w 422"/>
                <a:gd name="T39" fmla="*/ 40 h 346"/>
                <a:gd name="T40" fmla="*/ 112 w 422"/>
                <a:gd name="T41" fmla="*/ 99 h 346"/>
                <a:gd name="T42" fmla="*/ 141 w 422"/>
                <a:gd name="T43" fmla="*/ 151 h 346"/>
                <a:gd name="T44" fmla="*/ 182 w 422"/>
                <a:gd name="T45" fmla="*/ 186 h 346"/>
                <a:gd name="T46" fmla="*/ 220 w 422"/>
                <a:gd name="T47" fmla="*/ 208 h 346"/>
                <a:gd name="T48" fmla="*/ 237 w 422"/>
                <a:gd name="T49" fmla="*/ 216 h 346"/>
                <a:gd name="T50" fmla="*/ 242 w 422"/>
                <a:gd name="T51" fmla="*/ 223 h 346"/>
                <a:gd name="T52" fmla="*/ 220 w 422"/>
                <a:gd name="T53" fmla="*/ 221 h 346"/>
                <a:gd name="T54" fmla="*/ 189 w 422"/>
                <a:gd name="T55" fmla="*/ 205 h 346"/>
                <a:gd name="T56" fmla="*/ 151 w 422"/>
                <a:gd name="T57" fmla="*/ 179 h 346"/>
                <a:gd name="T58" fmla="*/ 119 w 422"/>
                <a:gd name="T59" fmla="*/ 148 h 346"/>
                <a:gd name="T60" fmla="*/ 97 w 422"/>
                <a:gd name="T61" fmla="*/ 116 h 346"/>
                <a:gd name="T62" fmla="*/ 91 w 422"/>
                <a:gd name="T63" fmla="*/ 77 h 346"/>
                <a:gd name="T64" fmla="*/ 96 w 422"/>
                <a:gd name="T65" fmla="*/ 40 h 346"/>
                <a:gd name="T66" fmla="*/ 116 w 422"/>
                <a:gd name="T67" fmla="*/ 12 h 346"/>
                <a:gd name="T68" fmla="*/ 141 w 422"/>
                <a:gd name="T69" fmla="*/ 1 h 346"/>
                <a:gd name="T70" fmla="*/ 164 w 422"/>
                <a:gd name="T71" fmla="*/ 0 h 346"/>
                <a:gd name="T72" fmla="*/ 189 w 422"/>
                <a:gd name="T73" fmla="*/ 4 h 346"/>
                <a:gd name="T74" fmla="*/ 217 w 422"/>
                <a:gd name="T75" fmla="*/ 14 h 346"/>
                <a:gd name="T76" fmla="*/ 246 w 422"/>
                <a:gd name="T77" fmla="*/ 30 h 346"/>
                <a:gd name="T78" fmla="*/ 278 w 422"/>
                <a:gd name="T79" fmla="*/ 50 h 346"/>
                <a:gd name="T80" fmla="*/ 308 w 422"/>
                <a:gd name="T81" fmla="*/ 75 h 346"/>
                <a:gd name="T82" fmla="*/ 340 w 422"/>
                <a:gd name="T83" fmla="*/ 106 h 346"/>
                <a:gd name="T84" fmla="*/ 380 w 422"/>
                <a:gd name="T85" fmla="*/ 156 h 346"/>
                <a:gd name="T86" fmla="*/ 413 w 422"/>
                <a:gd name="T87" fmla="*/ 216 h 346"/>
                <a:gd name="T88" fmla="*/ 422 w 422"/>
                <a:gd name="T89" fmla="*/ 266 h 346"/>
                <a:gd name="T90" fmla="*/ 412 w 422"/>
                <a:gd name="T91" fmla="*/ 305 h 346"/>
                <a:gd name="T92" fmla="*/ 394 w 422"/>
                <a:gd name="T93" fmla="*/ 329 h 346"/>
                <a:gd name="T94" fmla="*/ 373 w 422"/>
                <a:gd name="T95" fmla="*/ 340 h 346"/>
                <a:gd name="T96" fmla="*/ 347 w 422"/>
                <a:gd name="T97" fmla="*/ 346 h 346"/>
                <a:gd name="T98" fmla="*/ 316 w 422"/>
                <a:gd name="T99" fmla="*/ 344 h 346"/>
                <a:gd name="T100" fmla="*/ 279 w 422"/>
                <a:gd name="T101" fmla="*/ 335 h 346"/>
                <a:gd name="T102" fmla="*/ 236 w 422"/>
                <a:gd name="T103" fmla="*/ 316 h 346"/>
                <a:gd name="T104" fmla="*/ 189 w 422"/>
                <a:gd name="T105" fmla="*/ 288 h 346"/>
                <a:gd name="T106" fmla="*/ 138 w 422"/>
                <a:gd name="T107" fmla="*/ 248 h 346"/>
                <a:gd name="T108" fmla="*/ 105 w 422"/>
                <a:gd name="T109" fmla="*/ 218 h 346"/>
                <a:gd name="T110" fmla="*/ 73 w 422"/>
                <a:gd name="T111" fmla="*/ 186 h 346"/>
                <a:gd name="T112" fmla="*/ 29 w 422"/>
                <a:gd name="T113" fmla="*/ 128 h 346"/>
                <a:gd name="T114" fmla="*/ 0 w 422"/>
                <a:gd name="T115" fmla="*/ 56 h 34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22"/>
                <a:gd name="T175" fmla="*/ 0 h 346"/>
                <a:gd name="T176" fmla="*/ 422 w 422"/>
                <a:gd name="T177" fmla="*/ 346 h 34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22" h="346">
                  <a:moveTo>
                    <a:pt x="0" y="18"/>
                  </a:moveTo>
                  <a:lnTo>
                    <a:pt x="0" y="22"/>
                  </a:lnTo>
                  <a:lnTo>
                    <a:pt x="0" y="34"/>
                  </a:lnTo>
                  <a:lnTo>
                    <a:pt x="4" y="52"/>
                  </a:lnTo>
                  <a:lnTo>
                    <a:pt x="12" y="75"/>
                  </a:lnTo>
                  <a:lnTo>
                    <a:pt x="24" y="103"/>
                  </a:lnTo>
                  <a:lnTo>
                    <a:pt x="46" y="136"/>
                  </a:lnTo>
                  <a:lnTo>
                    <a:pt x="75" y="172"/>
                  </a:lnTo>
                  <a:lnTo>
                    <a:pt x="116" y="209"/>
                  </a:lnTo>
                  <a:lnTo>
                    <a:pt x="140" y="228"/>
                  </a:lnTo>
                  <a:lnTo>
                    <a:pt x="163" y="245"/>
                  </a:lnTo>
                  <a:lnTo>
                    <a:pt x="185" y="261"/>
                  </a:lnTo>
                  <a:lnTo>
                    <a:pt x="208" y="275"/>
                  </a:lnTo>
                  <a:lnTo>
                    <a:pt x="228" y="287"/>
                  </a:lnTo>
                  <a:lnTo>
                    <a:pt x="249" y="298"/>
                  </a:lnTo>
                  <a:lnTo>
                    <a:pt x="269" y="307"/>
                  </a:lnTo>
                  <a:lnTo>
                    <a:pt x="288" y="314"/>
                  </a:lnTo>
                  <a:lnTo>
                    <a:pt x="306" y="319"/>
                  </a:lnTo>
                  <a:lnTo>
                    <a:pt x="323" y="322"/>
                  </a:lnTo>
                  <a:lnTo>
                    <a:pt x="338" y="323"/>
                  </a:lnTo>
                  <a:lnTo>
                    <a:pt x="353" y="322"/>
                  </a:lnTo>
                  <a:lnTo>
                    <a:pt x="365" y="319"/>
                  </a:lnTo>
                  <a:lnTo>
                    <a:pt x="378" y="314"/>
                  </a:lnTo>
                  <a:lnTo>
                    <a:pt x="388" y="306"/>
                  </a:lnTo>
                  <a:lnTo>
                    <a:pt x="396" y="296"/>
                  </a:lnTo>
                  <a:lnTo>
                    <a:pt x="405" y="271"/>
                  </a:lnTo>
                  <a:lnTo>
                    <a:pt x="401" y="241"/>
                  </a:lnTo>
                  <a:lnTo>
                    <a:pt x="390" y="208"/>
                  </a:lnTo>
                  <a:lnTo>
                    <a:pt x="371" y="173"/>
                  </a:lnTo>
                  <a:lnTo>
                    <a:pt x="349" y="141"/>
                  </a:lnTo>
                  <a:lnTo>
                    <a:pt x="324" y="109"/>
                  </a:lnTo>
                  <a:lnTo>
                    <a:pt x="298" y="84"/>
                  </a:lnTo>
                  <a:lnTo>
                    <a:pt x="275" y="65"/>
                  </a:lnTo>
                  <a:lnTo>
                    <a:pt x="252" y="50"/>
                  </a:lnTo>
                  <a:lnTo>
                    <a:pt x="223" y="36"/>
                  </a:lnTo>
                  <a:lnTo>
                    <a:pt x="194" y="25"/>
                  </a:lnTo>
                  <a:lnTo>
                    <a:pt x="166" y="18"/>
                  </a:lnTo>
                  <a:lnTo>
                    <a:pt x="140" y="17"/>
                  </a:lnTo>
                  <a:lnTo>
                    <a:pt x="120" y="23"/>
                  </a:lnTo>
                  <a:lnTo>
                    <a:pt x="107" y="40"/>
                  </a:lnTo>
                  <a:lnTo>
                    <a:pt x="105" y="67"/>
                  </a:lnTo>
                  <a:lnTo>
                    <a:pt x="112" y="99"/>
                  </a:lnTo>
                  <a:lnTo>
                    <a:pt x="124" y="127"/>
                  </a:lnTo>
                  <a:lnTo>
                    <a:pt x="141" y="151"/>
                  </a:lnTo>
                  <a:lnTo>
                    <a:pt x="162" y="170"/>
                  </a:lnTo>
                  <a:lnTo>
                    <a:pt x="182" y="186"/>
                  </a:lnTo>
                  <a:lnTo>
                    <a:pt x="202" y="198"/>
                  </a:lnTo>
                  <a:lnTo>
                    <a:pt x="220" y="208"/>
                  </a:lnTo>
                  <a:lnTo>
                    <a:pt x="235" y="214"/>
                  </a:lnTo>
                  <a:lnTo>
                    <a:pt x="237" y="216"/>
                  </a:lnTo>
                  <a:lnTo>
                    <a:pt x="242" y="219"/>
                  </a:lnTo>
                  <a:lnTo>
                    <a:pt x="242" y="223"/>
                  </a:lnTo>
                  <a:lnTo>
                    <a:pt x="231" y="223"/>
                  </a:lnTo>
                  <a:lnTo>
                    <a:pt x="220" y="221"/>
                  </a:lnTo>
                  <a:lnTo>
                    <a:pt x="205" y="214"/>
                  </a:lnTo>
                  <a:lnTo>
                    <a:pt x="189" y="205"/>
                  </a:lnTo>
                  <a:lnTo>
                    <a:pt x="171" y="192"/>
                  </a:lnTo>
                  <a:lnTo>
                    <a:pt x="151" y="179"/>
                  </a:lnTo>
                  <a:lnTo>
                    <a:pt x="134" y="164"/>
                  </a:lnTo>
                  <a:lnTo>
                    <a:pt x="119" y="148"/>
                  </a:lnTo>
                  <a:lnTo>
                    <a:pt x="106" y="133"/>
                  </a:lnTo>
                  <a:lnTo>
                    <a:pt x="97" y="116"/>
                  </a:lnTo>
                  <a:lnTo>
                    <a:pt x="93" y="97"/>
                  </a:lnTo>
                  <a:lnTo>
                    <a:pt x="91" y="77"/>
                  </a:lnTo>
                  <a:lnTo>
                    <a:pt x="92" y="58"/>
                  </a:lnTo>
                  <a:lnTo>
                    <a:pt x="96" y="40"/>
                  </a:lnTo>
                  <a:lnTo>
                    <a:pt x="105" y="25"/>
                  </a:lnTo>
                  <a:lnTo>
                    <a:pt x="116" y="12"/>
                  </a:lnTo>
                  <a:lnTo>
                    <a:pt x="132" y="3"/>
                  </a:lnTo>
                  <a:lnTo>
                    <a:pt x="141" y="1"/>
                  </a:lnTo>
                  <a:lnTo>
                    <a:pt x="153" y="0"/>
                  </a:lnTo>
                  <a:lnTo>
                    <a:pt x="164" y="0"/>
                  </a:lnTo>
                  <a:lnTo>
                    <a:pt x="176" y="1"/>
                  </a:lnTo>
                  <a:lnTo>
                    <a:pt x="189" y="4"/>
                  </a:lnTo>
                  <a:lnTo>
                    <a:pt x="202" y="9"/>
                  </a:lnTo>
                  <a:lnTo>
                    <a:pt x="217" y="14"/>
                  </a:lnTo>
                  <a:lnTo>
                    <a:pt x="231" y="21"/>
                  </a:lnTo>
                  <a:lnTo>
                    <a:pt x="246" y="30"/>
                  </a:lnTo>
                  <a:lnTo>
                    <a:pt x="262" y="39"/>
                  </a:lnTo>
                  <a:lnTo>
                    <a:pt x="278" y="50"/>
                  </a:lnTo>
                  <a:lnTo>
                    <a:pt x="293" y="63"/>
                  </a:lnTo>
                  <a:lnTo>
                    <a:pt x="308" y="75"/>
                  </a:lnTo>
                  <a:lnTo>
                    <a:pt x="324" y="90"/>
                  </a:lnTo>
                  <a:lnTo>
                    <a:pt x="340" y="106"/>
                  </a:lnTo>
                  <a:lnTo>
                    <a:pt x="354" y="123"/>
                  </a:lnTo>
                  <a:lnTo>
                    <a:pt x="380" y="156"/>
                  </a:lnTo>
                  <a:lnTo>
                    <a:pt x="399" y="187"/>
                  </a:lnTo>
                  <a:lnTo>
                    <a:pt x="413" y="216"/>
                  </a:lnTo>
                  <a:lnTo>
                    <a:pt x="419" y="242"/>
                  </a:lnTo>
                  <a:lnTo>
                    <a:pt x="422" y="266"/>
                  </a:lnTo>
                  <a:lnTo>
                    <a:pt x="419" y="287"/>
                  </a:lnTo>
                  <a:lnTo>
                    <a:pt x="412" y="305"/>
                  </a:lnTo>
                  <a:lnTo>
                    <a:pt x="400" y="322"/>
                  </a:lnTo>
                  <a:lnTo>
                    <a:pt x="394" y="329"/>
                  </a:lnTo>
                  <a:lnTo>
                    <a:pt x="385" y="335"/>
                  </a:lnTo>
                  <a:lnTo>
                    <a:pt x="373" y="340"/>
                  </a:lnTo>
                  <a:lnTo>
                    <a:pt x="361" y="343"/>
                  </a:lnTo>
                  <a:lnTo>
                    <a:pt x="347" y="346"/>
                  </a:lnTo>
                  <a:lnTo>
                    <a:pt x="333" y="346"/>
                  </a:lnTo>
                  <a:lnTo>
                    <a:pt x="316" y="344"/>
                  </a:lnTo>
                  <a:lnTo>
                    <a:pt x="298" y="341"/>
                  </a:lnTo>
                  <a:lnTo>
                    <a:pt x="279" y="335"/>
                  </a:lnTo>
                  <a:lnTo>
                    <a:pt x="258" y="328"/>
                  </a:lnTo>
                  <a:lnTo>
                    <a:pt x="236" y="316"/>
                  </a:lnTo>
                  <a:lnTo>
                    <a:pt x="213" y="304"/>
                  </a:lnTo>
                  <a:lnTo>
                    <a:pt x="189" y="288"/>
                  </a:lnTo>
                  <a:lnTo>
                    <a:pt x="164" y="269"/>
                  </a:lnTo>
                  <a:lnTo>
                    <a:pt x="138" y="248"/>
                  </a:lnTo>
                  <a:lnTo>
                    <a:pt x="111" y="223"/>
                  </a:lnTo>
                  <a:lnTo>
                    <a:pt x="105" y="218"/>
                  </a:lnTo>
                  <a:lnTo>
                    <a:pt x="92" y="205"/>
                  </a:lnTo>
                  <a:lnTo>
                    <a:pt x="73" y="186"/>
                  </a:lnTo>
                  <a:lnTo>
                    <a:pt x="50" y="159"/>
                  </a:lnTo>
                  <a:lnTo>
                    <a:pt x="29" y="128"/>
                  </a:lnTo>
                  <a:lnTo>
                    <a:pt x="12" y="93"/>
                  </a:lnTo>
                  <a:lnTo>
                    <a:pt x="0" y="56"/>
                  </a:lnTo>
                  <a:lnTo>
                    <a:pt x="0" y="18"/>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80" name="Freeform 808">
              <a:extLst>
                <a:ext uri="{FF2B5EF4-FFF2-40B4-BE49-F238E27FC236}">
                  <a16:creationId xmlns:a16="http://schemas.microsoft.com/office/drawing/2014/main" id="{950970E5-8037-4FDA-86A5-819C88A121FF}"/>
                </a:ext>
              </a:extLst>
            </p:cNvPr>
            <p:cNvSpPr>
              <a:spLocks/>
            </p:cNvSpPr>
            <p:nvPr/>
          </p:nvSpPr>
          <p:spPr bwMode="auto">
            <a:xfrm>
              <a:off x="2294" y="2303"/>
              <a:ext cx="28" cy="57"/>
            </a:xfrm>
            <a:custGeom>
              <a:avLst/>
              <a:gdLst>
                <a:gd name="T0" fmla="*/ 9 w 28"/>
                <a:gd name="T1" fmla="*/ 0 h 57"/>
                <a:gd name="T2" fmla="*/ 11 w 28"/>
                <a:gd name="T3" fmla="*/ 2 h 57"/>
                <a:gd name="T4" fmla="*/ 16 w 28"/>
                <a:gd name="T5" fmla="*/ 8 h 57"/>
                <a:gd name="T6" fmla="*/ 21 w 28"/>
                <a:gd name="T7" fmla="*/ 16 h 57"/>
                <a:gd name="T8" fmla="*/ 26 w 28"/>
                <a:gd name="T9" fmla="*/ 25 h 57"/>
                <a:gd name="T10" fmla="*/ 28 w 28"/>
                <a:gd name="T11" fmla="*/ 35 h 57"/>
                <a:gd name="T12" fmla="*/ 26 w 28"/>
                <a:gd name="T13" fmla="*/ 45 h 57"/>
                <a:gd name="T14" fmla="*/ 17 w 28"/>
                <a:gd name="T15" fmla="*/ 53 h 57"/>
                <a:gd name="T16" fmla="*/ 0 w 28"/>
                <a:gd name="T17" fmla="*/ 57 h 57"/>
                <a:gd name="T18" fmla="*/ 2 w 28"/>
                <a:gd name="T19" fmla="*/ 57 h 57"/>
                <a:gd name="T20" fmla="*/ 5 w 28"/>
                <a:gd name="T21" fmla="*/ 55 h 57"/>
                <a:gd name="T22" fmla="*/ 11 w 28"/>
                <a:gd name="T23" fmla="*/ 53 h 57"/>
                <a:gd name="T24" fmla="*/ 17 w 28"/>
                <a:gd name="T25" fmla="*/ 48 h 57"/>
                <a:gd name="T26" fmla="*/ 20 w 28"/>
                <a:gd name="T27" fmla="*/ 41 h 57"/>
                <a:gd name="T28" fmla="*/ 21 w 28"/>
                <a:gd name="T29" fmla="*/ 30 h 57"/>
                <a:gd name="T30" fmla="*/ 18 w 28"/>
                <a:gd name="T31" fmla="*/ 17 h 57"/>
                <a:gd name="T32" fmla="*/ 9 w 28"/>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57"/>
                <a:gd name="T53" fmla="*/ 28 w 28"/>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57">
                  <a:moveTo>
                    <a:pt x="9" y="0"/>
                  </a:moveTo>
                  <a:lnTo>
                    <a:pt x="11" y="2"/>
                  </a:lnTo>
                  <a:lnTo>
                    <a:pt x="16" y="8"/>
                  </a:lnTo>
                  <a:lnTo>
                    <a:pt x="21" y="16"/>
                  </a:lnTo>
                  <a:lnTo>
                    <a:pt x="26" y="25"/>
                  </a:lnTo>
                  <a:lnTo>
                    <a:pt x="28" y="35"/>
                  </a:lnTo>
                  <a:lnTo>
                    <a:pt x="26" y="45"/>
                  </a:lnTo>
                  <a:lnTo>
                    <a:pt x="17" y="53"/>
                  </a:lnTo>
                  <a:lnTo>
                    <a:pt x="0" y="57"/>
                  </a:lnTo>
                  <a:lnTo>
                    <a:pt x="2" y="57"/>
                  </a:lnTo>
                  <a:lnTo>
                    <a:pt x="5" y="55"/>
                  </a:lnTo>
                  <a:lnTo>
                    <a:pt x="11" y="53"/>
                  </a:lnTo>
                  <a:lnTo>
                    <a:pt x="17" y="48"/>
                  </a:lnTo>
                  <a:lnTo>
                    <a:pt x="20" y="41"/>
                  </a:lnTo>
                  <a:lnTo>
                    <a:pt x="21" y="30"/>
                  </a:lnTo>
                  <a:lnTo>
                    <a:pt x="18" y="17"/>
                  </a:lnTo>
                  <a:lnTo>
                    <a:pt x="9"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81" name="Freeform 809">
              <a:extLst>
                <a:ext uri="{FF2B5EF4-FFF2-40B4-BE49-F238E27FC236}">
                  <a16:creationId xmlns:a16="http://schemas.microsoft.com/office/drawing/2014/main" id="{E26A67B5-1200-42E9-9B3D-CE40F57552B6}"/>
                </a:ext>
              </a:extLst>
            </p:cNvPr>
            <p:cNvSpPr>
              <a:spLocks/>
            </p:cNvSpPr>
            <p:nvPr/>
          </p:nvSpPr>
          <p:spPr bwMode="auto">
            <a:xfrm>
              <a:off x="2221" y="2328"/>
              <a:ext cx="119" cy="145"/>
            </a:xfrm>
            <a:custGeom>
              <a:avLst/>
              <a:gdLst>
                <a:gd name="T0" fmla="*/ 119 w 119"/>
                <a:gd name="T1" fmla="*/ 0 h 145"/>
                <a:gd name="T2" fmla="*/ 116 w 119"/>
                <a:gd name="T3" fmla="*/ 2 h 145"/>
                <a:gd name="T4" fmla="*/ 105 w 119"/>
                <a:gd name="T5" fmla="*/ 10 h 145"/>
                <a:gd name="T6" fmla="*/ 91 w 119"/>
                <a:gd name="T7" fmla="*/ 21 h 145"/>
                <a:gd name="T8" fmla="*/ 73 w 119"/>
                <a:gd name="T9" fmla="*/ 38 h 145"/>
                <a:gd name="T10" fmla="*/ 54 w 119"/>
                <a:gd name="T11" fmla="*/ 58 h 145"/>
                <a:gd name="T12" fmla="*/ 33 w 119"/>
                <a:gd name="T13" fmla="*/ 83 h 145"/>
                <a:gd name="T14" fmla="*/ 15 w 119"/>
                <a:gd name="T15" fmla="*/ 112 h 145"/>
                <a:gd name="T16" fmla="*/ 0 w 119"/>
                <a:gd name="T17" fmla="*/ 145 h 145"/>
                <a:gd name="T18" fmla="*/ 2 w 119"/>
                <a:gd name="T19" fmla="*/ 142 h 145"/>
                <a:gd name="T20" fmla="*/ 9 w 119"/>
                <a:gd name="T21" fmla="*/ 132 h 145"/>
                <a:gd name="T22" fmla="*/ 19 w 119"/>
                <a:gd name="T23" fmla="*/ 117 h 145"/>
                <a:gd name="T24" fmla="*/ 33 w 119"/>
                <a:gd name="T25" fmla="*/ 98 h 145"/>
                <a:gd name="T26" fmla="*/ 51 w 119"/>
                <a:gd name="T27" fmla="*/ 75 h 145"/>
                <a:gd name="T28" fmla="*/ 72 w 119"/>
                <a:gd name="T29" fmla="*/ 50 h 145"/>
                <a:gd name="T30" fmla="*/ 94 w 119"/>
                <a:gd name="T31" fmla="*/ 25 h 145"/>
                <a:gd name="T32" fmla="*/ 119 w 119"/>
                <a:gd name="T33" fmla="*/ 0 h 1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9"/>
                <a:gd name="T52" fmla="*/ 0 h 145"/>
                <a:gd name="T53" fmla="*/ 119 w 119"/>
                <a:gd name="T54" fmla="*/ 145 h 1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9" h="145">
                  <a:moveTo>
                    <a:pt x="119" y="0"/>
                  </a:moveTo>
                  <a:lnTo>
                    <a:pt x="116" y="2"/>
                  </a:lnTo>
                  <a:lnTo>
                    <a:pt x="105" y="10"/>
                  </a:lnTo>
                  <a:lnTo>
                    <a:pt x="91" y="21"/>
                  </a:lnTo>
                  <a:lnTo>
                    <a:pt x="73" y="38"/>
                  </a:lnTo>
                  <a:lnTo>
                    <a:pt x="54" y="58"/>
                  </a:lnTo>
                  <a:lnTo>
                    <a:pt x="33" y="83"/>
                  </a:lnTo>
                  <a:lnTo>
                    <a:pt x="15" y="112"/>
                  </a:lnTo>
                  <a:lnTo>
                    <a:pt x="0" y="145"/>
                  </a:lnTo>
                  <a:lnTo>
                    <a:pt x="2" y="142"/>
                  </a:lnTo>
                  <a:lnTo>
                    <a:pt x="9" y="132"/>
                  </a:lnTo>
                  <a:lnTo>
                    <a:pt x="19" y="117"/>
                  </a:lnTo>
                  <a:lnTo>
                    <a:pt x="33" y="98"/>
                  </a:lnTo>
                  <a:lnTo>
                    <a:pt x="51" y="75"/>
                  </a:lnTo>
                  <a:lnTo>
                    <a:pt x="72" y="50"/>
                  </a:lnTo>
                  <a:lnTo>
                    <a:pt x="94" y="25"/>
                  </a:lnTo>
                  <a:lnTo>
                    <a:pt x="119"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82" name="Freeform 810">
              <a:extLst>
                <a:ext uri="{FF2B5EF4-FFF2-40B4-BE49-F238E27FC236}">
                  <a16:creationId xmlns:a16="http://schemas.microsoft.com/office/drawing/2014/main" id="{3D8539E1-6797-4BD8-B976-1245D5DFB051}"/>
                </a:ext>
              </a:extLst>
            </p:cNvPr>
            <p:cNvSpPr>
              <a:spLocks/>
            </p:cNvSpPr>
            <p:nvPr/>
          </p:nvSpPr>
          <p:spPr bwMode="auto">
            <a:xfrm>
              <a:off x="1569" y="2814"/>
              <a:ext cx="720" cy="556"/>
            </a:xfrm>
            <a:custGeom>
              <a:avLst/>
              <a:gdLst>
                <a:gd name="T0" fmla="*/ 0 w 720"/>
                <a:gd name="T1" fmla="*/ 556 h 556"/>
                <a:gd name="T2" fmla="*/ 3 w 720"/>
                <a:gd name="T3" fmla="*/ 555 h 556"/>
                <a:gd name="T4" fmla="*/ 11 w 720"/>
                <a:gd name="T5" fmla="*/ 553 h 556"/>
                <a:gd name="T6" fmla="*/ 22 w 720"/>
                <a:gd name="T7" fmla="*/ 549 h 556"/>
                <a:gd name="T8" fmla="*/ 39 w 720"/>
                <a:gd name="T9" fmla="*/ 543 h 556"/>
                <a:gd name="T10" fmla="*/ 58 w 720"/>
                <a:gd name="T11" fmla="*/ 536 h 556"/>
                <a:gd name="T12" fmla="*/ 82 w 720"/>
                <a:gd name="T13" fmla="*/ 525 h 556"/>
                <a:gd name="T14" fmla="*/ 107 w 720"/>
                <a:gd name="T15" fmla="*/ 514 h 556"/>
                <a:gd name="T16" fmla="*/ 137 w 720"/>
                <a:gd name="T17" fmla="*/ 500 h 556"/>
                <a:gd name="T18" fmla="*/ 168 w 720"/>
                <a:gd name="T19" fmla="*/ 484 h 556"/>
                <a:gd name="T20" fmla="*/ 202 w 720"/>
                <a:gd name="T21" fmla="*/ 465 h 556"/>
                <a:gd name="T22" fmla="*/ 237 w 720"/>
                <a:gd name="T23" fmla="*/ 442 h 556"/>
                <a:gd name="T24" fmla="*/ 273 w 720"/>
                <a:gd name="T25" fmla="*/ 418 h 556"/>
                <a:gd name="T26" fmla="*/ 310 w 720"/>
                <a:gd name="T27" fmla="*/ 390 h 556"/>
                <a:gd name="T28" fmla="*/ 349 w 720"/>
                <a:gd name="T29" fmla="*/ 360 h 556"/>
                <a:gd name="T30" fmla="*/ 386 w 720"/>
                <a:gd name="T31" fmla="*/ 327 h 556"/>
                <a:gd name="T32" fmla="*/ 424 w 720"/>
                <a:gd name="T33" fmla="*/ 290 h 556"/>
                <a:gd name="T34" fmla="*/ 460 w 720"/>
                <a:gd name="T35" fmla="*/ 253 h 556"/>
                <a:gd name="T36" fmla="*/ 494 w 720"/>
                <a:gd name="T37" fmla="*/ 219 h 556"/>
                <a:gd name="T38" fmla="*/ 525 w 720"/>
                <a:gd name="T39" fmla="*/ 187 h 556"/>
                <a:gd name="T40" fmla="*/ 554 w 720"/>
                <a:gd name="T41" fmla="*/ 158 h 556"/>
                <a:gd name="T42" fmla="*/ 579 w 720"/>
                <a:gd name="T43" fmla="*/ 132 h 556"/>
                <a:gd name="T44" fmla="*/ 603 w 720"/>
                <a:gd name="T45" fmla="*/ 109 h 556"/>
                <a:gd name="T46" fmla="*/ 625 w 720"/>
                <a:gd name="T47" fmla="*/ 87 h 556"/>
                <a:gd name="T48" fmla="*/ 644 w 720"/>
                <a:gd name="T49" fmla="*/ 68 h 556"/>
                <a:gd name="T50" fmla="*/ 661 w 720"/>
                <a:gd name="T51" fmla="*/ 52 h 556"/>
                <a:gd name="T52" fmla="*/ 675 w 720"/>
                <a:gd name="T53" fmla="*/ 38 h 556"/>
                <a:gd name="T54" fmla="*/ 688 w 720"/>
                <a:gd name="T55" fmla="*/ 26 h 556"/>
                <a:gd name="T56" fmla="*/ 698 w 720"/>
                <a:gd name="T57" fmla="*/ 17 h 556"/>
                <a:gd name="T58" fmla="*/ 705 w 720"/>
                <a:gd name="T59" fmla="*/ 9 h 556"/>
                <a:gd name="T60" fmla="*/ 710 w 720"/>
                <a:gd name="T61" fmla="*/ 5 h 556"/>
                <a:gd name="T62" fmla="*/ 714 w 720"/>
                <a:gd name="T63" fmla="*/ 2 h 556"/>
                <a:gd name="T64" fmla="*/ 715 w 720"/>
                <a:gd name="T65" fmla="*/ 0 h 556"/>
                <a:gd name="T66" fmla="*/ 717 w 720"/>
                <a:gd name="T67" fmla="*/ 0 h 556"/>
                <a:gd name="T68" fmla="*/ 719 w 720"/>
                <a:gd name="T69" fmla="*/ 0 h 556"/>
                <a:gd name="T70" fmla="*/ 720 w 720"/>
                <a:gd name="T71" fmla="*/ 4 h 556"/>
                <a:gd name="T72" fmla="*/ 716 w 720"/>
                <a:gd name="T73" fmla="*/ 11 h 556"/>
                <a:gd name="T74" fmla="*/ 709 w 720"/>
                <a:gd name="T75" fmla="*/ 18 h 556"/>
                <a:gd name="T76" fmla="*/ 694 w 720"/>
                <a:gd name="T77" fmla="*/ 37 h 556"/>
                <a:gd name="T78" fmla="*/ 671 w 720"/>
                <a:gd name="T79" fmla="*/ 62 h 556"/>
                <a:gd name="T80" fmla="*/ 641 w 720"/>
                <a:gd name="T81" fmla="*/ 96 h 556"/>
                <a:gd name="T82" fmla="*/ 604 w 720"/>
                <a:gd name="T83" fmla="*/ 136 h 556"/>
                <a:gd name="T84" fmla="*/ 563 w 720"/>
                <a:gd name="T85" fmla="*/ 180 h 556"/>
                <a:gd name="T86" fmla="*/ 515 w 720"/>
                <a:gd name="T87" fmla="*/ 226 h 556"/>
                <a:gd name="T88" fmla="*/ 465 w 720"/>
                <a:gd name="T89" fmla="*/ 274 h 556"/>
                <a:gd name="T90" fmla="*/ 410 w 720"/>
                <a:gd name="T91" fmla="*/ 323 h 556"/>
                <a:gd name="T92" fmla="*/ 353 w 720"/>
                <a:gd name="T93" fmla="*/ 371 h 556"/>
                <a:gd name="T94" fmla="*/ 294 w 720"/>
                <a:gd name="T95" fmla="*/ 416 h 556"/>
                <a:gd name="T96" fmla="*/ 235 w 720"/>
                <a:gd name="T97" fmla="*/ 457 h 556"/>
                <a:gd name="T98" fmla="*/ 175 w 720"/>
                <a:gd name="T99" fmla="*/ 493 h 556"/>
                <a:gd name="T100" fmla="*/ 115 w 720"/>
                <a:gd name="T101" fmla="*/ 522 h 556"/>
                <a:gd name="T102" fmla="*/ 57 w 720"/>
                <a:gd name="T103" fmla="*/ 543 h 556"/>
                <a:gd name="T104" fmla="*/ 0 w 720"/>
                <a:gd name="T105" fmla="*/ 556 h 55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20"/>
                <a:gd name="T160" fmla="*/ 0 h 556"/>
                <a:gd name="T161" fmla="*/ 720 w 720"/>
                <a:gd name="T162" fmla="*/ 556 h 55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20" h="556">
                  <a:moveTo>
                    <a:pt x="0" y="556"/>
                  </a:moveTo>
                  <a:lnTo>
                    <a:pt x="3" y="555"/>
                  </a:lnTo>
                  <a:lnTo>
                    <a:pt x="11" y="553"/>
                  </a:lnTo>
                  <a:lnTo>
                    <a:pt x="22" y="549"/>
                  </a:lnTo>
                  <a:lnTo>
                    <a:pt x="39" y="543"/>
                  </a:lnTo>
                  <a:lnTo>
                    <a:pt x="58" y="536"/>
                  </a:lnTo>
                  <a:lnTo>
                    <a:pt x="82" y="525"/>
                  </a:lnTo>
                  <a:lnTo>
                    <a:pt x="107" y="514"/>
                  </a:lnTo>
                  <a:lnTo>
                    <a:pt x="137" y="500"/>
                  </a:lnTo>
                  <a:lnTo>
                    <a:pt x="168" y="484"/>
                  </a:lnTo>
                  <a:lnTo>
                    <a:pt x="202" y="465"/>
                  </a:lnTo>
                  <a:lnTo>
                    <a:pt x="237" y="442"/>
                  </a:lnTo>
                  <a:lnTo>
                    <a:pt x="273" y="418"/>
                  </a:lnTo>
                  <a:lnTo>
                    <a:pt x="310" y="390"/>
                  </a:lnTo>
                  <a:lnTo>
                    <a:pt x="349" y="360"/>
                  </a:lnTo>
                  <a:lnTo>
                    <a:pt x="386" y="327"/>
                  </a:lnTo>
                  <a:lnTo>
                    <a:pt x="424" y="290"/>
                  </a:lnTo>
                  <a:lnTo>
                    <a:pt x="460" y="253"/>
                  </a:lnTo>
                  <a:lnTo>
                    <a:pt x="494" y="219"/>
                  </a:lnTo>
                  <a:lnTo>
                    <a:pt x="525" y="187"/>
                  </a:lnTo>
                  <a:lnTo>
                    <a:pt x="554" y="158"/>
                  </a:lnTo>
                  <a:lnTo>
                    <a:pt x="579" y="132"/>
                  </a:lnTo>
                  <a:lnTo>
                    <a:pt x="603" y="109"/>
                  </a:lnTo>
                  <a:lnTo>
                    <a:pt x="625" y="87"/>
                  </a:lnTo>
                  <a:lnTo>
                    <a:pt x="644" y="68"/>
                  </a:lnTo>
                  <a:lnTo>
                    <a:pt x="661" y="52"/>
                  </a:lnTo>
                  <a:lnTo>
                    <a:pt x="675" y="38"/>
                  </a:lnTo>
                  <a:lnTo>
                    <a:pt x="688" y="26"/>
                  </a:lnTo>
                  <a:lnTo>
                    <a:pt x="698" y="17"/>
                  </a:lnTo>
                  <a:lnTo>
                    <a:pt x="705" y="9"/>
                  </a:lnTo>
                  <a:lnTo>
                    <a:pt x="710" y="5"/>
                  </a:lnTo>
                  <a:lnTo>
                    <a:pt x="714" y="2"/>
                  </a:lnTo>
                  <a:lnTo>
                    <a:pt x="715" y="0"/>
                  </a:lnTo>
                  <a:lnTo>
                    <a:pt x="717" y="0"/>
                  </a:lnTo>
                  <a:lnTo>
                    <a:pt x="719" y="0"/>
                  </a:lnTo>
                  <a:lnTo>
                    <a:pt x="720" y="4"/>
                  </a:lnTo>
                  <a:lnTo>
                    <a:pt x="716" y="11"/>
                  </a:lnTo>
                  <a:lnTo>
                    <a:pt x="709" y="18"/>
                  </a:lnTo>
                  <a:lnTo>
                    <a:pt x="694" y="37"/>
                  </a:lnTo>
                  <a:lnTo>
                    <a:pt x="671" y="62"/>
                  </a:lnTo>
                  <a:lnTo>
                    <a:pt x="641" y="96"/>
                  </a:lnTo>
                  <a:lnTo>
                    <a:pt x="604" y="136"/>
                  </a:lnTo>
                  <a:lnTo>
                    <a:pt x="563" y="180"/>
                  </a:lnTo>
                  <a:lnTo>
                    <a:pt x="515" y="226"/>
                  </a:lnTo>
                  <a:lnTo>
                    <a:pt x="465" y="274"/>
                  </a:lnTo>
                  <a:lnTo>
                    <a:pt x="410" y="323"/>
                  </a:lnTo>
                  <a:lnTo>
                    <a:pt x="353" y="371"/>
                  </a:lnTo>
                  <a:lnTo>
                    <a:pt x="294" y="416"/>
                  </a:lnTo>
                  <a:lnTo>
                    <a:pt x="235" y="457"/>
                  </a:lnTo>
                  <a:lnTo>
                    <a:pt x="175" y="493"/>
                  </a:lnTo>
                  <a:lnTo>
                    <a:pt x="115" y="522"/>
                  </a:lnTo>
                  <a:lnTo>
                    <a:pt x="57" y="543"/>
                  </a:lnTo>
                  <a:lnTo>
                    <a:pt x="0" y="556"/>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83" name="Freeform 811">
              <a:extLst>
                <a:ext uri="{FF2B5EF4-FFF2-40B4-BE49-F238E27FC236}">
                  <a16:creationId xmlns:a16="http://schemas.microsoft.com/office/drawing/2014/main" id="{C443A087-F517-4470-A674-15D0B4E5B35A}"/>
                </a:ext>
              </a:extLst>
            </p:cNvPr>
            <p:cNvSpPr>
              <a:spLocks/>
            </p:cNvSpPr>
            <p:nvPr/>
          </p:nvSpPr>
          <p:spPr bwMode="auto">
            <a:xfrm>
              <a:off x="2301" y="2946"/>
              <a:ext cx="108" cy="89"/>
            </a:xfrm>
            <a:custGeom>
              <a:avLst/>
              <a:gdLst>
                <a:gd name="T0" fmla="*/ 108 w 108"/>
                <a:gd name="T1" fmla="*/ 0 h 89"/>
                <a:gd name="T2" fmla="*/ 0 w 108"/>
                <a:gd name="T3" fmla="*/ 89 h 89"/>
                <a:gd name="T4" fmla="*/ 3 w 108"/>
                <a:gd name="T5" fmla="*/ 86 h 89"/>
                <a:gd name="T6" fmla="*/ 11 w 108"/>
                <a:gd name="T7" fmla="*/ 76 h 89"/>
                <a:gd name="T8" fmla="*/ 23 w 108"/>
                <a:gd name="T9" fmla="*/ 61 h 89"/>
                <a:gd name="T10" fmla="*/ 39 w 108"/>
                <a:gd name="T11" fmla="*/ 44 h 89"/>
                <a:gd name="T12" fmla="*/ 56 w 108"/>
                <a:gd name="T13" fmla="*/ 28 h 89"/>
                <a:gd name="T14" fmla="*/ 74 w 108"/>
                <a:gd name="T15" fmla="*/ 14 h 89"/>
                <a:gd name="T16" fmla="*/ 92 w 108"/>
                <a:gd name="T17" fmla="*/ 4 h 89"/>
                <a:gd name="T18" fmla="*/ 108 w 108"/>
                <a:gd name="T19" fmla="*/ 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89"/>
                <a:gd name="T32" fmla="*/ 108 w 108"/>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89">
                  <a:moveTo>
                    <a:pt x="108" y="0"/>
                  </a:moveTo>
                  <a:lnTo>
                    <a:pt x="0" y="89"/>
                  </a:lnTo>
                  <a:lnTo>
                    <a:pt x="3" y="86"/>
                  </a:lnTo>
                  <a:lnTo>
                    <a:pt x="11" y="76"/>
                  </a:lnTo>
                  <a:lnTo>
                    <a:pt x="23" y="61"/>
                  </a:lnTo>
                  <a:lnTo>
                    <a:pt x="39" y="44"/>
                  </a:lnTo>
                  <a:lnTo>
                    <a:pt x="56" y="28"/>
                  </a:lnTo>
                  <a:lnTo>
                    <a:pt x="74" y="14"/>
                  </a:lnTo>
                  <a:lnTo>
                    <a:pt x="92" y="4"/>
                  </a:lnTo>
                  <a:lnTo>
                    <a:pt x="108" y="0"/>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sp>
          <p:nvSpPr>
            <p:cNvPr id="84" name="Freeform 812">
              <a:extLst>
                <a:ext uri="{FF2B5EF4-FFF2-40B4-BE49-F238E27FC236}">
                  <a16:creationId xmlns:a16="http://schemas.microsoft.com/office/drawing/2014/main" id="{51225E8C-C112-4EC1-B8B4-FC98E61CBBFA}"/>
                </a:ext>
              </a:extLst>
            </p:cNvPr>
            <p:cNvSpPr>
              <a:spLocks/>
            </p:cNvSpPr>
            <p:nvPr/>
          </p:nvSpPr>
          <p:spPr bwMode="auto">
            <a:xfrm>
              <a:off x="2127" y="3083"/>
              <a:ext cx="403" cy="216"/>
            </a:xfrm>
            <a:custGeom>
              <a:avLst/>
              <a:gdLst>
                <a:gd name="T0" fmla="*/ 0 w 403"/>
                <a:gd name="T1" fmla="*/ 216 h 216"/>
                <a:gd name="T2" fmla="*/ 2 w 403"/>
                <a:gd name="T3" fmla="*/ 214 h 216"/>
                <a:gd name="T4" fmla="*/ 9 w 403"/>
                <a:gd name="T5" fmla="*/ 208 h 216"/>
                <a:gd name="T6" fmla="*/ 20 w 403"/>
                <a:gd name="T7" fmla="*/ 200 h 216"/>
                <a:gd name="T8" fmla="*/ 35 w 403"/>
                <a:gd name="T9" fmla="*/ 188 h 216"/>
                <a:gd name="T10" fmla="*/ 53 w 403"/>
                <a:gd name="T11" fmla="*/ 174 h 216"/>
                <a:gd name="T12" fmla="*/ 74 w 403"/>
                <a:gd name="T13" fmla="*/ 158 h 216"/>
                <a:gd name="T14" fmla="*/ 98 w 403"/>
                <a:gd name="T15" fmla="*/ 142 h 216"/>
                <a:gd name="T16" fmla="*/ 126 w 403"/>
                <a:gd name="T17" fmla="*/ 124 h 216"/>
                <a:gd name="T18" fmla="*/ 156 w 403"/>
                <a:gd name="T19" fmla="*/ 106 h 216"/>
                <a:gd name="T20" fmla="*/ 187 w 403"/>
                <a:gd name="T21" fmla="*/ 86 h 216"/>
                <a:gd name="T22" fmla="*/ 220 w 403"/>
                <a:gd name="T23" fmla="*/ 68 h 216"/>
                <a:gd name="T24" fmla="*/ 255 w 403"/>
                <a:gd name="T25" fmla="*/ 51 h 216"/>
                <a:gd name="T26" fmla="*/ 291 w 403"/>
                <a:gd name="T27" fmla="*/ 36 h 216"/>
                <a:gd name="T28" fmla="*/ 328 w 403"/>
                <a:gd name="T29" fmla="*/ 21 h 216"/>
                <a:gd name="T30" fmla="*/ 365 w 403"/>
                <a:gd name="T31" fmla="*/ 9 h 216"/>
                <a:gd name="T32" fmla="*/ 403 w 403"/>
                <a:gd name="T33" fmla="*/ 0 h 216"/>
                <a:gd name="T34" fmla="*/ 401 w 403"/>
                <a:gd name="T35" fmla="*/ 1 h 216"/>
                <a:gd name="T36" fmla="*/ 393 w 403"/>
                <a:gd name="T37" fmla="*/ 3 h 216"/>
                <a:gd name="T38" fmla="*/ 381 w 403"/>
                <a:gd name="T39" fmla="*/ 7 h 216"/>
                <a:gd name="T40" fmla="*/ 365 w 403"/>
                <a:gd name="T41" fmla="*/ 14 h 216"/>
                <a:gd name="T42" fmla="*/ 345 w 403"/>
                <a:gd name="T43" fmla="*/ 22 h 216"/>
                <a:gd name="T44" fmla="*/ 321 w 403"/>
                <a:gd name="T45" fmla="*/ 31 h 216"/>
                <a:gd name="T46" fmla="*/ 295 w 403"/>
                <a:gd name="T47" fmla="*/ 42 h 216"/>
                <a:gd name="T48" fmla="*/ 267 w 403"/>
                <a:gd name="T49" fmla="*/ 55 h 216"/>
                <a:gd name="T50" fmla="*/ 237 w 403"/>
                <a:gd name="T51" fmla="*/ 69 h 216"/>
                <a:gd name="T52" fmla="*/ 204 w 403"/>
                <a:gd name="T53" fmla="*/ 86 h 216"/>
                <a:gd name="T54" fmla="*/ 170 w 403"/>
                <a:gd name="T55" fmla="*/ 104 h 216"/>
                <a:gd name="T56" fmla="*/ 136 w 403"/>
                <a:gd name="T57" fmla="*/ 124 h 216"/>
                <a:gd name="T58" fmla="*/ 101 w 403"/>
                <a:gd name="T59" fmla="*/ 144 h 216"/>
                <a:gd name="T60" fmla="*/ 68 w 403"/>
                <a:gd name="T61" fmla="*/ 166 h 216"/>
                <a:gd name="T62" fmla="*/ 33 w 403"/>
                <a:gd name="T63" fmla="*/ 190 h 216"/>
                <a:gd name="T64" fmla="*/ 0 w 403"/>
                <a:gd name="T65" fmla="*/ 216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3"/>
                <a:gd name="T100" fmla="*/ 0 h 216"/>
                <a:gd name="T101" fmla="*/ 403 w 403"/>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3" h="216">
                  <a:moveTo>
                    <a:pt x="0" y="216"/>
                  </a:moveTo>
                  <a:lnTo>
                    <a:pt x="2" y="214"/>
                  </a:lnTo>
                  <a:lnTo>
                    <a:pt x="9" y="208"/>
                  </a:lnTo>
                  <a:lnTo>
                    <a:pt x="20" y="200"/>
                  </a:lnTo>
                  <a:lnTo>
                    <a:pt x="35" y="188"/>
                  </a:lnTo>
                  <a:lnTo>
                    <a:pt x="53" y="174"/>
                  </a:lnTo>
                  <a:lnTo>
                    <a:pt x="74" y="158"/>
                  </a:lnTo>
                  <a:lnTo>
                    <a:pt x="98" y="142"/>
                  </a:lnTo>
                  <a:lnTo>
                    <a:pt x="126" y="124"/>
                  </a:lnTo>
                  <a:lnTo>
                    <a:pt x="156" y="106"/>
                  </a:lnTo>
                  <a:lnTo>
                    <a:pt x="187" y="86"/>
                  </a:lnTo>
                  <a:lnTo>
                    <a:pt x="220" y="68"/>
                  </a:lnTo>
                  <a:lnTo>
                    <a:pt x="255" y="51"/>
                  </a:lnTo>
                  <a:lnTo>
                    <a:pt x="291" y="36"/>
                  </a:lnTo>
                  <a:lnTo>
                    <a:pt x="328" y="21"/>
                  </a:lnTo>
                  <a:lnTo>
                    <a:pt x="365" y="9"/>
                  </a:lnTo>
                  <a:lnTo>
                    <a:pt x="403" y="0"/>
                  </a:lnTo>
                  <a:lnTo>
                    <a:pt x="401" y="1"/>
                  </a:lnTo>
                  <a:lnTo>
                    <a:pt x="393" y="3"/>
                  </a:lnTo>
                  <a:lnTo>
                    <a:pt x="381" y="7"/>
                  </a:lnTo>
                  <a:lnTo>
                    <a:pt x="365" y="14"/>
                  </a:lnTo>
                  <a:lnTo>
                    <a:pt x="345" y="22"/>
                  </a:lnTo>
                  <a:lnTo>
                    <a:pt x="321" y="31"/>
                  </a:lnTo>
                  <a:lnTo>
                    <a:pt x="295" y="42"/>
                  </a:lnTo>
                  <a:lnTo>
                    <a:pt x="267" y="55"/>
                  </a:lnTo>
                  <a:lnTo>
                    <a:pt x="237" y="69"/>
                  </a:lnTo>
                  <a:lnTo>
                    <a:pt x="204" y="86"/>
                  </a:lnTo>
                  <a:lnTo>
                    <a:pt x="170" y="104"/>
                  </a:lnTo>
                  <a:lnTo>
                    <a:pt x="136" y="124"/>
                  </a:lnTo>
                  <a:lnTo>
                    <a:pt x="101" y="144"/>
                  </a:lnTo>
                  <a:lnTo>
                    <a:pt x="68" y="166"/>
                  </a:lnTo>
                  <a:lnTo>
                    <a:pt x="33" y="190"/>
                  </a:lnTo>
                  <a:lnTo>
                    <a:pt x="0" y="216"/>
                  </a:lnTo>
                  <a:close/>
                </a:path>
              </a:pathLst>
            </a:custGeom>
            <a:solidFill>
              <a:srgbClr val="14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US"/>
            </a:p>
          </p:txBody>
        </p:sp>
      </p:grpSp>
      <p:sp>
        <p:nvSpPr>
          <p:cNvPr id="85" name="Form">
            <a:extLst>
              <a:ext uri="{FF2B5EF4-FFF2-40B4-BE49-F238E27FC236}">
                <a16:creationId xmlns:a16="http://schemas.microsoft.com/office/drawing/2014/main" id="{04A1BD40-4EBF-4926-90F8-19485EB50659}"/>
              </a:ext>
            </a:extLst>
          </p:cNvPr>
          <p:cNvSpPr>
            <a:spLocks noEditPoints="1" noChangeArrowheads="1"/>
          </p:cNvSpPr>
          <p:nvPr/>
        </p:nvSpPr>
        <p:spPr bwMode="auto">
          <a:xfrm>
            <a:off x="8788884" y="3367177"/>
            <a:ext cx="1981200" cy="282892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endParaRPr lang="en-US">
              <a:latin typeface="Arial" charset="0"/>
              <a:cs typeface="Arial" charset="0"/>
            </a:endParaRP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When in doubt…..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sz="2800" dirty="0"/>
              <a:t>Consult your government entity for specific, local requirements, codes, and standards</a:t>
            </a:r>
            <a:endParaRPr lang="en-US" dirty="0"/>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What is a City Permit?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altLang="en-US" dirty="0"/>
              <a:t>Document that grants legal permission to begin construction and gives building officials the means to enforce local building codes and standards.</a:t>
            </a:r>
          </a:p>
          <a:p>
            <a:pPr marL="0" lvl="1" indent="0">
              <a:buNone/>
            </a:pPr>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br>
              <a:rPr lang="en-US" altLang="en-US" dirty="0"/>
            </a:br>
            <a:br>
              <a:rPr lang="en-US" altLang="en-US" dirty="0"/>
            </a:br>
            <a:br>
              <a:rPr lang="en-US" altLang="en-US" dirty="0"/>
            </a:br>
            <a:r>
              <a:rPr lang="en-US" altLang="en-US" dirty="0"/>
              <a:t>Who is responsible for obtaining permit?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a:spcBef>
                <a:spcPct val="50000"/>
              </a:spcBef>
              <a:spcAft>
                <a:spcPts val="500"/>
              </a:spcAft>
            </a:pPr>
            <a:r>
              <a:rPr lang="en-US" altLang="en-US" dirty="0"/>
              <a:t>The homeowner.</a:t>
            </a:r>
          </a:p>
          <a:p>
            <a:pPr>
              <a:spcBef>
                <a:spcPct val="50000"/>
              </a:spcBef>
              <a:spcAft>
                <a:spcPts val="500"/>
              </a:spcAft>
            </a:pPr>
            <a:r>
              <a:rPr lang="en-US" altLang="en-US" dirty="0"/>
              <a:t>Homeowner may authorize contractor to obtain permit, but the homeowner is ultimately responsible.</a:t>
            </a:r>
          </a:p>
          <a:p>
            <a:pPr marL="0" lvl="1" indent="0">
              <a:buNone/>
            </a:pPr>
            <a:endParaRPr lang="en-US" sz="2800"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How much does a permit cost?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spcBef>
                <a:spcPct val="50000"/>
              </a:spcBef>
              <a:spcAft>
                <a:spcPts val="500"/>
              </a:spcAft>
            </a:pPr>
            <a:r>
              <a:rPr lang="en-US" altLang="en-US" dirty="0"/>
              <a:t>It depends on the cost of the project.</a:t>
            </a:r>
          </a:p>
          <a:p>
            <a:pPr>
              <a:spcBef>
                <a:spcPct val="50000"/>
              </a:spcBef>
              <a:spcAft>
                <a:spcPts val="500"/>
              </a:spcAft>
            </a:pPr>
            <a:r>
              <a:rPr lang="en-US" altLang="en-US" dirty="0"/>
              <a:t>There may be additional costs, depending on the scope of the project.</a:t>
            </a:r>
          </a:p>
          <a:p>
            <a:pPr>
              <a:spcBef>
                <a:spcPct val="20000"/>
              </a:spcBef>
            </a:pPr>
            <a:r>
              <a:rPr lang="en-US" altLang="en-US" sz="2000" dirty="0"/>
              <a:t>For Example:  Add $25 non-refundable application fee to all building permits</a:t>
            </a:r>
          </a:p>
          <a:p>
            <a:pPr marL="0" lvl="1" indent="0">
              <a:buNone/>
            </a:pPr>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solidFill>
                  <a:srgbClr val="4E7CBE"/>
                </a:solidFill>
              </a:rPr>
              <a:t>How much does a permit cost?</a:t>
            </a:r>
            <a:endParaRPr lang="en-US" dirty="0">
              <a:solidFill>
                <a:srgbClr val="4E7CBE"/>
              </a:solidFill>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Example:</a:t>
            </a:r>
          </a:p>
        </p:txBody>
      </p:sp>
      <p:sp>
        <p:nvSpPr>
          <p:cNvPr id="4" name="Rectangle 3">
            <a:extLst>
              <a:ext uri="{FF2B5EF4-FFF2-40B4-BE49-F238E27FC236}">
                <a16:creationId xmlns:a16="http://schemas.microsoft.com/office/drawing/2014/main" id="{2EB6BACB-54D5-4F11-9739-5C0AFC94A6FF}"/>
              </a:ext>
            </a:extLst>
          </p:cNvPr>
          <p:cNvSpPr>
            <a:spLocks noGrp="1" noChangeArrowheads="1"/>
          </p:cNvSpPr>
          <p:nvPr/>
        </p:nvSpPr>
        <p:spPr bwMode="auto">
          <a:xfrm>
            <a:off x="1981200" y="28575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endParaRPr lang="en-US" altLang="en-US" sz="4000" b="1" dirty="0">
              <a:solidFill>
                <a:schemeClr val="tx1"/>
              </a:solidFill>
            </a:endParaRPr>
          </a:p>
        </p:txBody>
      </p:sp>
      <p:pic>
        <p:nvPicPr>
          <p:cNvPr id="5" name="table">
            <a:extLst>
              <a:ext uri="{FF2B5EF4-FFF2-40B4-BE49-F238E27FC236}">
                <a16:creationId xmlns:a16="http://schemas.microsoft.com/office/drawing/2014/main" id="{B25B480E-C7D4-4A1C-81BF-A1165D21CB4C}"/>
              </a:ext>
            </a:extLst>
          </p:cNvPr>
          <p:cNvPicPr>
            <a:picLocks noChangeAspect="1"/>
          </p:cNvPicPr>
          <p:nvPr/>
        </p:nvPicPr>
        <p:blipFill>
          <a:blip r:embed="rId2"/>
          <a:stretch>
            <a:fillRect/>
          </a:stretch>
        </p:blipFill>
        <p:spPr>
          <a:xfrm>
            <a:off x="2359018" y="1573615"/>
            <a:ext cx="4038600" cy="5048251"/>
          </a:xfrm>
          <a:prstGeom prst="rect">
            <a:avLst/>
          </a:prstGeom>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Building Permit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General Permit</a:t>
            </a:r>
          </a:p>
          <a:p>
            <a:pPr lvl="1"/>
            <a:r>
              <a:rPr lang="en-US" altLang="en-US" dirty="0"/>
              <a:t>Applies to New Construction and Changes to Existing Structures</a:t>
            </a:r>
          </a:p>
          <a:p>
            <a:pPr lvl="1"/>
            <a:endParaRPr lang="en-US" dirty="0"/>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Additional Permits</a:t>
            </a:r>
            <a:br>
              <a:rPr lang="en-US" altLang="en-US" dirty="0"/>
            </a:br>
            <a:r>
              <a:rPr lang="en-US" altLang="en-US" dirty="0"/>
              <a:t>Fire Inspection Permit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sz="2800" dirty="0"/>
              <a:t>Fire Inspection for new businesses or new construction</a:t>
            </a:r>
          </a:p>
          <a:p>
            <a:pPr lvl="1"/>
            <a:r>
              <a:rPr lang="en-US" dirty="0"/>
              <a:t>Possible Annual Inspection</a:t>
            </a:r>
          </a:p>
          <a:p>
            <a:pPr lvl="1"/>
            <a:r>
              <a:rPr lang="en-US" dirty="0"/>
              <a:t>May be done by Fire Marshall, Fire Chief, etc.</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Additional Permits</a:t>
            </a:r>
            <a:br>
              <a:rPr lang="en-US" altLang="en-US" dirty="0"/>
            </a:br>
            <a:r>
              <a:rPr lang="en-US" altLang="en-US" dirty="0"/>
              <a:t>Sign Permit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sz="2800" dirty="0"/>
              <a:t>Required by some government entities</a:t>
            </a:r>
          </a:p>
          <a:p>
            <a:pPr lvl="1"/>
            <a:r>
              <a:rPr lang="en-US" dirty="0"/>
              <a:t>Conform to signage restrictions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05d88611-e516-4d1a-b12e-39107e78b3d0"/>
    <ds:schemaRef ds:uri="http://purl.org/dc/terms/"/>
    <ds:schemaRef ds:uri="http://schemas.microsoft.com/office/2006/documentManagement/types"/>
    <ds:schemaRef ds:uri="http://www.w3.org/XML/1998/namespace"/>
    <ds:schemaRef ds:uri="56ea17bb-c96d-4826-b465-01eec0dd23dd"/>
    <ds:schemaRef ds:uri="http://schemas.openxmlformats.org/package/2006/metadata/core-properties"/>
    <ds:schemaRef ds:uri="http://purl.org/dc/elements/1.1/"/>
    <ds:schemaRef ds:uri="http://schemas.microsoft.com/sharepoint/v3"/>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153</TotalTime>
  <Words>171</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.AppleSystemUIFont</vt:lpstr>
      <vt:lpstr>Arial</vt:lpstr>
      <vt:lpstr>Calibri</vt:lpstr>
      <vt:lpstr>Calibri Light</vt:lpstr>
      <vt:lpstr>Open Sans</vt:lpstr>
      <vt:lpstr>Open Sans SemiBold</vt:lpstr>
      <vt:lpstr>2_Office Theme</vt:lpstr>
      <vt:lpstr>3_Office Theme</vt:lpstr>
      <vt:lpstr>PowerPoint Presentation</vt:lpstr>
      <vt:lpstr>PowerPoint Presentation</vt:lpstr>
      <vt:lpstr>What is a City Permit?</vt:lpstr>
      <vt:lpstr>   Who is responsible for obtaining permit?</vt:lpstr>
      <vt:lpstr>How much does a permit cost?</vt:lpstr>
      <vt:lpstr>How much does a permit cost?</vt:lpstr>
      <vt:lpstr>Building Permit</vt:lpstr>
      <vt:lpstr>Additional Permits Fire Inspection Permit</vt:lpstr>
      <vt:lpstr>Additional Permits Sign Permit</vt:lpstr>
      <vt:lpstr>When in doubt…..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Juhi Pandit</cp:lastModifiedBy>
  <cp:revision>5</cp:revision>
  <cp:lastPrinted>2017-07-07T16:17:37Z</cp:lastPrinted>
  <dcterms:created xsi:type="dcterms:W3CDTF">2017-07-11T23:58:30Z</dcterms:created>
  <dcterms:modified xsi:type="dcterms:W3CDTF">2017-07-25T22:20:14Z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