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1"/>
  </p:notesMasterIdLst>
  <p:sldIdLst>
    <p:sldId id="321" r:id="rId6"/>
    <p:sldId id="319" r:id="rId7"/>
    <p:sldId id="327" r:id="rId8"/>
    <p:sldId id="323" r:id="rId9"/>
    <p:sldId id="326" r:id="rId1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3" d="100"/>
          <a:sy n="83" d="100"/>
        </p:scale>
        <p:origin x="614"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CLEAN UP &amp; INSPECTION</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407209"/>
            <a:ext cx="10059452" cy="876300"/>
          </a:xfrm>
        </p:spPr>
        <p:txBody>
          <a:bodyPr/>
          <a:lstStyle/>
          <a:p>
            <a:r>
              <a:rPr lang="en-US" dirty="0"/>
              <a:t>Clean Up</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Use material previously made and have it cleaned. Students will complete pipe welding coupons (material preparation) according to welding standards):</a:t>
            </a:r>
          </a:p>
          <a:p>
            <a:pPr lvl="2"/>
            <a:r>
              <a:rPr lang="en-US" dirty="0"/>
              <a:t>Mild-steel coupon</a:t>
            </a:r>
          </a:p>
          <a:p>
            <a:pPr lvl="2"/>
            <a:r>
              <a:rPr lang="en-US" dirty="0"/>
              <a:t>Stainless steel coupon</a:t>
            </a:r>
          </a:p>
          <a:p>
            <a:pPr lvl="2"/>
            <a:r>
              <a:rPr lang="en-US" dirty="0"/>
              <a:t>Aluminum coupon</a:t>
            </a:r>
          </a:p>
          <a:p>
            <a:pPr lvl="1"/>
            <a:endParaRPr lang="en-US" dirty="0"/>
          </a:p>
        </p:txBody>
      </p:sp>
    </p:spTree>
    <p:extLst>
      <p:ext uri="{BB962C8B-B14F-4D97-AF65-F5344CB8AC3E}">
        <p14:creationId xmlns:p14="http://schemas.microsoft.com/office/powerpoint/2010/main" val="149506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Clean Up</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Student will be expected to explain or describe the welding </a:t>
            </a:r>
            <a:r>
              <a:rPr lang="en-US"/>
              <a:t>clean-up process. </a:t>
            </a:r>
            <a:endParaRPr lang="en-US" dirty="0"/>
          </a:p>
          <a:p>
            <a:pPr lvl="1"/>
            <a:endParaRPr lang="en-US" dirty="0"/>
          </a:p>
        </p:txBody>
      </p:sp>
      <p:pic>
        <p:nvPicPr>
          <p:cNvPr id="4" name="Picture 3">
            <a:extLst>
              <a:ext uri="{FF2B5EF4-FFF2-40B4-BE49-F238E27FC236}">
                <a16:creationId xmlns:a16="http://schemas.microsoft.com/office/drawing/2014/main" id="{2823FFED-A7DC-452B-9EEB-3F1556815EB4}"/>
              </a:ext>
            </a:extLst>
          </p:cNvPr>
          <p:cNvPicPr>
            <a:picLocks noChangeAspect="1"/>
          </p:cNvPicPr>
          <p:nvPr/>
        </p:nvPicPr>
        <p:blipFill>
          <a:blip r:embed="rId2"/>
          <a:stretch>
            <a:fillRect/>
          </a:stretch>
        </p:blipFill>
        <p:spPr>
          <a:xfrm>
            <a:off x="6380329" y="1420420"/>
            <a:ext cx="4658356" cy="3133585"/>
          </a:xfrm>
          <a:prstGeom prst="rect">
            <a:avLst/>
          </a:prstGeom>
        </p:spPr>
      </p:pic>
    </p:spTree>
    <p:extLst>
      <p:ext uri="{BB962C8B-B14F-4D97-AF65-F5344CB8AC3E}">
        <p14:creationId xmlns:p14="http://schemas.microsoft.com/office/powerpoint/2010/main" val="370812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407209"/>
            <a:ext cx="10059452" cy="876300"/>
          </a:xfrm>
        </p:spPr>
        <p:txBody>
          <a:bodyPr/>
          <a:lstStyle/>
          <a:p>
            <a:r>
              <a:rPr lang="en-US" dirty="0"/>
              <a:t>Inspection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There will be a safety inspection on all equipment used. </a:t>
            </a:r>
          </a:p>
          <a:p>
            <a:pPr lvl="1"/>
            <a:r>
              <a:rPr lang="en-US" dirty="0"/>
              <a:t>Inspection includes test plate welding inspection, Including test codes, weld test coupon evaluation, evaluation of proper welding procedures and preparation of test plates. </a:t>
            </a:r>
          </a:p>
          <a:p>
            <a:pPr lvl="1"/>
            <a:endParaRPr lang="en-US" dirty="0"/>
          </a:p>
        </p:txBody>
      </p:sp>
    </p:spTree>
    <p:extLst>
      <p:ext uri="{BB962C8B-B14F-4D97-AF65-F5344CB8AC3E}">
        <p14:creationId xmlns:p14="http://schemas.microsoft.com/office/powerpoint/2010/main" val="228271566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openxmlformats.org/package/2006/metadata/core-properties"/>
    <ds:schemaRef ds:uri="http://purl.org/dc/dcmitype/"/>
    <ds:schemaRef ds:uri="http://schemas.microsoft.com/office/infopath/2007/PartnerControls"/>
    <ds:schemaRef ds:uri="http://purl.org/dc/terms/"/>
    <ds:schemaRef ds:uri="http://schemas.microsoft.com/sharepoint/v3"/>
    <ds:schemaRef ds:uri="http://schemas.microsoft.com/office/2006/metadata/properties"/>
    <ds:schemaRef ds:uri="http://schemas.microsoft.com/office/2006/documentManagement/types"/>
    <ds:schemaRef ds:uri="http://purl.org/dc/elements/1.1/"/>
    <ds:schemaRef ds:uri="05d88611-e516-4d1a-b12e-39107e78b3d0"/>
    <ds:schemaRef ds:uri="56ea17bb-c96d-4826-b465-01eec0dd23d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129</TotalTime>
  <Words>91</Words>
  <Application>Microsoft Office PowerPoint</Application>
  <PresentationFormat>Widescreen</PresentationFormat>
  <Paragraphs>11</Paragraphs>
  <Slides>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Clean Up</vt:lpstr>
      <vt:lpstr>Clean Up</vt:lpstr>
      <vt:lpstr>Inspection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10</cp:revision>
  <cp:lastPrinted>2017-07-07T16:17:37Z</cp:lastPrinted>
  <dcterms:created xsi:type="dcterms:W3CDTF">2017-07-11T23:58:30Z</dcterms:created>
  <dcterms:modified xsi:type="dcterms:W3CDTF">2017-07-14T20:29:44Z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